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5" r:id="rId4"/>
    <p:sldId id="257" r:id="rId5"/>
    <p:sldId id="258" r:id="rId6"/>
    <p:sldId id="262" r:id="rId7"/>
    <p:sldId id="283" r:id="rId8"/>
    <p:sldId id="282" r:id="rId9"/>
    <p:sldId id="260" r:id="rId10"/>
    <p:sldId id="273" r:id="rId11"/>
    <p:sldId id="274" r:id="rId12"/>
    <p:sldId id="275" r:id="rId13"/>
    <p:sldId id="276" r:id="rId14"/>
    <p:sldId id="259" r:id="rId15"/>
    <p:sldId id="261" r:id="rId16"/>
    <p:sldId id="263" r:id="rId17"/>
    <p:sldId id="266" r:id="rId18"/>
    <p:sldId id="272" r:id="rId19"/>
    <p:sldId id="269" r:id="rId20"/>
    <p:sldId id="271" r:id="rId21"/>
    <p:sldId id="267" r:id="rId22"/>
    <p:sldId id="268" r:id="rId23"/>
    <p:sldId id="278" r:id="rId24"/>
    <p:sldId id="277" r:id="rId25"/>
    <p:sldId id="279" r:id="rId26"/>
    <p:sldId id="280"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53" autoAdjust="0"/>
    <p:restoredTop sz="94291" autoAdjust="0"/>
  </p:normalViewPr>
  <p:slideViewPr>
    <p:cSldViewPr snapToGrid="0">
      <p:cViewPr varScale="1">
        <p:scale>
          <a:sx n="68" d="100"/>
          <a:sy n="68" d="100"/>
        </p:scale>
        <p:origin x="618"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slide" Target="slides/slide25.xml" /><Relationship Id="rId3" Type="http://schemas.openxmlformats.org/officeDocument/2006/relationships/slide" Target="slides/slide2.xml" /><Relationship Id="rId21" Type="http://schemas.openxmlformats.org/officeDocument/2006/relationships/slide" Target="slides/slide20.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viewProps" Target="viewProp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presProps" Target="presProps.xml" /><Relationship Id="rId10" Type="http://schemas.openxmlformats.org/officeDocument/2006/relationships/slide" Target="slides/slide9.xml" /><Relationship Id="rId19" Type="http://schemas.openxmlformats.org/officeDocument/2006/relationships/slide" Target="slides/slide18.xml" /><Relationship Id="rId31" Type="http://schemas.openxmlformats.org/officeDocument/2006/relationships/tableStyles" Target="tableStyles.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theme" Target="theme/theme1.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0B322-4FFE-458E-9677-7AC4C5D8CD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E3986DF-48A1-470F-A80A-A1FF0BE845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3CABEDC-ECFA-4232-A182-8FE54155B124}"/>
              </a:ext>
            </a:extLst>
          </p:cNvPr>
          <p:cNvSpPr>
            <a:spLocks noGrp="1"/>
          </p:cNvSpPr>
          <p:nvPr>
            <p:ph type="dt" sz="half" idx="10"/>
          </p:nvPr>
        </p:nvSpPr>
        <p:spPr/>
        <p:txBody>
          <a:bodyPr/>
          <a:lstStyle/>
          <a:p>
            <a:fld id="{46D84135-1FEE-413E-A83E-2318144F425F}" type="datetimeFigureOut">
              <a:rPr lang="en-US" smtClean="0"/>
              <a:t>2/11/2021</a:t>
            </a:fld>
            <a:endParaRPr lang="en-US"/>
          </a:p>
        </p:txBody>
      </p:sp>
      <p:sp>
        <p:nvSpPr>
          <p:cNvPr id="5" name="Footer Placeholder 4">
            <a:extLst>
              <a:ext uri="{FF2B5EF4-FFF2-40B4-BE49-F238E27FC236}">
                <a16:creationId xmlns:a16="http://schemas.microsoft.com/office/drawing/2014/main" id="{3B391EA6-CD3A-4D27-AAEE-54C12DB077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0A3398-3CAF-4418-9F0B-F493F9FB6408}"/>
              </a:ext>
            </a:extLst>
          </p:cNvPr>
          <p:cNvSpPr>
            <a:spLocks noGrp="1"/>
          </p:cNvSpPr>
          <p:nvPr>
            <p:ph type="sldNum" sz="quarter" idx="12"/>
          </p:nvPr>
        </p:nvSpPr>
        <p:spPr/>
        <p:txBody>
          <a:bodyPr/>
          <a:lstStyle/>
          <a:p>
            <a:fld id="{91B2633D-83BA-47FF-B4E9-C3472AF490CE}" type="slidenum">
              <a:rPr lang="en-US" smtClean="0"/>
              <a:t>‹#›</a:t>
            </a:fld>
            <a:endParaRPr lang="en-US"/>
          </a:p>
        </p:txBody>
      </p:sp>
    </p:spTree>
    <p:extLst>
      <p:ext uri="{BB962C8B-B14F-4D97-AF65-F5344CB8AC3E}">
        <p14:creationId xmlns:p14="http://schemas.microsoft.com/office/powerpoint/2010/main" val="1334227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52700-9FCD-4312-92EE-FCDE1E6ECCF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8C0B52-4ED0-4288-B20B-957DEF850F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16888F-F386-4F77-9F5F-3BD2D4C6E2FB}"/>
              </a:ext>
            </a:extLst>
          </p:cNvPr>
          <p:cNvSpPr>
            <a:spLocks noGrp="1"/>
          </p:cNvSpPr>
          <p:nvPr>
            <p:ph type="dt" sz="half" idx="10"/>
          </p:nvPr>
        </p:nvSpPr>
        <p:spPr/>
        <p:txBody>
          <a:bodyPr/>
          <a:lstStyle/>
          <a:p>
            <a:fld id="{46D84135-1FEE-413E-A83E-2318144F425F}" type="datetimeFigureOut">
              <a:rPr lang="en-US" smtClean="0"/>
              <a:t>2/11/2021</a:t>
            </a:fld>
            <a:endParaRPr lang="en-US"/>
          </a:p>
        </p:txBody>
      </p:sp>
      <p:sp>
        <p:nvSpPr>
          <p:cNvPr id="5" name="Footer Placeholder 4">
            <a:extLst>
              <a:ext uri="{FF2B5EF4-FFF2-40B4-BE49-F238E27FC236}">
                <a16:creationId xmlns:a16="http://schemas.microsoft.com/office/drawing/2014/main" id="{D182746D-C9C6-4766-834F-FE1470582E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3361BC-E158-428A-9F05-521CB7CAF86A}"/>
              </a:ext>
            </a:extLst>
          </p:cNvPr>
          <p:cNvSpPr>
            <a:spLocks noGrp="1"/>
          </p:cNvSpPr>
          <p:nvPr>
            <p:ph type="sldNum" sz="quarter" idx="12"/>
          </p:nvPr>
        </p:nvSpPr>
        <p:spPr/>
        <p:txBody>
          <a:bodyPr/>
          <a:lstStyle/>
          <a:p>
            <a:fld id="{91B2633D-83BA-47FF-B4E9-C3472AF490CE}" type="slidenum">
              <a:rPr lang="en-US" smtClean="0"/>
              <a:t>‹#›</a:t>
            </a:fld>
            <a:endParaRPr lang="en-US"/>
          </a:p>
        </p:txBody>
      </p:sp>
    </p:spTree>
    <p:extLst>
      <p:ext uri="{BB962C8B-B14F-4D97-AF65-F5344CB8AC3E}">
        <p14:creationId xmlns:p14="http://schemas.microsoft.com/office/powerpoint/2010/main" val="4317262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71AC05-914E-402F-95EB-1FEAF05F11F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EFBF82A-40CD-4028-86DC-CB911B94E8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58DBA4-4655-426C-A472-AC8A3B0A4B0D}"/>
              </a:ext>
            </a:extLst>
          </p:cNvPr>
          <p:cNvSpPr>
            <a:spLocks noGrp="1"/>
          </p:cNvSpPr>
          <p:nvPr>
            <p:ph type="dt" sz="half" idx="10"/>
          </p:nvPr>
        </p:nvSpPr>
        <p:spPr/>
        <p:txBody>
          <a:bodyPr/>
          <a:lstStyle/>
          <a:p>
            <a:fld id="{46D84135-1FEE-413E-A83E-2318144F425F}" type="datetimeFigureOut">
              <a:rPr lang="en-US" smtClean="0"/>
              <a:t>2/11/2021</a:t>
            </a:fld>
            <a:endParaRPr lang="en-US"/>
          </a:p>
        </p:txBody>
      </p:sp>
      <p:sp>
        <p:nvSpPr>
          <p:cNvPr id="5" name="Footer Placeholder 4">
            <a:extLst>
              <a:ext uri="{FF2B5EF4-FFF2-40B4-BE49-F238E27FC236}">
                <a16:creationId xmlns:a16="http://schemas.microsoft.com/office/drawing/2014/main" id="{D102C32C-E54F-4EAF-944D-7E870209DC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A0BC02-0C40-46D2-979E-C4F8EBBD3CF4}"/>
              </a:ext>
            </a:extLst>
          </p:cNvPr>
          <p:cNvSpPr>
            <a:spLocks noGrp="1"/>
          </p:cNvSpPr>
          <p:nvPr>
            <p:ph type="sldNum" sz="quarter" idx="12"/>
          </p:nvPr>
        </p:nvSpPr>
        <p:spPr/>
        <p:txBody>
          <a:bodyPr/>
          <a:lstStyle/>
          <a:p>
            <a:fld id="{91B2633D-83BA-47FF-B4E9-C3472AF490CE}" type="slidenum">
              <a:rPr lang="en-US" smtClean="0"/>
              <a:t>‹#›</a:t>
            </a:fld>
            <a:endParaRPr lang="en-US"/>
          </a:p>
        </p:txBody>
      </p:sp>
    </p:spTree>
    <p:extLst>
      <p:ext uri="{BB962C8B-B14F-4D97-AF65-F5344CB8AC3E}">
        <p14:creationId xmlns:p14="http://schemas.microsoft.com/office/powerpoint/2010/main" val="3639077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B223-AA7F-4EB9-A7C7-C806585BFB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248147-7C47-4F81-8333-072D452E378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008B9D-6CB2-4D2A-A2BB-E109F4BDD883}"/>
              </a:ext>
            </a:extLst>
          </p:cNvPr>
          <p:cNvSpPr>
            <a:spLocks noGrp="1"/>
          </p:cNvSpPr>
          <p:nvPr>
            <p:ph type="dt" sz="half" idx="10"/>
          </p:nvPr>
        </p:nvSpPr>
        <p:spPr/>
        <p:txBody>
          <a:bodyPr/>
          <a:lstStyle/>
          <a:p>
            <a:fld id="{46D84135-1FEE-413E-A83E-2318144F425F}" type="datetimeFigureOut">
              <a:rPr lang="en-US" smtClean="0"/>
              <a:t>2/11/2021</a:t>
            </a:fld>
            <a:endParaRPr lang="en-US"/>
          </a:p>
        </p:txBody>
      </p:sp>
      <p:sp>
        <p:nvSpPr>
          <p:cNvPr id="5" name="Footer Placeholder 4">
            <a:extLst>
              <a:ext uri="{FF2B5EF4-FFF2-40B4-BE49-F238E27FC236}">
                <a16:creationId xmlns:a16="http://schemas.microsoft.com/office/drawing/2014/main" id="{02394AED-9CB9-4AB9-81A2-0A006B5E30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E82C6B-E286-48C3-BE6F-05FC16F9017B}"/>
              </a:ext>
            </a:extLst>
          </p:cNvPr>
          <p:cNvSpPr>
            <a:spLocks noGrp="1"/>
          </p:cNvSpPr>
          <p:nvPr>
            <p:ph type="sldNum" sz="quarter" idx="12"/>
          </p:nvPr>
        </p:nvSpPr>
        <p:spPr/>
        <p:txBody>
          <a:bodyPr/>
          <a:lstStyle/>
          <a:p>
            <a:fld id="{91B2633D-83BA-47FF-B4E9-C3472AF490CE}" type="slidenum">
              <a:rPr lang="en-US" smtClean="0"/>
              <a:t>‹#›</a:t>
            </a:fld>
            <a:endParaRPr lang="en-US"/>
          </a:p>
        </p:txBody>
      </p:sp>
    </p:spTree>
    <p:extLst>
      <p:ext uri="{BB962C8B-B14F-4D97-AF65-F5344CB8AC3E}">
        <p14:creationId xmlns:p14="http://schemas.microsoft.com/office/powerpoint/2010/main" val="2034979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DCE1B-B2AA-4A8A-A8C8-7713C5FF42C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AE2949-F926-493B-8F02-3CA3827A34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B8CB953-B243-42E6-A2D4-A9DCC51E0F90}"/>
              </a:ext>
            </a:extLst>
          </p:cNvPr>
          <p:cNvSpPr>
            <a:spLocks noGrp="1"/>
          </p:cNvSpPr>
          <p:nvPr>
            <p:ph type="dt" sz="half" idx="10"/>
          </p:nvPr>
        </p:nvSpPr>
        <p:spPr/>
        <p:txBody>
          <a:bodyPr/>
          <a:lstStyle/>
          <a:p>
            <a:fld id="{46D84135-1FEE-413E-A83E-2318144F425F}" type="datetimeFigureOut">
              <a:rPr lang="en-US" smtClean="0"/>
              <a:t>2/11/2021</a:t>
            </a:fld>
            <a:endParaRPr lang="en-US"/>
          </a:p>
        </p:txBody>
      </p:sp>
      <p:sp>
        <p:nvSpPr>
          <p:cNvPr id="5" name="Footer Placeholder 4">
            <a:extLst>
              <a:ext uri="{FF2B5EF4-FFF2-40B4-BE49-F238E27FC236}">
                <a16:creationId xmlns:a16="http://schemas.microsoft.com/office/drawing/2014/main" id="{3D40CBB7-9A49-41D8-9B2E-A8179F64D7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55BB7F-D4B2-45E8-A70E-3DA4CE942B90}"/>
              </a:ext>
            </a:extLst>
          </p:cNvPr>
          <p:cNvSpPr>
            <a:spLocks noGrp="1"/>
          </p:cNvSpPr>
          <p:nvPr>
            <p:ph type="sldNum" sz="quarter" idx="12"/>
          </p:nvPr>
        </p:nvSpPr>
        <p:spPr/>
        <p:txBody>
          <a:bodyPr/>
          <a:lstStyle/>
          <a:p>
            <a:fld id="{91B2633D-83BA-47FF-B4E9-C3472AF490CE}" type="slidenum">
              <a:rPr lang="en-US" smtClean="0"/>
              <a:t>‹#›</a:t>
            </a:fld>
            <a:endParaRPr lang="en-US"/>
          </a:p>
        </p:txBody>
      </p:sp>
    </p:spTree>
    <p:extLst>
      <p:ext uri="{BB962C8B-B14F-4D97-AF65-F5344CB8AC3E}">
        <p14:creationId xmlns:p14="http://schemas.microsoft.com/office/powerpoint/2010/main" val="747835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050F7-6A4C-49BB-AFAA-7D442D66BE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E1C0DB-4EBD-43F7-8811-A2B2932793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56EF922-32D4-4C56-8AB0-D17E65D07EC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BCC3D9D-CFFB-4D1D-BE97-838B1AAF4CB9}"/>
              </a:ext>
            </a:extLst>
          </p:cNvPr>
          <p:cNvSpPr>
            <a:spLocks noGrp="1"/>
          </p:cNvSpPr>
          <p:nvPr>
            <p:ph type="dt" sz="half" idx="10"/>
          </p:nvPr>
        </p:nvSpPr>
        <p:spPr/>
        <p:txBody>
          <a:bodyPr/>
          <a:lstStyle/>
          <a:p>
            <a:fld id="{46D84135-1FEE-413E-A83E-2318144F425F}" type="datetimeFigureOut">
              <a:rPr lang="en-US" smtClean="0"/>
              <a:t>2/11/2021</a:t>
            </a:fld>
            <a:endParaRPr lang="en-US"/>
          </a:p>
        </p:txBody>
      </p:sp>
      <p:sp>
        <p:nvSpPr>
          <p:cNvPr id="6" name="Footer Placeholder 5">
            <a:extLst>
              <a:ext uri="{FF2B5EF4-FFF2-40B4-BE49-F238E27FC236}">
                <a16:creationId xmlns:a16="http://schemas.microsoft.com/office/drawing/2014/main" id="{C7CE1018-7617-4EB3-BA1A-33CB4B6A9C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DA793D-39E6-4D66-B815-63CEAB2373CA}"/>
              </a:ext>
            </a:extLst>
          </p:cNvPr>
          <p:cNvSpPr>
            <a:spLocks noGrp="1"/>
          </p:cNvSpPr>
          <p:nvPr>
            <p:ph type="sldNum" sz="quarter" idx="12"/>
          </p:nvPr>
        </p:nvSpPr>
        <p:spPr/>
        <p:txBody>
          <a:bodyPr/>
          <a:lstStyle/>
          <a:p>
            <a:fld id="{91B2633D-83BA-47FF-B4E9-C3472AF490CE}" type="slidenum">
              <a:rPr lang="en-US" smtClean="0"/>
              <a:t>‹#›</a:t>
            </a:fld>
            <a:endParaRPr lang="en-US"/>
          </a:p>
        </p:txBody>
      </p:sp>
    </p:spTree>
    <p:extLst>
      <p:ext uri="{BB962C8B-B14F-4D97-AF65-F5344CB8AC3E}">
        <p14:creationId xmlns:p14="http://schemas.microsoft.com/office/powerpoint/2010/main" val="1074818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B38B1-E249-44CA-AE67-C17828C0A48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2EA9906-BC3D-4A54-9526-3B908C331F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6F2691D-6D4C-4EF3-A77C-9645BFE3E86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8E2B82A-8686-452C-A40B-7967685130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91A1CFD-28F4-4E63-977E-022136CB4F7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FEE339D-DDCE-428C-B414-6AE99A4E8C91}"/>
              </a:ext>
            </a:extLst>
          </p:cNvPr>
          <p:cNvSpPr>
            <a:spLocks noGrp="1"/>
          </p:cNvSpPr>
          <p:nvPr>
            <p:ph type="dt" sz="half" idx="10"/>
          </p:nvPr>
        </p:nvSpPr>
        <p:spPr/>
        <p:txBody>
          <a:bodyPr/>
          <a:lstStyle/>
          <a:p>
            <a:fld id="{46D84135-1FEE-413E-A83E-2318144F425F}" type="datetimeFigureOut">
              <a:rPr lang="en-US" smtClean="0"/>
              <a:t>2/11/2021</a:t>
            </a:fld>
            <a:endParaRPr lang="en-US"/>
          </a:p>
        </p:txBody>
      </p:sp>
      <p:sp>
        <p:nvSpPr>
          <p:cNvPr id="8" name="Footer Placeholder 7">
            <a:extLst>
              <a:ext uri="{FF2B5EF4-FFF2-40B4-BE49-F238E27FC236}">
                <a16:creationId xmlns:a16="http://schemas.microsoft.com/office/drawing/2014/main" id="{9620B973-1123-4901-B1FE-A602D8385F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B7511A4-D90C-44CE-B77C-8008AA9F2EE1}"/>
              </a:ext>
            </a:extLst>
          </p:cNvPr>
          <p:cNvSpPr>
            <a:spLocks noGrp="1"/>
          </p:cNvSpPr>
          <p:nvPr>
            <p:ph type="sldNum" sz="quarter" idx="12"/>
          </p:nvPr>
        </p:nvSpPr>
        <p:spPr/>
        <p:txBody>
          <a:bodyPr/>
          <a:lstStyle/>
          <a:p>
            <a:fld id="{91B2633D-83BA-47FF-B4E9-C3472AF490CE}" type="slidenum">
              <a:rPr lang="en-US" smtClean="0"/>
              <a:t>‹#›</a:t>
            </a:fld>
            <a:endParaRPr lang="en-US"/>
          </a:p>
        </p:txBody>
      </p:sp>
    </p:spTree>
    <p:extLst>
      <p:ext uri="{BB962C8B-B14F-4D97-AF65-F5344CB8AC3E}">
        <p14:creationId xmlns:p14="http://schemas.microsoft.com/office/powerpoint/2010/main" val="2746816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A3870-CF9A-43E1-86F7-BA864852BC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326AE56-A0CE-47A9-B1AA-A08CCA6CE7F7}"/>
              </a:ext>
            </a:extLst>
          </p:cNvPr>
          <p:cNvSpPr>
            <a:spLocks noGrp="1"/>
          </p:cNvSpPr>
          <p:nvPr>
            <p:ph type="dt" sz="half" idx="10"/>
          </p:nvPr>
        </p:nvSpPr>
        <p:spPr/>
        <p:txBody>
          <a:bodyPr/>
          <a:lstStyle/>
          <a:p>
            <a:fld id="{46D84135-1FEE-413E-A83E-2318144F425F}" type="datetimeFigureOut">
              <a:rPr lang="en-US" smtClean="0"/>
              <a:t>2/11/2021</a:t>
            </a:fld>
            <a:endParaRPr lang="en-US"/>
          </a:p>
        </p:txBody>
      </p:sp>
      <p:sp>
        <p:nvSpPr>
          <p:cNvPr id="4" name="Footer Placeholder 3">
            <a:extLst>
              <a:ext uri="{FF2B5EF4-FFF2-40B4-BE49-F238E27FC236}">
                <a16:creationId xmlns:a16="http://schemas.microsoft.com/office/drawing/2014/main" id="{7EA25277-D3B6-4C40-B149-A65DDA1443B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202DAD7-BCD4-42CB-9E05-DC47CE8F9358}"/>
              </a:ext>
            </a:extLst>
          </p:cNvPr>
          <p:cNvSpPr>
            <a:spLocks noGrp="1"/>
          </p:cNvSpPr>
          <p:nvPr>
            <p:ph type="sldNum" sz="quarter" idx="12"/>
          </p:nvPr>
        </p:nvSpPr>
        <p:spPr/>
        <p:txBody>
          <a:bodyPr/>
          <a:lstStyle/>
          <a:p>
            <a:fld id="{91B2633D-83BA-47FF-B4E9-C3472AF490CE}" type="slidenum">
              <a:rPr lang="en-US" smtClean="0"/>
              <a:t>‹#›</a:t>
            </a:fld>
            <a:endParaRPr lang="en-US"/>
          </a:p>
        </p:txBody>
      </p:sp>
    </p:spTree>
    <p:extLst>
      <p:ext uri="{BB962C8B-B14F-4D97-AF65-F5344CB8AC3E}">
        <p14:creationId xmlns:p14="http://schemas.microsoft.com/office/powerpoint/2010/main" val="2127539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DBD68B-6767-4224-9C96-3444E0098BB9}"/>
              </a:ext>
            </a:extLst>
          </p:cNvPr>
          <p:cNvSpPr>
            <a:spLocks noGrp="1"/>
          </p:cNvSpPr>
          <p:nvPr>
            <p:ph type="dt" sz="half" idx="10"/>
          </p:nvPr>
        </p:nvSpPr>
        <p:spPr/>
        <p:txBody>
          <a:bodyPr/>
          <a:lstStyle/>
          <a:p>
            <a:fld id="{46D84135-1FEE-413E-A83E-2318144F425F}" type="datetimeFigureOut">
              <a:rPr lang="en-US" smtClean="0"/>
              <a:t>2/11/2021</a:t>
            </a:fld>
            <a:endParaRPr lang="en-US"/>
          </a:p>
        </p:txBody>
      </p:sp>
      <p:sp>
        <p:nvSpPr>
          <p:cNvPr id="3" name="Footer Placeholder 2">
            <a:extLst>
              <a:ext uri="{FF2B5EF4-FFF2-40B4-BE49-F238E27FC236}">
                <a16:creationId xmlns:a16="http://schemas.microsoft.com/office/drawing/2014/main" id="{9705000B-2449-4753-954E-B88AB8AE853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483458B-D0FD-4C20-999C-A30DE124E455}"/>
              </a:ext>
            </a:extLst>
          </p:cNvPr>
          <p:cNvSpPr>
            <a:spLocks noGrp="1"/>
          </p:cNvSpPr>
          <p:nvPr>
            <p:ph type="sldNum" sz="quarter" idx="12"/>
          </p:nvPr>
        </p:nvSpPr>
        <p:spPr/>
        <p:txBody>
          <a:bodyPr/>
          <a:lstStyle/>
          <a:p>
            <a:fld id="{91B2633D-83BA-47FF-B4E9-C3472AF490CE}" type="slidenum">
              <a:rPr lang="en-US" smtClean="0"/>
              <a:t>‹#›</a:t>
            </a:fld>
            <a:endParaRPr lang="en-US"/>
          </a:p>
        </p:txBody>
      </p:sp>
    </p:spTree>
    <p:extLst>
      <p:ext uri="{BB962C8B-B14F-4D97-AF65-F5344CB8AC3E}">
        <p14:creationId xmlns:p14="http://schemas.microsoft.com/office/powerpoint/2010/main" val="42189665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AE140-B738-41AD-A26D-F18BB7FB4F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7D00C5-8635-465A-B6D0-FDCC5EE447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24E149E-53DF-45F8-9064-5544FC6EA1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E417633-325E-4BF9-8164-9FFC67A16B5B}"/>
              </a:ext>
            </a:extLst>
          </p:cNvPr>
          <p:cNvSpPr>
            <a:spLocks noGrp="1"/>
          </p:cNvSpPr>
          <p:nvPr>
            <p:ph type="dt" sz="half" idx="10"/>
          </p:nvPr>
        </p:nvSpPr>
        <p:spPr/>
        <p:txBody>
          <a:bodyPr/>
          <a:lstStyle/>
          <a:p>
            <a:fld id="{46D84135-1FEE-413E-A83E-2318144F425F}" type="datetimeFigureOut">
              <a:rPr lang="en-US" smtClean="0"/>
              <a:t>2/11/2021</a:t>
            </a:fld>
            <a:endParaRPr lang="en-US"/>
          </a:p>
        </p:txBody>
      </p:sp>
      <p:sp>
        <p:nvSpPr>
          <p:cNvPr id="6" name="Footer Placeholder 5">
            <a:extLst>
              <a:ext uri="{FF2B5EF4-FFF2-40B4-BE49-F238E27FC236}">
                <a16:creationId xmlns:a16="http://schemas.microsoft.com/office/drawing/2014/main" id="{A9E1CACE-3C31-48A2-B3F8-9FB9359F6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9E6AC7-F65B-497F-B229-D10C0A35527F}"/>
              </a:ext>
            </a:extLst>
          </p:cNvPr>
          <p:cNvSpPr>
            <a:spLocks noGrp="1"/>
          </p:cNvSpPr>
          <p:nvPr>
            <p:ph type="sldNum" sz="quarter" idx="12"/>
          </p:nvPr>
        </p:nvSpPr>
        <p:spPr/>
        <p:txBody>
          <a:bodyPr/>
          <a:lstStyle/>
          <a:p>
            <a:fld id="{91B2633D-83BA-47FF-B4E9-C3472AF490CE}" type="slidenum">
              <a:rPr lang="en-US" smtClean="0"/>
              <a:t>‹#›</a:t>
            </a:fld>
            <a:endParaRPr lang="en-US"/>
          </a:p>
        </p:txBody>
      </p:sp>
    </p:spTree>
    <p:extLst>
      <p:ext uri="{BB962C8B-B14F-4D97-AF65-F5344CB8AC3E}">
        <p14:creationId xmlns:p14="http://schemas.microsoft.com/office/powerpoint/2010/main" val="30530524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F0B05-6533-4F71-A375-B98BA0F4B5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CD7D4AC-D36C-4458-9DD0-40449A919AC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392D6AE-5FDE-498A-941C-D599A8EB82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196FC7-896A-4D02-A238-33D01B2EFB95}"/>
              </a:ext>
            </a:extLst>
          </p:cNvPr>
          <p:cNvSpPr>
            <a:spLocks noGrp="1"/>
          </p:cNvSpPr>
          <p:nvPr>
            <p:ph type="dt" sz="half" idx="10"/>
          </p:nvPr>
        </p:nvSpPr>
        <p:spPr/>
        <p:txBody>
          <a:bodyPr/>
          <a:lstStyle/>
          <a:p>
            <a:fld id="{46D84135-1FEE-413E-A83E-2318144F425F}" type="datetimeFigureOut">
              <a:rPr lang="en-US" smtClean="0"/>
              <a:t>2/11/2021</a:t>
            </a:fld>
            <a:endParaRPr lang="en-US"/>
          </a:p>
        </p:txBody>
      </p:sp>
      <p:sp>
        <p:nvSpPr>
          <p:cNvPr id="6" name="Footer Placeholder 5">
            <a:extLst>
              <a:ext uri="{FF2B5EF4-FFF2-40B4-BE49-F238E27FC236}">
                <a16:creationId xmlns:a16="http://schemas.microsoft.com/office/drawing/2014/main" id="{F93EB7C8-573F-44B0-8209-AA68A3E10F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03FCFB-A114-4295-AEAC-7E7370062B58}"/>
              </a:ext>
            </a:extLst>
          </p:cNvPr>
          <p:cNvSpPr>
            <a:spLocks noGrp="1"/>
          </p:cNvSpPr>
          <p:nvPr>
            <p:ph type="sldNum" sz="quarter" idx="12"/>
          </p:nvPr>
        </p:nvSpPr>
        <p:spPr/>
        <p:txBody>
          <a:bodyPr/>
          <a:lstStyle/>
          <a:p>
            <a:fld id="{91B2633D-83BA-47FF-B4E9-C3472AF490CE}" type="slidenum">
              <a:rPr lang="en-US" smtClean="0"/>
              <a:t>‹#›</a:t>
            </a:fld>
            <a:endParaRPr lang="en-US"/>
          </a:p>
        </p:txBody>
      </p:sp>
    </p:spTree>
    <p:extLst>
      <p:ext uri="{BB962C8B-B14F-4D97-AF65-F5344CB8AC3E}">
        <p14:creationId xmlns:p14="http://schemas.microsoft.com/office/powerpoint/2010/main" val="1079059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59B2B91-6584-4D3A-A62E-E16B953075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E4F112-77B4-4309-ACFF-46D4737567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EF7CC5-8537-487A-828C-76E667CA6E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D84135-1FEE-413E-A83E-2318144F425F}" type="datetimeFigureOut">
              <a:rPr lang="en-US" smtClean="0"/>
              <a:t>2/11/2021</a:t>
            </a:fld>
            <a:endParaRPr lang="en-US"/>
          </a:p>
        </p:txBody>
      </p:sp>
      <p:sp>
        <p:nvSpPr>
          <p:cNvPr id="5" name="Footer Placeholder 4">
            <a:extLst>
              <a:ext uri="{FF2B5EF4-FFF2-40B4-BE49-F238E27FC236}">
                <a16:creationId xmlns:a16="http://schemas.microsoft.com/office/drawing/2014/main" id="{39CDB8DE-27B9-45E0-8F20-CEA69BF23D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264A34B-7134-47A6-8E01-7C5394C0B3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B2633D-83BA-47FF-B4E9-C3472AF490CE}" type="slidenum">
              <a:rPr lang="en-US" smtClean="0"/>
              <a:t>‹#›</a:t>
            </a:fld>
            <a:endParaRPr lang="en-US"/>
          </a:p>
        </p:txBody>
      </p:sp>
    </p:spTree>
    <p:extLst>
      <p:ext uri="{BB962C8B-B14F-4D97-AF65-F5344CB8AC3E}">
        <p14:creationId xmlns:p14="http://schemas.microsoft.com/office/powerpoint/2010/main" val="10200559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 /><Relationship Id="rId2" Type="http://schemas.openxmlformats.org/officeDocument/2006/relationships/image" Target="../media/image1.png" /><Relationship Id="rId1" Type="http://schemas.openxmlformats.org/officeDocument/2006/relationships/slideLayout" Target="../slideLayouts/slideLayout7.xml" /><Relationship Id="rId5" Type="http://schemas.openxmlformats.org/officeDocument/2006/relationships/image" Target="../media/image4.jpeg" /><Relationship Id="rId4" Type="http://schemas.openxmlformats.org/officeDocument/2006/relationships/image" Target="../media/image3.jpeg"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2" Type="http://schemas.openxmlformats.org/officeDocument/2006/relationships/image" Target="../media/image13.jpg" /><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4.xml.rels><?xml version="1.0" encoding="UTF-8" standalone="yes"?>
<Relationships xmlns="http://schemas.openxmlformats.org/package/2006/relationships"><Relationship Id="rId2" Type="http://schemas.openxmlformats.org/officeDocument/2006/relationships/image" Target="../media/image14.png" /><Relationship Id="rId1" Type="http://schemas.openxmlformats.org/officeDocument/2006/relationships/slideLayout" Target="../slideLayouts/slideLayout2.xml" /></Relationships>
</file>

<file path=ppt/slides/_rels/slide15.xml.rels><?xml version="1.0" encoding="UTF-8" standalone="yes"?>
<Relationships xmlns="http://schemas.openxmlformats.org/package/2006/relationships"><Relationship Id="rId2" Type="http://schemas.openxmlformats.org/officeDocument/2006/relationships/image" Target="../media/image15.jpg" /><Relationship Id="rId1" Type="http://schemas.openxmlformats.org/officeDocument/2006/relationships/slideLayout" Target="../slideLayouts/slideLayout3.xml" /></Relationships>
</file>

<file path=ppt/slides/_rels/slide16.xml.rels><?xml version="1.0" encoding="UTF-8" standalone="yes"?>
<Relationships xmlns="http://schemas.openxmlformats.org/package/2006/relationships"><Relationship Id="rId2" Type="http://schemas.openxmlformats.org/officeDocument/2006/relationships/image" Target="../media/image16.jpg" /><Relationship Id="rId1" Type="http://schemas.openxmlformats.org/officeDocument/2006/relationships/slideLayout" Target="../slideLayouts/slideLayout3.xml" /></Relationships>
</file>

<file path=ppt/slides/_rels/slide17.xml.rels><?xml version="1.0" encoding="UTF-8" standalone="yes"?>
<Relationships xmlns="http://schemas.openxmlformats.org/package/2006/relationships"><Relationship Id="rId2" Type="http://schemas.openxmlformats.org/officeDocument/2006/relationships/image" Target="../media/image17.jpg" /><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8" Type="http://schemas.openxmlformats.org/officeDocument/2006/relationships/hyperlink" Target="https://omniglot.com/language/phrases/doyouspeak.htm" TargetMode="External" /><Relationship Id="rId3" Type="http://schemas.openxmlformats.org/officeDocument/2006/relationships/hyperlink" Target="https://omniglot.com/soundfiles/hindi/howareyou1_hindi.mp3" TargetMode="External" /><Relationship Id="rId7" Type="http://schemas.openxmlformats.org/officeDocument/2006/relationships/hyperlink" Target="https://omniglot.com/soundfiles/hindi/longtimenosee_hindi.mp3" TargetMode="External" /><Relationship Id="rId2" Type="http://schemas.openxmlformats.org/officeDocument/2006/relationships/hyperlink" Target="https://omniglot.com/soundfiles/hindi/hello1_hindi.mp3" TargetMode="External" /><Relationship Id="rId1" Type="http://schemas.openxmlformats.org/officeDocument/2006/relationships/slideLayout" Target="../slideLayouts/slideLayout2.xml" /><Relationship Id="rId6" Type="http://schemas.openxmlformats.org/officeDocument/2006/relationships/hyperlink" Target="https://omniglot.com/language/phrases/longtimenosee.htm" TargetMode="External" /><Relationship Id="rId5" Type="http://schemas.openxmlformats.org/officeDocument/2006/relationships/hyperlink" Target="https://omniglot.com/soundfiles/hindi/name1_hindi.mp3" TargetMode="External" /><Relationship Id="rId4" Type="http://schemas.openxmlformats.org/officeDocument/2006/relationships/hyperlink" Target="https://omniglot.com/language/phrases/name.htm" TargetMode="External" /><Relationship Id="rId9" Type="http://schemas.openxmlformats.org/officeDocument/2006/relationships/hyperlink" Target="https://omniglot.com/soundfiles/hindi/doyouspeak_hindi.mp3" TargetMode="External" /></Relationships>
</file>

<file path=ppt/slides/_rels/slide19.xml.rels><?xml version="1.0" encoding="UTF-8" standalone="yes"?>
<Relationships xmlns="http://schemas.openxmlformats.org/package/2006/relationships"><Relationship Id="rId3" Type="http://schemas.openxmlformats.org/officeDocument/2006/relationships/hyperlink" Target="https://omniglot.com/soundfiles/punjabi/haveaniceday_pa.mp3" TargetMode="External" /><Relationship Id="rId2" Type="http://schemas.openxmlformats.org/officeDocument/2006/relationships/hyperlink" Target="https://omniglot.com/language/phrases/hello.htm" TargetMode="External"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Relationship Id="rId2" Type="http://schemas.openxmlformats.org/officeDocument/2006/relationships/image" Target="../media/image5.jpg" /><Relationship Id="rId1" Type="http://schemas.openxmlformats.org/officeDocument/2006/relationships/slideLayout" Target="../slideLayouts/slideLayout3.xml" /></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 /><Relationship Id="rId2" Type="http://schemas.openxmlformats.org/officeDocument/2006/relationships/audio" Target="../media/media1.mp3" /><Relationship Id="rId1" Type="http://schemas.microsoft.com/office/2007/relationships/media" Target="../media/media1.mp3" /><Relationship Id="rId4" Type="http://schemas.openxmlformats.org/officeDocument/2006/relationships/image" Target="../media/image18.png" /></Relationships>
</file>

<file path=ppt/slides/_rels/slide22.xml.rels><?xml version="1.0" encoding="UTF-8" standalone="yes"?>
<Relationships xmlns="http://schemas.openxmlformats.org/package/2006/relationships"><Relationship Id="rId3" Type="http://schemas.openxmlformats.org/officeDocument/2006/relationships/image" Target="../media/image20.jpg" /><Relationship Id="rId2" Type="http://schemas.openxmlformats.org/officeDocument/2006/relationships/image" Target="../media/image19.jpeg" /><Relationship Id="rId1" Type="http://schemas.openxmlformats.org/officeDocument/2006/relationships/slideLayout" Target="../slideLayouts/slideLayout2.xml" /></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 /><Relationship Id="rId2" Type="http://schemas.openxmlformats.org/officeDocument/2006/relationships/audio" Target="../media/media2.mp3" /><Relationship Id="rId1" Type="http://schemas.microsoft.com/office/2007/relationships/media" Target="../media/media2.mp3" /><Relationship Id="rId4" Type="http://schemas.openxmlformats.org/officeDocument/2006/relationships/image" Target="../media/image18.png" /></Relationships>
</file>

<file path=ppt/slides/_rels/slide24.xml.rels><?xml version="1.0" encoding="UTF-8" standalone="yes"?>
<Relationships xmlns="http://schemas.openxmlformats.org/package/2006/relationships"><Relationship Id="rId2" Type="http://schemas.openxmlformats.org/officeDocument/2006/relationships/image" Target="../media/image21.jpg" /><Relationship Id="rId1" Type="http://schemas.openxmlformats.org/officeDocument/2006/relationships/slideLayout" Target="../slideLayouts/slideLayout2.xml" /></Relationships>
</file>

<file path=ppt/slides/_rels/slide25.xml.rels><?xml version="1.0" encoding="UTF-8" standalone="yes"?>
<Relationships xmlns="http://schemas.openxmlformats.org/package/2006/relationships"><Relationship Id="rId3" Type="http://schemas.openxmlformats.org/officeDocument/2006/relationships/image" Target="../media/image23.jpg" /><Relationship Id="rId2" Type="http://schemas.openxmlformats.org/officeDocument/2006/relationships/image" Target="../media/image22.jpg" /><Relationship Id="rId1" Type="http://schemas.openxmlformats.org/officeDocument/2006/relationships/slideLayout" Target="../slideLayouts/slideLayout2.xml" /></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3" Type="http://schemas.microsoft.com/office/2007/relationships/hdphoto" Target="../media/hdphoto1.wdp" /><Relationship Id="rId2" Type="http://schemas.openxmlformats.org/officeDocument/2006/relationships/image" Target="../media/image6.png" /><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2" Type="http://schemas.openxmlformats.org/officeDocument/2006/relationships/image" Target="../media/image7.jpeg" /><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2" Type="http://schemas.openxmlformats.org/officeDocument/2006/relationships/image" Target="../media/image8.png" /><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2" Type="http://schemas.openxmlformats.org/officeDocument/2006/relationships/image" Target="../media/image9.jpg" /><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2" Type="http://schemas.openxmlformats.org/officeDocument/2006/relationships/image" Target="../media/image10.jpg" /><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2" Type="http://schemas.openxmlformats.org/officeDocument/2006/relationships/image" Target="../media/image11.jpg" /><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2" Type="http://schemas.openxmlformats.org/officeDocument/2006/relationships/image" Target="../media/image12.jpg" /><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38062" y="2902226"/>
            <a:ext cx="3275642" cy="3727455"/>
          </a:xfrm>
          <a:prstGeom prst="rect">
            <a:avLst/>
          </a:prstGeom>
        </p:spPr>
      </p:pic>
      <p:sp>
        <p:nvSpPr>
          <p:cNvPr id="2" name="Title 1">
            <a:extLst>
              <a:ext uri="{FF2B5EF4-FFF2-40B4-BE49-F238E27FC236}">
                <a16:creationId xmlns:a16="http://schemas.microsoft.com/office/drawing/2014/main" id="{DB854E3D-63B9-453D-B98F-8FEC290B4D94}"/>
              </a:ext>
            </a:extLst>
          </p:cNvPr>
          <p:cNvSpPr>
            <a:spLocks noGrp="1"/>
          </p:cNvSpPr>
          <p:nvPr>
            <p:ph type="ctrTitle" idx="4294967295"/>
          </p:nvPr>
        </p:nvSpPr>
        <p:spPr>
          <a:xfrm>
            <a:off x="0" y="-1854200"/>
            <a:ext cx="11668125" cy="8712200"/>
          </a:xfrm>
          <a:effectLst>
            <a:outerShdw blurRad="50800" dist="38100" dir="2700000" algn="tl" rotWithShape="0">
              <a:prstClr val="black">
                <a:alpha val="40000"/>
              </a:prstClr>
            </a:outerShdw>
          </a:effectLst>
        </p:spPr>
        <p:txBody>
          <a:bodyPr>
            <a:normAutofit/>
          </a:bodyPr>
          <a:lstStyle/>
          <a:p>
            <a:pPr algn="ctr">
              <a:lnSpc>
                <a:spcPct val="100000"/>
              </a:lnSpc>
            </a:pPr>
            <a:br>
              <a:rPr lang="en-IN" sz="3200" b="1" dirty="0">
                <a:solidFill>
                  <a:srgbClr val="C00000"/>
                </a:solidFill>
                <a:latin typeface="Times New Roman" pitchFamily="18" charset="0"/>
                <a:cs typeface="Times New Roman" pitchFamily="18" charset="0"/>
              </a:rPr>
            </a:br>
            <a:br>
              <a:rPr lang="en-IN" sz="3200" b="1" dirty="0">
                <a:solidFill>
                  <a:srgbClr val="C00000"/>
                </a:solidFill>
                <a:latin typeface="Times New Roman" pitchFamily="18" charset="0"/>
                <a:cs typeface="Times New Roman" pitchFamily="18" charset="0"/>
              </a:rPr>
            </a:br>
            <a:br>
              <a:rPr lang="en-IN" sz="3200" b="1" dirty="0">
                <a:solidFill>
                  <a:srgbClr val="C00000"/>
                </a:solidFill>
                <a:latin typeface="Times New Roman" pitchFamily="18" charset="0"/>
                <a:cs typeface="Times New Roman" pitchFamily="18" charset="0"/>
              </a:rPr>
            </a:br>
            <a:br>
              <a:rPr lang="en-IN" sz="3200" b="1" dirty="0">
                <a:solidFill>
                  <a:srgbClr val="C00000"/>
                </a:solidFill>
                <a:latin typeface="Times New Roman" pitchFamily="18" charset="0"/>
                <a:cs typeface="Times New Roman" pitchFamily="18" charset="0"/>
              </a:rPr>
            </a:br>
            <a:br>
              <a:rPr lang="en-IN" sz="3200" b="1" dirty="0">
                <a:solidFill>
                  <a:srgbClr val="C00000"/>
                </a:solidFill>
                <a:latin typeface="Times New Roman" pitchFamily="18" charset="0"/>
                <a:cs typeface="Times New Roman" pitchFamily="18" charset="0"/>
              </a:rPr>
            </a:br>
            <a:r>
              <a:rPr lang="en-IN" sz="3200" b="1" dirty="0">
                <a:solidFill>
                  <a:srgbClr val="C00000"/>
                </a:solidFill>
                <a:latin typeface="Times New Roman" pitchFamily="18" charset="0"/>
                <a:cs typeface="Times New Roman" pitchFamily="18" charset="0"/>
              </a:rPr>
              <a:t>                  </a:t>
            </a:r>
            <a:br>
              <a:rPr lang="en-IN" sz="3200" b="1" dirty="0">
                <a:solidFill>
                  <a:srgbClr val="C00000"/>
                </a:solidFill>
                <a:latin typeface="Times New Roman" pitchFamily="18" charset="0"/>
                <a:cs typeface="Times New Roman" pitchFamily="18" charset="0"/>
              </a:rPr>
            </a:br>
            <a:r>
              <a:rPr lang="en-IN" sz="3600" b="1" dirty="0">
                <a:solidFill>
                  <a:srgbClr val="C00000"/>
                </a:solidFill>
                <a:latin typeface="Times New Roman" pitchFamily="18" charset="0"/>
                <a:cs typeface="Times New Roman" pitchFamily="18" charset="0"/>
              </a:rPr>
              <a:t>NEHRU YUVA KENDRA SANGATHAN</a:t>
            </a:r>
            <a:br>
              <a:rPr lang="en-IN" sz="3600" b="1" dirty="0">
                <a:solidFill>
                  <a:srgbClr val="C00000"/>
                </a:solidFill>
                <a:latin typeface="Times New Roman" pitchFamily="18" charset="0"/>
                <a:cs typeface="Times New Roman" pitchFamily="18" charset="0"/>
              </a:rPr>
            </a:br>
            <a:r>
              <a:rPr lang="en-IN" sz="3600" b="1" dirty="0">
                <a:solidFill>
                  <a:srgbClr val="C00000"/>
                </a:solidFill>
                <a:latin typeface="Times New Roman" pitchFamily="18" charset="0"/>
                <a:cs typeface="Times New Roman" pitchFamily="18" charset="0"/>
              </a:rPr>
              <a:t>                      </a:t>
            </a:r>
            <a:r>
              <a:rPr lang="en-IN" sz="3600" b="1" dirty="0" err="1">
                <a:latin typeface="Times New Roman" pitchFamily="18" charset="0"/>
                <a:cs typeface="Times New Roman" pitchFamily="18" charset="0"/>
              </a:rPr>
              <a:t>Ek</a:t>
            </a:r>
            <a:r>
              <a:rPr lang="en-IN" sz="3600" b="1" dirty="0">
                <a:latin typeface="Times New Roman" pitchFamily="18" charset="0"/>
                <a:cs typeface="Times New Roman" pitchFamily="18" charset="0"/>
              </a:rPr>
              <a:t> Bharat </a:t>
            </a:r>
            <a:r>
              <a:rPr lang="en-IN" sz="3600" b="1" dirty="0" err="1">
                <a:latin typeface="Times New Roman" pitchFamily="18" charset="0"/>
                <a:cs typeface="Times New Roman" pitchFamily="18" charset="0"/>
              </a:rPr>
              <a:t>Shreshtha</a:t>
            </a:r>
            <a:r>
              <a:rPr lang="en-IN" sz="3600" b="1" dirty="0">
                <a:latin typeface="Times New Roman" pitchFamily="18" charset="0"/>
                <a:cs typeface="Times New Roman" pitchFamily="18" charset="0"/>
              </a:rPr>
              <a:t>  Bharat</a:t>
            </a:r>
            <a:br>
              <a:rPr lang="kok-IN" sz="3100" b="1" dirty="0">
                <a:solidFill>
                  <a:schemeClr val="accent1">
                    <a:lumMod val="75000"/>
                  </a:schemeClr>
                </a:solidFill>
                <a:latin typeface="Times New Roman" pitchFamily="18" charset="0"/>
                <a:cs typeface="Times New Roman" pitchFamily="18" charset="0"/>
              </a:rPr>
            </a:br>
            <a:br>
              <a:rPr lang="en-US" sz="3100" b="1" dirty="0">
                <a:solidFill>
                  <a:schemeClr val="accent1">
                    <a:lumMod val="75000"/>
                  </a:schemeClr>
                </a:solidFill>
                <a:latin typeface="Times New Roman" pitchFamily="18" charset="0"/>
                <a:cs typeface="Times New Roman" pitchFamily="18" charset="0"/>
              </a:rPr>
            </a:br>
            <a:br>
              <a:rPr lang="en-IN" sz="3100" b="1" dirty="0">
                <a:latin typeface="Times New Roman" pitchFamily="18" charset="0"/>
                <a:cs typeface="Times New Roman" pitchFamily="18" charset="0"/>
              </a:rPr>
            </a:br>
            <a:br>
              <a:rPr lang="en-IN" sz="1800" b="1" dirty="0">
                <a:latin typeface="Times New Roman" pitchFamily="18" charset="0"/>
                <a:cs typeface="Times New Roman" pitchFamily="18" charset="0"/>
              </a:rPr>
            </a:br>
            <a:r>
              <a:rPr lang="en-IN" sz="2400" b="1" dirty="0">
                <a:latin typeface="Times New Roman" pitchFamily="18" charset="0"/>
                <a:cs typeface="Times New Roman" pitchFamily="18" charset="0"/>
              </a:rPr>
              <a:t>PRESENTED BY : NYKS Delhi</a:t>
            </a:r>
            <a:br>
              <a:rPr lang="en-IN" sz="2000" b="1" dirty="0">
                <a:solidFill>
                  <a:srgbClr val="C00000"/>
                </a:solidFill>
                <a:latin typeface="Times New Roman" pitchFamily="18" charset="0"/>
                <a:cs typeface="Times New Roman" pitchFamily="18" charset="0"/>
              </a:rPr>
            </a:br>
            <a:r>
              <a:rPr lang="en-IN" sz="2700" b="1" dirty="0">
                <a:solidFill>
                  <a:srgbClr val="C00000"/>
                </a:solidFill>
                <a:latin typeface="Times New Roman" pitchFamily="18" charset="0"/>
                <a:cs typeface="Times New Roman" pitchFamily="18" charset="0"/>
              </a:rPr>
              <a:t>(Pairing states: Delhi and Sikkim)</a:t>
            </a:r>
            <a:br>
              <a:rPr lang="en-IN" sz="2700" b="1" dirty="0">
                <a:solidFill>
                  <a:srgbClr val="C00000"/>
                </a:solidFill>
                <a:latin typeface="Times New Roman" pitchFamily="18" charset="0"/>
                <a:cs typeface="Times New Roman" pitchFamily="18" charset="0"/>
              </a:rPr>
            </a:br>
            <a:br>
              <a:rPr lang="en-IN" sz="1800" b="1" dirty="0">
                <a:solidFill>
                  <a:srgbClr val="C00000"/>
                </a:solidFill>
                <a:latin typeface="Times New Roman" pitchFamily="18" charset="0"/>
                <a:cs typeface="Times New Roman" pitchFamily="18" charset="0"/>
              </a:rPr>
            </a:br>
            <a:r>
              <a:rPr lang="en-IN" sz="2400" b="1" dirty="0">
                <a:solidFill>
                  <a:srgbClr val="C00000"/>
                </a:solidFill>
                <a:latin typeface="Times New Roman" pitchFamily="18" charset="0"/>
                <a:cs typeface="Times New Roman" pitchFamily="18" charset="0"/>
              </a:rPr>
              <a:t>LANGUAGE LEARNING </a:t>
            </a:r>
            <a:br>
              <a:rPr lang="en-US" sz="1800" dirty="0"/>
            </a:br>
            <a:br>
              <a:rPr lang="en-US" sz="1800" dirty="0"/>
            </a:br>
            <a:endParaRPr lang="en-US" sz="1800" dirty="0"/>
          </a:p>
        </p:txBody>
      </p:sp>
      <p:pic>
        <p:nvPicPr>
          <p:cNvPr id="6" name="Picture 2">
            <a:extLst>
              <a:ext uri="{FF2B5EF4-FFF2-40B4-BE49-F238E27FC236}">
                <a16:creationId xmlns:a16="http://schemas.microsoft.com/office/drawing/2014/main" id="{6FB0F59E-BBCF-4B04-B6D3-45314F22C5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H="1" flipV="1">
            <a:off x="438836" y="88121"/>
            <a:ext cx="2006649" cy="1533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a:extLst>
              <a:ext uri="{FF2B5EF4-FFF2-40B4-BE49-F238E27FC236}">
                <a16:creationId xmlns:a16="http://schemas.microsoft.com/office/drawing/2014/main" id="{46F64531-3CCF-4C80-A582-D6176751DF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42506" y="236478"/>
            <a:ext cx="1368425" cy="123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a:extLst>
              <a:ext uri="{FF2B5EF4-FFF2-40B4-BE49-F238E27FC236}">
                <a16:creationId xmlns:a16="http://schemas.microsoft.com/office/drawing/2014/main" id="{B7064E68-FDA5-4BA9-84FD-D10EB1D5CA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44801" y="307262"/>
            <a:ext cx="1295400" cy="123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32783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0D9D4-4162-4229-9F5C-E5FD74515E4A}"/>
              </a:ext>
            </a:extLst>
          </p:cNvPr>
          <p:cNvSpPr>
            <a:spLocks noGrp="1"/>
          </p:cNvSpPr>
          <p:nvPr>
            <p:ph type="title"/>
          </p:nvPr>
        </p:nvSpPr>
        <p:spPr/>
        <p:txBody>
          <a:bodyPr/>
          <a:lstStyle/>
          <a:p>
            <a:pPr algn="ctr"/>
            <a:r>
              <a:rPr lang="en-US" sz="4400" b="1" dirty="0">
                <a:solidFill>
                  <a:srgbClr val="C00000"/>
                </a:solidFill>
                <a:latin typeface="Times New Roman" panose="02020603050405020304" pitchFamily="18" charset="0"/>
                <a:cs typeface="Times New Roman" panose="02020603050405020304" pitchFamily="18" charset="0"/>
              </a:rPr>
              <a:t>METHODS OF LEARNING  A LANGUAGE</a:t>
            </a:r>
            <a:endParaRPr lang="en-US" dirty="0"/>
          </a:p>
        </p:txBody>
      </p:sp>
      <p:sp>
        <p:nvSpPr>
          <p:cNvPr id="3" name="Content Placeholder 2">
            <a:extLst>
              <a:ext uri="{FF2B5EF4-FFF2-40B4-BE49-F238E27FC236}">
                <a16:creationId xmlns:a16="http://schemas.microsoft.com/office/drawing/2014/main" id="{1F739615-3A9E-4CBF-BDCB-D8AA4FE51E63}"/>
              </a:ext>
            </a:extLst>
          </p:cNvPr>
          <p:cNvSpPr>
            <a:spLocks noGrp="1"/>
          </p:cNvSpPr>
          <p:nvPr>
            <p:ph idx="1"/>
          </p:nvPr>
        </p:nvSpPr>
        <p:spPr/>
        <p:txBody>
          <a:bodyPr>
            <a:normAutofit fontScale="92500"/>
          </a:bodyPr>
          <a:lstStyle/>
          <a:p>
            <a:pPr marL="514350" indent="-514350">
              <a:buFont typeface="+mj-lt"/>
              <a:buAutoNum type="arabicPeriod"/>
            </a:pPr>
            <a:r>
              <a:rPr lang="en-US" b="1" dirty="0">
                <a:solidFill>
                  <a:srgbClr val="C00000"/>
                </a:solidFill>
                <a:latin typeface="Times New Roman" panose="02020603050405020304" pitchFamily="18" charset="0"/>
                <a:cs typeface="Times New Roman" panose="02020603050405020304" pitchFamily="18" charset="0"/>
              </a:rPr>
              <a:t>Grammar translation approach</a:t>
            </a:r>
          </a:p>
          <a:p>
            <a:r>
              <a:rPr lang="en-US" dirty="0">
                <a:latin typeface="Times New Roman" panose="02020603050405020304" pitchFamily="18" charset="0"/>
                <a:cs typeface="Times New Roman" pitchFamily="18" charset="0"/>
              </a:rPr>
              <a:t>Uses the native language to teach the target language. </a:t>
            </a:r>
          </a:p>
          <a:p>
            <a:r>
              <a:rPr lang="en-US" dirty="0">
                <a:latin typeface="Times New Roman" panose="02020603050405020304" pitchFamily="18" charset="0"/>
                <a:cs typeface="Times New Roman" pitchFamily="18" charset="0"/>
              </a:rPr>
              <a:t>The emphasis is on the correct use of grammar.</a:t>
            </a:r>
          </a:p>
          <a:p>
            <a:r>
              <a:rPr lang="en-US" dirty="0">
                <a:latin typeface="Times New Roman" panose="02020603050405020304" pitchFamily="18" charset="0"/>
                <a:cs typeface="Times New Roman" pitchFamily="18" charset="0"/>
              </a:rPr>
              <a:t>The approach is best when the goal is to read/write the target language.</a:t>
            </a:r>
          </a:p>
          <a:p>
            <a:endParaRPr lang="en-US" dirty="0">
              <a:latin typeface="Times New Roman" panose="02020603050405020304" pitchFamily="18" charset="0"/>
              <a:cs typeface="Times New Roman" pitchFamily="18" charset="0"/>
            </a:endParaRPr>
          </a:p>
          <a:p>
            <a:pPr marL="514350" indent="-514350">
              <a:buAutoNum type="arabicPeriod" startAt="2"/>
            </a:pPr>
            <a:r>
              <a:rPr lang="en-US" b="1" dirty="0">
                <a:solidFill>
                  <a:srgbClr val="C00000"/>
                </a:solidFill>
                <a:latin typeface="Times New Roman" panose="02020603050405020304" pitchFamily="18" charset="0"/>
                <a:cs typeface="Times New Roman" pitchFamily="18" charset="0"/>
              </a:rPr>
              <a:t>Direct Method</a:t>
            </a:r>
          </a:p>
          <a:p>
            <a:r>
              <a:rPr lang="en-US" dirty="0">
                <a:latin typeface="Times New Roman" pitchFamily="18" charset="0"/>
                <a:cs typeface="Times New Roman" pitchFamily="18" charset="0"/>
              </a:rPr>
              <a:t>The emphasis is on the spoken language and the development of oral skills. </a:t>
            </a:r>
          </a:p>
          <a:p>
            <a:r>
              <a:rPr lang="en-US" dirty="0">
                <a:latin typeface="Times New Roman" pitchFamily="18" charset="0"/>
                <a:cs typeface="Times New Roman" pitchFamily="18" charset="0"/>
              </a:rPr>
              <a:t>Mother tongue is not used, only the Target language is used. Listening and comprehension are central to this approach. </a:t>
            </a: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b="1"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34327103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ED252D-78A7-4E79-8248-5382AA51B078}"/>
              </a:ext>
            </a:extLst>
          </p:cNvPr>
          <p:cNvSpPr>
            <a:spLocks noGrp="1"/>
          </p:cNvSpPr>
          <p:nvPr>
            <p:ph idx="1"/>
          </p:nvPr>
        </p:nvSpPr>
        <p:spPr>
          <a:xfrm>
            <a:off x="1035148" y="706278"/>
            <a:ext cx="10515600" cy="5445443"/>
          </a:xfrm>
        </p:spPr>
        <p:txBody>
          <a:bodyPr/>
          <a:lstStyle/>
          <a:p>
            <a:pPr marL="0" indent="0">
              <a:buNone/>
            </a:pPr>
            <a:r>
              <a:rPr lang="en-US" sz="2600" b="1" dirty="0">
                <a:solidFill>
                  <a:srgbClr val="C00000"/>
                </a:solidFill>
                <a:latin typeface="Times New Roman" panose="02020603050405020304" pitchFamily="18" charset="0"/>
                <a:cs typeface="Times New Roman" panose="02020603050405020304" pitchFamily="18" charset="0"/>
              </a:rPr>
              <a:t>3. Reading approach</a:t>
            </a:r>
          </a:p>
          <a:p>
            <a:pPr marL="0" indent="0">
              <a:buNone/>
            </a:pPr>
            <a:endParaRPr lang="en-US" sz="2600" b="1" dirty="0">
              <a:solidFill>
                <a:srgbClr val="C00000"/>
              </a:solidFill>
              <a:latin typeface="Times New Roman" panose="02020603050405020304" pitchFamily="18" charset="0"/>
              <a:cs typeface="Times New Roman" panose="02020603050405020304" pitchFamily="18" charset="0"/>
            </a:endParaRPr>
          </a:p>
          <a:p>
            <a:pPr fontAlgn="base"/>
            <a:r>
              <a:rPr lang="en-US" sz="2600" dirty="0">
                <a:latin typeface="Times New Roman" pitchFamily="18" charset="0"/>
                <a:cs typeface="Times New Roman" pitchFamily="18" charset="0"/>
              </a:rPr>
              <a:t>Specific approach that requires skill of reading comprehension. </a:t>
            </a:r>
          </a:p>
          <a:p>
            <a:pPr fontAlgn="base"/>
            <a:r>
              <a:rPr lang="en-US" sz="2600" dirty="0">
                <a:latin typeface="Times New Roman" pitchFamily="18" charset="0"/>
                <a:cs typeface="Times New Roman" pitchFamily="18" charset="0"/>
              </a:rPr>
              <a:t>Learning a language is employed as a means to a higher end.</a:t>
            </a:r>
          </a:p>
          <a:p>
            <a:pPr marL="0" indent="0">
              <a:buNone/>
            </a:pPr>
            <a:endParaRPr lang="en-US" sz="2600" b="1" dirty="0">
              <a:solidFill>
                <a:srgbClr val="C00000"/>
              </a:solidFill>
              <a:latin typeface="Times New Roman" panose="02020603050405020304" pitchFamily="18" charset="0"/>
              <a:cs typeface="Times New Roman" panose="02020603050405020304" pitchFamily="18" charset="0"/>
            </a:endParaRPr>
          </a:p>
          <a:p>
            <a:pPr marL="0" indent="0">
              <a:buNone/>
            </a:pPr>
            <a:r>
              <a:rPr lang="en-US" sz="2600" b="1" dirty="0">
                <a:solidFill>
                  <a:srgbClr val="C00000"/>
                </a:solidFill>
                <a:latin typeface="Times New Roman" panose="02020603050405020304" pitchFamily="18" charset="0"/>
                <a:cs typeface="Times New Roman" panose="02020603050405020304" pitchFamily="18" charset="0"/>
              </a:rPr>
              <a:t>4. Audio-lingual approach</a:t>
            </a:r>
          </a:p>
          <a:p>
            <a:pPr marL="0" indent="0">
              <a:buNone/>
            </a:pPr>
            <a:endParaRPr lang="en-US" sz="2600" b="1" dirty="0">
              <a:solidFill>
                <a:srgbClr val="C00000"/>
              </a:solidFill>
              <a:latin typeface="Times New Roman" panose="02020603050405020304" pitchFamily="18" charset="0"/>
              <a:cs typeface="Times New Roman" panose="02020603050405020304" pitchFamily="18" charset="0"/>
            </a:endParaRPr>
          </a:p>
          <a:p>
            <a:r>
              <a:rPr lang="en-US" sz="2600" dirty="0">
                <a:latin typeface="Times New Roman" pitchFamily="18" charset="0"/>
                <a:cs typeface="Times New Roman" pitchFamily="18" charset="0"/>
              </a:rPr>
              <a:t>Activities like role playing and dialogues are drilled into the learners until they get the pronunciations and rhythm right.</a:t>
            </a:r>
          </a:p>
          <a:p>
            <a:r>
              <a:rPr lang="en-US" sz="2600" dirty="0">
                <a:latin typeface="Times New Roman" pitchFamily="18" charset="0"/>
                <a:cs typeface="Times New Roman" pitchFamily="18" charset="0"/>
              </a:rPr>
              <a:t>The goal is the forming of linguistic speaking habits through repetition.</a:t>
            </a:r>
          </a:p>
        </p:txBody>
      </p:sp>
    </p:spTree>
    <p:extLst>
      <p:ext uri="{BB962C8B-B14F-4D97-AF65-F5344CB8AC3E}">
        <p14:creationId xmlns:p14="http://schemas.microsoft.com/office/powerpoint/2010/main" val="2064994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31517-D2F0-4FBC-A180-6EB9C7CDEA20}"/>
              </a:ext>
            </a:extLst>
          </p:cNvPr>
          <p:cNvSpPr>
            <a:spLocks noGrp="1"/>
          </p:cNvSpPr>
          <p:nvPr>
            <p:ph type="title"/>
          </p:nvPr>
        </p:nvSpPr>
        <p:spPr>
          <a:xfrm>
            <a:off x="838200" y="-1168253"/>
            <a:ext cx="10515600" cy="1325563"/>
          </a:xfrm>
        </p:spPr>
        <p:txBody>
          <a:bodyPr/>
          <a:lstStyle/>
          <a:p>
            <a:endParaRPr lang="en-US"/>
          </a:p>
        </p:txBody>
      </p:sp>
      <p:sp>
        <p:nvSpPr>
          <p:cNvPr id="3" name="Content Placeholder 2">
            <a:extLst>
              <a:ext uri="{FF2B5EF4-FFF2-40B4-BE49-F238E27FC236}">
                <a16:creationId xmlns:a16="http://schemas.microsoft.com/office/drawing/2014/main" id="{C575D066-2B63-4BF5-8629-80D7337262E7}"/>
              </a:ext>
            </a:extLst>
          </p:cNvPr>
          <p:cNvSpPr>
            <a:spLocks noGrp="1"/>
          </p:cNvSpPr>
          <p:nvPr>
            <p:ph idx="1"/>
          </p:nvPr>
        </p:nvSpPr>
        <p:spPr>
          <a:xfrm>
            <a:off x="838200" y="157310"/>
            <a:ext cx="10515600" cy="6398235"/>
          </a:xfrm>
        </p:spPr>
        <p:txBody>
          <a:bodyPr>
            <a:normAutofit fontScale="70000" lnSpcReduction="20000"/>
          </a:bodyPr>
          <a:lstStyle/>
          <a:p>
            <a:pPr marL="0" indent="0">
              <a:buNone/>
            </a:pPr>
            <a:r>
              <a:rPr lang="en-US" sz="3100" b="1" dirty="0">
                <a:solidFill>
                  <a:srgbClr val="C00000"/>
                </a:solidFill>
                <a:latin typeface="Times New Roman" panose="02020603050405020304" pitchFamily="18" charset="0"/>
                <a:cs typeface="Times New Roman" panose="02020603050405020304" pitchFamily="18" charset="0"/>
              </a:rPr>
              <a:t>5. Communicative Approach</a:t>
            </a:r>
          </a:p>
          <a:p>
            <a:pPr marL="0" indent="0">
              <a:buNone/>
            </a:pPr>
            <a:endParaRPr lang="en-US" sz="3100" dirty="0">
              <a:latin typeface="Times New Roman" panose="02020603050405020304" pitchFamily="18" charset="0"/>
              <a:cs typeface="Times New Roman" panose="02020603050405020304" pitchFamily="18" charset="0"/>
            </a:endParaRPr>
          </a:p>
          <a:p>
            <a:pPr algn="just"/>
            <a:r>
              <a:rPr lang="en-US" sz="3100" dirty="0">
                <a:latin typeface="Times New Roman" panose="02020603050405020304" pitchFamily="18" charset="0"/>
                <a:cs typeface="Times New Roman" panose="02020603050405020304" pitchFamily="18" charset="0"/>
              </a:rPr>
              <a:t>Interactive activities are the hallmark of this approach.  </a:t>
            </a:r>
          </a:p>
          <a:p>
            <a:pPr algn="just"/>
            <a:r>
              <a:rPr lang="en-US" sz="3100" dirty="0">
                <a:latin typeface="Times New Roman" panose="02020603050405020304" pitchFamily="18" charset="0"/>
                <a:cs typeface="Times New Roman" panose="02020603050405020304" pitchFamily="18" charset="0"/>
              </a:rPr>
              <a:t>The learner experiences the target language as experienced by native speakers through various tasks.</a:t>
            </a:r>
          </a:p>
          <a:p>
            <a:pPr algn="just"/>
            <a:endParaRPr lang="en-US" sz="3100" dirty="0">
              <a:latin typeface="Times New Roman" panose="02020603050405020304" pitchFamily="18" charset="0"/>
              <a:cs typeface="Times New Roman" panose="02020603050405020304" pitchFamily="18" charset="0"/>
            </a:endParaRPr>
          </a:p>
          <a:p>
            <a:pPr marL="0" indent="0" algn="just">
              <a:buNone/>
            </a:pPr>
            <a:r>
              <a:rPr lang="en-US" sz="3100" b="1" dirty="0">
                <a:solidFill>
                  <a:srgbClr val="C00000"/>
                </a:solidFill>
                <a:latin typeface="Times New Roman" pitchFamily="18" charset="0"/>
                <a:cs typeface="Times New Roman" pitchFamily="18" charset="0"/>
              </a:rPr>
              <a:t>6. The Silent Way</a:t>
            </a:r>
          </a:p>
          <a:p>
            <a:pPr marL="0" indent="0" algn="just">
              <a:buNone/>
            </a:pPr>
            <a:endParaRPr lang="en-US" sz="3100" dirty="0">
              <a:latin typeface="Times New Roman" pitchFamily="18" charset="0"/>
              <a:cs typeface="Times New Roman" pitchFamily="18" charset="0"/>
            </a:endParaRPr>
          </a:p>
          <a:p>
            <a:r>
              <a:rPr lang="en-US" sz="3100" dirty="0">
                <a:latin typeface="Times New Roman" pitchFamily="18" charset="0"/>
                <a:cs typeface="Times New Roman" pitchFamily="18" charset="0"/>
              </a:rPr>
              <a:t>Learners learn best when they discover rather than by repeating the teacher’s words</a:t>
            </a:r>
          </a:p>
          <a:p>
            <a:r>
              <a:rPr lang="en-US" sz="3100" dirty="0">
                <a:latin typeface="Times New Roman" pitchFamily="18" charset="0"/>
                <a:cs typeface="Times New Roman" pitchFamily="18" charset="0"/>
              </a:rPr>
              <a:t>Encourages learners to be independent, to discover and figure out for themselves</a:t>
            </a:r>
          </a:p>
          <a:p>
            <a:endParaRPr lang="en-US" sz="3100" dirty="0">
              <a:latin typeface="Times New Roman" pitchFamily="18" charset="0"/>
              <a:cs typeface="Times New Roman" pitchFamily="18" charset="0"/>
            </a:endParaRPr>
          </a:p>
          <a:p>
            <a:pPr marL="0" indent="0">
              <a:buNone/>
            </a:pPr>
            <a:r>
              <a:rPr lang="en-US" sz="3200" b="1" dirty="0">
                <a:solidFill>
                  <a:srgbClr val="C00000"/>
                </a:solidFill>
              </a:rPr>
              <a:t>7</a:t>
            </a:r>
            <a:r>
              <a:rPr lang="en-US" sz="3200" b="1" dirty="0">
                <a:solidFill>
                  <a:srgbClr val="C00000"/>
                </a:solidFill>
                <a:latin typeface="Times New Roman" panose="02020603050405020304" pitchFamily="18" charset="0"/>
                <a:cs typeface="Times New Roman" panose="02020603050405020304" pitchFamily="18" charset="0"/>
              </a:rPr>
              <a:t>. Community Language Learning      </a:t>
            </a:r>
          </a:p>
          <a:p>
            <a:pPr marL="0" indent="0">
              <a:buNone/>
            </a:pPr>
            <a:endParaRPr lang="en-US" sz="3200" dirty="0">
              <a:latin typeface="Times New Roman" pitchFamily="18" charset="0"/>
              <a:cs typeface="Times New Roman" pitchFamily="18" charset="0"/>
            </a:endParaRPr>
          </a:p>
          <a:p>
            <a:r>
              <a:rPr lang="en-US" sz="3200" dirty="0">
                <a:latin typeface="Times New Roman" pitchFamily="18" charset="0"/>
                <a:cs typeface="Times New Roman" pitchFamily="18" charset="0"/>
              </a:rPr>
              <a:t>The class learns together as one unit.</a:t>
            </a:r>
          </a:p>
          <a:p>
            <a:endParaRPr lang="en-US" sz="3200" dirty="0">
              <a:latin typeface="Times New Roman" pitchFamily="18" charset="0"/>
              <a:cs typeface="Times New Roman" pitchFamily="18" charset="0"/>
            </a:endParaRPr>
          </a:p>
          <a:p>
            <a:r>
              <a:rPr lang="en-IN" sz="3200" dirty="0">
                <a:latin typeface="Times New Roman" pitchFamily="18" charset="0"/>
                <a:cs typeface="Times New Roman" pitchFamily="18" charset="0"/>
              </a:rPr>
              <a:t>The teacher guides and encourages the learners to </a:t>
            </a:r>
          </a:p>
          <a:p>
            <a:r>
              <a:rPr lang="en-IN" sz="3200" dirty="0">
                <a:latin typeface="Times New Roman" pitchFamily="18" charset="0"/>
                <a:cs typeface="Times New Roman" pitchFamily="18" charset="0"/>
              </a:rPr>
              <a:t>open up and participate.</a:t>
            </a:r>
          </a:p>
          <a:p>
            <a:endParaRPr lang="en-IN" sz="3200" dirty="0">
              <a:latin typeface="Times New Roman" pitchFamily="18" charset="0"/>
              <a:cs typeface="Times New Roman" pitchFamily="18" charset="0"/>
            </a:endParaRPr>
          </a:p>
          <a:p>
            <a:endParaRPr lang="en-US" sz="3100" dirty="0">
              <a:latin typeface="Times New Roman" pitchFamily="18" charset="0"/>
              <a:cs typeface="Times New Roman" pitchFamily="18" charset="0"/>
            </a:endParaRPr>
          </a:p>
          <a:p>
            <a:pPr marL="0" indent="0">
              <a:buNone/>
            </a:pPr>
            <a:endParaRPr lang="en-US" dirty="0"/>
          </a:p>
        </p:txBody>
      </p:sp>
      <p:pic>
        <p:nvPicPr>
          <p:cNvPr id="5" name="Picture 4">
            <a:extLst>
              <a:ext uri="{FF2B5EF4-FFF2-40B4-BE49-F238E27FC236}">
                <a16:creationId xmlns:a16="http://schemas.microsoft.com/office/drawing/2014/main" id="{D274BC99-2500-4B8A-AD23-3C961E159D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3023" y="3693125"/>
            <a:ext cx="4592808" cy="2862420"/>
          </a:xfrm>
          <a:prstGeom prst="rect">
            <a:avLst/>
          </a:prstGeom>
        </p:spPr>
      </p:pic>
    </p:spTree>
    <p:extLst>
      <p:ext uri="{BB962C8B-B14F-4D97-AF65-F5344CB8AC3E}">
        <p14:creationId xmlns:p14="http://schemas.microsoft.com/office/powerpoint/2010/main" val="22524233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760CC-8CAD-484C-BEA7-B08FCC10608B}"/>
              </a:ext>
            </a:extLst>
          </p:cNvPr>
          <p:cNvSpPr>
            <a:spLocks noGrp="1"/>
          </p:cNvSpPr>
          <p:nvPr>
            <p:ph type="title"/>
          </p:nvPr>
        </p:nvSpPr>
        <p:spPr>
          <a:xfrm>
            <a:off x="627185" y="-1169219"/>
            <a:ext cx="10515600" cy="1325563"/>
          </a:xfrm>
        </p:spPr>
        <p:txBody>
          <a:bodyPr/>
          <a:lstStyle/>
          <a:p>
            <a:endParaRPr lang="en-US"/>
          </a:p>
        </p:txBody>
      </p:sp>
      <p:sp>
        <p:nvSpPr>
          <p:cNvPr id="3" name="Content Placeholder 2">
            <a:extLst>
              <a:ext uri="{FF2B5EF4-FFF2-40B4-BE49-F238E27FC236}">
                <a16:creationId xmlns:a16="http://schemas.microsoft.com/office/drawing/2014/main" id="{0D66BEDC-E076-46E3-9AF8-50191FFE3CD9}"/>
              </a:ext>
            </a:extLst>
          </p:cNvPr>
          <p:cNvSpPr>
            <a:spLocks noGrp="1"/>
          </p:cNvSpPr>
          <p:nvPr>
            <p:ph idx="1"/>
          </p:nvPr>
        </p:nvSpPr>
        <p:spPr>
          <a:xfrm>
            <a:off x="838200" y="281354"/>
            <a:ext cx="10515600" cy="6302326"/>
          </a:xfrm>
        </p:spPr>
        <p:txBody>
          <a:bodyPr>
            <a:normAutofit fontScale="25000" lnSpcReduction="20000"/>
          </a:bodyPr>
          <a:lstStyle/>
          <a:p>
            <a:pPr marL="0" indent="0">
              <a:buNone/>
            </a:pPr>
            <a:r>
              <a:rPr lang="en-US" sz="6800" b="1" dirty="0">
                <a:solidFill>
                  <a:srgbClr val="C00000"/>
                </a:solidFill>
                <a:latin typeface="Times New Roman" panose="02020603050405020304" pitchFamily="18" charset="0"/>
                <a:cs typeface="Times New Roman" panose="02020603050405020304" pitchFamily="18" charset="0"/>
              </a:rPr>
              <a:t>8. </a:t>
            </a:r>
            <a:r>
              <a:rPr lang="en-US" sz="8000" b="1" dirty="0">
                <a:solidFill>
                  <a:srgbClr val="C00000"/>
                </a:solidFill>
                <a:latin typeface="Times New Roman" panose="02020603050405020304" pitchFamily="18" charset="0"/>
                <a:cs typeface="Times New Roman" panose="02020603050405020304" pitchFamily="18" charset="0"/>
              </a:rPr>
              <a:t>Functional-notional Approach</a:t>
            </a:r>
          </a:p>
          <a:p>
            <a:pPr marL="0" indent="0">
              <a:buNone/>
            </a:pPr>
            <a:endParaRPr lang="en-US" sz="8000" dirty="0">
              <a:latin typeface="Times New Roman" panose="02020603050405020304" pitchFamily="18" charset="0"/>
              <a:cs typeface="Times New Roman" pitchFamily="18" charset="0"/>
            </a:endParaRPr>
          </a:p>
          <a:p>
            <a:pPr fontAlgn="base">
              <a:lnSpc>
                <a:spcPct val="120000"/>
              </a:lnSpc>
            </a:pPr>
            <a:r>
              <a:rPr lang="en-US" sz="8000" dirty="0">
                <a:latin typeface="Times New Roman" panose="02020603050405020304" pitchFamily="18" charset="0"/>
                <a:cs typeface="Times New Roman" pitchFamily="18" charset="0"/>
              </a:rPr>
              <a:t>This approach recognizes language as purposeful communication. </a:t>
            </a:r>
          </a:p>
          <a:p>
            <a:pPr fontAlgn="base">
              <a:lnSpc>
                <a:spcPct val="120000"/>
              </a:lnSpc>
            </a:pPr>
            <a:r>
              <a:rPr lang="en-US" sz="8000" dirty="0">
                <a:latin typeface="Times New Roman" panose="02020603050405020304" pitchFamily="18" charset="0"/>
                <a:cs typeface="Times New Roman" pitchFamily="18" charset="0"/>
              </a:rPr>
              <a:t>We speak to inform, persuade, question, request, evaluate and perform other ‘functions’ and to talk about concepts, notions like time, events, action, place, emotion, etc.</a:t>
            </a:r>
          </a:p>
          <a:p>
            <a:pPr marL="0" indent="0">
              <a:lnSpc>
                <a:spcPct val="120000"/>
              </a:lnSpc>
              <a:buNone/>
            </a:pPr>
            <a:endParaRPr lang="en-IN" sz="8000" dirty="0">
              <a:latin typeface="Times New Roman" pitchFamily="18" charset="0"/>
              <a:cs typeface="Times New Roman" pitchFamily="18" charset="0"/>
            </a:endParaRPr>
          </a:p>
          <a:p>
            <a:pPr marL="0" indent="0">
              <a:lnSpc>
                <a:spcPct val="120000"/>
              </a:lnSpc>
              <a:buNone/>
            </a:pPr>
            <a:r>
              <a:rPr lang="en-IN" sz="8000" b="1" dirty="0">
                <a:solidFill>
                  <a:srgbClr val="C00000"/>
                </a:solidFill>
                <a:latin typeface="Times New Roman" pitchFamily="18" charset="0"/>
                <a:cs typeface="Times New Roman" pitchFamily="18" charset="0"/>
              </a:rPr>
              <a:t>9. Natural Approach</a:t>
            </a:r>
          </a:p>
          <a:p>
            <a:pPr marL="0" indent="0">
              <a:lnSpc>
                <a:spcPct val="120000"/>
              </a:lnSpc>
              <a:buNone/>
            </a:pPr>
            <a:endParaRPr lang="en-IN" sz="8000" b="1" dirty="0">
              <a:solidFill>
                <a:srgbClr val="C00000"/>
              </a:solidFill>
              <a:latin typeface="Times New Roman" pitchFamily="18" charset="0"/>
              <a:cs typeface="Times New Roman" pitchFamily="18" charset="0"/>
            </a:endParaRPr>
          </a:p>
          <a:p>
            <a:pPr>
              <a:lnSpc>
                <a:spcPct val="120000"/>
              </a:lnSpc>
            </a:pPr>
            <a:r>
              <a:rPr lang="en-US" sz="8000" dirty="0">
                <a:latin typeface="Times New Roman" pitchFamily="18" charset="0"/>
                <a:cs typeface="Times New Roman" pitchFamily="18" charset="0"/>
              </a:rPr>
              <a:t>Learners can given time to simply listen and absorb the language. </a:t>
            </a:r>
          </a:p>
          <a:p>
            <a:pPr>
              <a:lnSpc>
                <a:spcPct val="120000"/>
              </a:lnSpc>
            </a:pPr>
            <a:r>
              <a:rPr lang="en-US" sz="8000" dirty="0">
                <a:latin typeface="Times New Roman" pitchFamily="18" charset="0"/>
                <a:cs typeface="Times New Roman" pitchFamily="18" charset="0"/>
              </a:rPr>
              <a:t>They have to observe, to read the situation, to guess the meanings of words, to make mistakes and self-correct.</a:t>
            </a:r>
          </a:p>
          <a:p>
            <a:pPr>
              <a:lnSpc>
                <a:spcPct val="120000"/>
              </a:lnSpc>
            </a:pPr>
            <a:endParaRPr lang="en-US" sz="8000" dirty="0">
              <a:latin typeface="Times New Roman" pitchFamily="18" charset="0"/>
              <a:cs typeface="Times New Roman" pitchFamily="18" charset="0"/>
            </a:endParaRPr>
          </a:p>
          <a:p>
            <a:pPr marL="0" indent="0">
              <a:lnSpc>
                <a:spcPct val="120000"/>
              </a:lnSpc>
              <a:buNone/>
            </a:pPr>
            <a:r>
              <a:rPr lang="en-IN" sz="8000" b="1" dirty="0">
                <a:solidFill>
                  <a:srgbClr val="C00000"/>
                </a:solidFill>
                <a:latin typeface="Times New Roman" panose="02020603050405020304" pitchFamily="18" charset="0"/>
                <a:cs typeface="Times New Roman" pitchFamily="18" charset="0"/>
              </a:rPr>
              <a:t>10. Total Physical Response</a:t>
            </a:r>
          </a:p>
          <a:p>
            <a:pPr fontAlgn="base">
              <a:lnSpc>
                <a:spcPct val="120000"/>
              </a:lnSpc>
            </a:pPr>
            <a:r>
              <a:rPr lang="en-US" sz="8000" dirty="0">
                <a:latin typeface="Times New Roman" panose="02020603050405020304" pitchFamily="18" charset="0"/>
                <a:cs typeface="Times New Roman" pitchFamily="18" charset="0"/>
              </a:rPr>
              <a:t>In this approach gestures, actions and movements play a vital role in language acquisition.</a:t>
            </a:r>
          </a:p>
          <a:p>
            <a:pPr fontAlgn="base">
              <a:lnSpc>
                <a:spcPct val="120000"/>
              </a:lnSpc>
            </a:pPr>
            <a:r>
              <a:rPr lang="en-IN" sz="8000" dirty="0">
                <a:latin typeface="Times New Roman" panose="02020603050405020304" pitchFamily="18" charset="0"/>
                <a:cs typeface="Times New Roman" pitchFamily="18" charset="0"/>
              </a:rPr>
              <a:t>It also suggests that </a:t>
            </a:r>
            <a:r>
              <a:rPr lang="en-US" sz="8000" dirty="0">
                <a:latin typeface="Times New Roman" panose="02020603050405020304" pitchFamily="18" charset="0"/>
                <a:cs typeface="Times New Roman" pitchFamily="18" charset="0"/>
              </a:rPr>
              <a:t>learning a language should be stress free. </a:t>
            </a:r>
          </a:p>
          <a:p>
            <a:pPr marL="0" indent="0">
              <a:lnSpc>
                <a:spcPct val="120000"/>
              </a:lnSpc>
              <a:buNone/>
            </a:pPr>
            <a:endParaRPr lang="en-IN" sz="8000" dirty="0">
              <a:latin typeface="Times New Roman" pitchFamily="18" charset="0"/>
              <a:cs typeface="Times New Roman" pitchFamily="18" charset="0"/>
            </a:endParaRPr>
          </a:p>
          <a:p>
            <a:pPr marL="0" indent="0">
              <a:buNone/>
            </a:pPr>
            <a:endParaRPr lang="en-US" sz="8000" dirty="0">
              <a:latin typeface="Times New Roman" pitchFamily="18" charset="0"/>
              <a:cs typeface="Times New Roman" pitchFamily="18" charset="0"/>
            </a:endParaRPr>
          </a:p>
          <a:p>
            <a:pPr marL="0" indent="0">
              <a:buNone/>
            </a:pPr>
            <a:endParaRPr lang="en-US" sz="8000" dirty="0">
              <a:latin typeface="Times New Roman" pitchFamily="18" charset="0"/>
              <a:cs typeface="Times New Roman" pitchFamily="18" charset="0"/>
            </a:endParaRPr>
          </a:p>
        </p:txBody>
      </p:sp>
    </p:spTree>
    <p:extLst>
      <p:ext uri="{BB962C8B-B14F-4D97-AF65-F5344CB8AC3E}">
        <p14:creationId xmlns:p14="http://schemas.microsoft.com/office/powerpoint/2010/main" val="2251094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0F7F5-0B84-47BA-80CC-EC7558C4BFE3}"/>
              </a:ext>
            </a:extLst>
          </p:cNvPr>
          <p:cNvSpPr>
            <a:spLocks noGrp="1"/>
          </p:cNvSpPr>
          <p:nvPr>
            <p:ph type="title"/>
          </p:nvPr>
        </p:nvSpPr>
        <p:spPr>
          <a:xfrm>
            <a:off x="838200" y="365126"/>
            <a:ext cx="10515600" cy="802492"/>
          </a:xfrm>
        </p:spPr>
        <p:txBody>
          <a:bodyPr>
            <a:normAutofit/>
          </a:bodyPr>
          <a:lstStyle/>
          <a:p>
            <a:pPr algn="ctr"/>
            <a:r>
              <a:rPr lang="en-US" dirty="0">
                <a:solidFill>
                  <a:srgbClr val="C00000"/>
                </a:solidFill>
                <a:latin typeface="Times New Roman" panose="02020603050405020304" pitchFamily="18" charset="0"/>
                <a:cs typeface="Times New Roman" panose="02020603050405020304" pitchFamily="18" charset="0"/>
              </a:rPr>
              <a:t>LANGUAGES IN INDIAN CONTEXT</a:t>
            </a:r>
          </a:p>
        </p:txBody>
      </p:sp>
      <p:sp>
        <p:nvSpPr>
          <p:cNvPr id="3" name="Content Placeholder 2">
            <a:extLst>
              <a:ext uri="{FF2B5EF4-FFF2-40B4-BE49-F238E27FC236}">
                <a16:creationId xmlns:a16="http://schemas.microsoft.com/office/drawing/2014/main" id="{A3D66837-6510-4BF1-BDF6-41B58F9BA949}"/>
              </a:ext>
            </a:extLst>
          </p:cNvPr>
          <p:cNvSpPr>
            <a:spLocks noGrp="1"/>
          </p:cNvSpPr>
          <p:nvPr>
            <p:ph idx="1"/>
          </p:nvPr>
        </p:nvSpPr>
        <p:spPr>
          <a:xfrm>
            <a:off x="731520" y="1377680"/>
            <a:ext cx="10622280" cy="5480319"/>
          </a:xfrm>
        </p:spPr>
        <p:txBody>
          <a:bodyPr>
            <a:normAutofit fontScale="25000" lnSpcReduction="20000"/>
          </a:bodyPr>
          <a:lstStyle/>
          <a:p>
            <a:pPr algn="just">
              <a:lnSpc>
                <a:spcPct val="150000"/>
              </a:lnSpc>
            </a:pPr>
            <a:endParaRPr lang="en-US" b="1" dirty="0">
              <a:latin typeface="Times New Roman" panose="02020603050405020304" pitchFamily="18" charset="0"/>
              <a:cs typeface="Times New Roman" panose="02020603050405020304" pitchFamily="18" charset="0"/>
            </a:endParaRPr>
          </a:p>
          <a:p>
            <a:pPr algn="just">
              <a:lnSpc>
                <a:spcPct val="150000"/>
              </a:lnSpc>
            </a:pPr>
            <a:endParaRPr lang="en-US" b="1" dirty="0">
              <a:latin typeface="Times New Roman" panose="02020603050405020304" pitchFamily="18" charset="0"/>
              <a:cs typeface="Times New Roman" panose="02020603050405020304" pitchFamily="18" charset="0"/>
            </a:endParaRPr>
          </a:p>
          <a:p>
            <a:pPr algn="just">
              <a:lnSpc>
                <a:spcPct val="150000"/>
              </a:lnSpc>
            </a:pPr>
            <a:endParaRPr lang="en-US" b="1" dirty="0">
              <a:latin typeface="Times New Roman" panose="02020603050405020304" pitchFamily="18" charset="0"/>
              <a:cs typeface="Times New Roman" panose="02020603050405020304" pitchFamily="18" charset="0"/>
            </a:endParaRPr>
          </a:p>
          <a:p>
            <a:pPr algn="just">
              <a:lnSpc>
                <a:spcPct val="150000"/>
              </a:lnSpc>
            </a:pPr>
            <a:endParaRPr lang="en-US" b="1" dirty="0">
              <a:latin typeface="Times New Roman" panose="02020603050405020304" pitchFamily="18" charset="0"/>
              <a:cs typeface="Times New Roman" panose="02020603050405020304" pitchFamily="18" charset="0"/>
            </a:endParaRPr>
          </a:p>
          <a:p>
            <a:pPr algn="just">
              <a:lnSpc>
                <a:spcPct val="150000"/>
              </a:lnSpc>
            </a:pPr>
            <a:endParaRPr lang="en-US" b="1" dirty="0">
              <a:latin typeface="Times New Roman" panose="02020603050405020304" pitchFamily="18" charset="0"/>
              <a:cs typeface="Times New Roman" panose="02020603050405020304" pitchFamily="18" charset="0"/>
            </a:endParaRPr>
          </a:p>
          <a:p>
            <a:pPr algn="just">
              <a:lnSpc>
                <a:spcPct val="150000"/>
              </a:lnSpc>
            </a:pPr>
            <a:endParaRPr lang="en-US" b="1" dirty="0">
              <a:latin typeface="Times New Roman" panose="02020603050405020304" pitchFamily="18" charset="0"/>
              <a:cs typeface="Times New Roman" panose="02020603050405020304" pitchFamily="18" charset="0"/>
            </a:endParaRPr>
          </a:p>
          <a:p>
            <a:pPr algn="just">
              <a:lnSpc>
                <a:spcPct val="150000"/>
              </a:lnSpc>
            </a:pPr>
            <a:endParaRPr lang="en-US" b="1" dirty="0">
              <a:latin typeface="Times New Roman" panose="02020603050405020304" pitchFamily="18" charset="0"/>
              <a:cs typeface="Times New Roman" panose="02020603050405020304" pitchFamily="18" charset="0"/>
            </a:endParaRPr>
          </a:p>
          <a:p>
            <a:pPr algn="just">
              <a:lnSpc>
                <a:spcPct val="150000"/>
              </a:lnSpc>
            </a:pPr>
            <a:endParaRPr lang="en-US" sz="6200" b="1" dirty="0">
              <a:latin typeface="Times New Roman" panose="02020603050405020304" pitchFamily="18" charset="0"/>
              <a:cs typeface="Times New Roman" panose="02020603050405020304" pitchFamily="18" charset="0"/>
            </a:endParaRPr>
          </a:p>
          <a:p>
            <a:pPr algn="just">
              <a:lnSpc>
                <a:spcPct val="150000"/>
              </a:lnSpc>
            </a:pPr>
            <a:r>
              <a:rPr lang="en-US" sz="8800" b="1" dirty="0">
                <a:latin typeface="Times New Roman" panose="02020603050405020304" pitchFamily="18" charset="0"/>
                <a:cs typeface="Times New Roman" panose="02020603050405020304" pitchFamily="18" charset="0"/>
              </a:rPr>
              <a:t>Bilingualism/multilingualism </a:t>
            </a:r>
            <a:r>
              <a:rPr lang="en-US" sz="8800" dirty="0">
                <a:latin typeface="Times New Roman" panose="02020603050405020304" pitchFamily="18" charset="0"/>
                <a:cs typeface="Times New Roman" panose="02020603050405020304" pitchFamily="18" charset="0"/>
              </a:rPr>
              <a:t>is prevalent in India</a:t>
            </a:r>
          </a:p>
          <a:p>
            <a:pPr algn="just">
              <a:lnSpc>
                <a:spcPct val="150000"/>
              </a:lnSpc>
            </a:pPr>
            <a:r>
              <a:rPr lang="en-US" sz="8800" dirty="0">
                <a:latin typeface="Times New Roman" panose="02020603050405020304" pitchFamily="18" charset="0"/>
                <a:cs typeface="Times New Roman" panose="02020603050405020304" pitchFamily="18" charset="0"/>
              </a:rPr>
              <a:t>There is presence of multiple languages within a state, where </a:t>
            </a:r>
            <a:r>
              <a:rPr lang="en-US" sz="8800" b="1" dirty="0">
                <a:latin typeface="Times New Roman" panose="02020603050405020304" pitchFamily="18" charset="0"/>
                <a:cs typeface="Times New Roman" panose="02020603050405020304" pitchFamily="18" charset="0"/>
              </a:rPr>
              <a:t>Mother tongue/Native language (L1) </a:t>
            </a:r>
            <a:r>
              <a:rPr lang="en-US" sz="8800" dirty="0">
                <a:latin typeface="Times New Roman" panose="02020603050405020304" pitchFamily="18" charset="0"/>
                <a:cs typeface="Times New Roman" panose="02020603050405020304" pitchFamily="18" charset="0"/>
              </a:rPr>
              <a:t>is </a:t>
            </a:r>
            <a:r>
              <a:rPr lang="en-US" sz="8800" b="1" dirty="0">
                <a:latin typeface="Times New Roman" panose="02020603050405020304" pitchFamily="18" charset="0"/>
                <a:cs typeface="Times New Roman" panose="02020603050405020304" pitchFamily="18" charset="0"/>
              </a:rPr>
              <a:t>acquired</a:t>
            </a:r>
            <a:r>
              <a:rPr lang="en-US" sz="8800" dirty="0">
                <a:latin typeface="Times New Roman" panose="02020603050405020304" pitchFamily="18" charset="0"/>
                <a:cs typeface="Times New Roman" panose="02020603050405020304" pitchFamily="18" charset="0"/>
              </a:rPr>
              <a:t> ‘naturally’ in childhood and </a:t>
            </a:r>
            <a:r>
              <a:rPr lang="en-US" sz="8800" b="1" dirty="0">
                <a:latin typeface="Times New Roman" panose="02020603050405020304" pitchFamily="18" charset="0"/>
                <a:cs typeface="Times New Roman" panose="02020603050405020304" pitchFamily="18" charset="0"/>
              </a:rPr>
              <a:t>Second language (L2) </a:t>
            </a:r>
            <a:r>
              <a:rPr lang="en-US" sz="8800" dirty="0">
                <a:latin typeface="Times New Roman" panose="02020603050405020304" pitchFamily="18" charset="0"/>
                <a:cs typeface="Times New Roman" panose="02020603050405020304" pitchFamily="18" charset="0"/>
              </a:rPr>
              <a:t>and </a:t>
            </a:r>
            <a:r>
              <a:rPr lang="en-US" sz="8800" b="1" dirty="0">
                <a:latin typeface="Times New Roman" panose="02020603050405020304" pitchFamily="18" charset="0"/>
                <a:cs typeface="Times New Roman" panose="02020603050405020304" pitchFamily="18" charset="0"/>
              </a:rPr>
              <a:t>Third language (L3) </a:t>
            </a:r>
            <a:r>
              <a:rPr lang="en-US" sz="8800" dirty="0">
                <a:latin typeface="Times New Roman" panose="02020603050405020304" pitchFamily="18" charset="0"/>
                <a:cs typeface="Times New Roman" panose="02020603050405020304" pitchFamily="18" charset="0"/>
              </a:rPr>
              <a:t>are</a:t>
            </a:r>
            <a:r>
              <a:rPr lang="en-US" sz="8800" b="1" dirty="0">
                <a:latin typeface="Times New Roman" panose="02020603050405020304" pitchFamily="18" charset="0"/>
                <a:cs typeface="Times New Roman" panose="02020603050405020304" pitchFamily="18" charset="0"/>
              </a:rPr>
              <a:t> learned</a:t>
            </a:r>
            <a:r>
              <a:rPr lang="en-US" sz="8800" dirty="0">
                <a:latin typeface="Times New Roman" panose="02020603050405020304" pitchFamily="18" charset="0"/>
                <a:cs typeface="Times New Roman" panose="02020603050405020304" pitchFamily="18" charset="0"/>
              </a:rPr>
              <a:t> later. (Apart from Indian languages, students also sometimes study a ‘foreign language’ like French or German as L3 or L4.) </a:t>
            </a:r>
          </a:p>
          <a:p>
            <a:pPr algn="just">
              <a:lnSpc>
                <a:spcPct val="150000"/>
              </a:lnSpc>
            </a:pPr>
            <a:r>
              <a:rPr lang="en-US" sz="8800" b="1" dirty="0">
                <a:latin typeface="Times New Roman" panose="02020603050405020304" pitchFamily="18" charset="0"/>
                <a:cs typeface="Times New Roman" panose="02020603050405020304" pitchFamily="18" charset="0"/>
              </a:rPr>
              <a:t>Three language formula</a:t>
            </a:r>
            <a:r>
              <a:rPr lang="en-US" sz="8800" dirty="0">
                <a:latin typeface="Times New Roman" panose="02020603050405020304" pitchFamily="18" charset="0"/>
                <a:cs typeface="Times New Roman" panose="02020603050405020304" pitchFamily="18" charset="0"/>
              </a:rPr>
              <a:t> encourages skills in multiple languages including English </a:t>
            </a:r>
          </a:p>
          <a:p>
            <a:pPr marL="0" indent="0" algn="just">
              <a:buNone/>
            </a:pPr>
            <a:r>
              <a:rPr lang="en-US" sz="8000" dirty="0">
                <a:latin typeface="Times New Roman" panose="02020603050405020304" pitchFamily="18" charset="0"/>
                <a:cs typeface="Times New Roman" panose="02020603050405020304" pitchFamily="18" charset="0"/>
              </a:rPr>
              <a:t>  </a:t>
            </a:r>
          </a:p>
          <a:p>
            <a:pPr algn="just"/>
            <a:endParaRPr lang="en-US"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064D5366-7671-4C6E-A8EB-880DEDC0D8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132" y="1167618"/>
            <a:ext cx="3959470" cy="2135008"/>
          </a:xfrm>
          <a:prstGeom prst="rect">
            <a:avLst/>
          </a:prstGeom>
        </p:spPr>
      </p:pic>
    </p:spTree>
    <p:extLst>
      <p:ext uri="{BB962C8B-B14F-4D97-AF65-F5344CB8AC3E}">
        <p14:creationId xmlns:p14="http://schemas.microsoft.com/office/powerpoint/2010/main" val="187549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3EE50-EFF4-49EA-AD33-070D9FC48D00}"/>
              </a:ext>
            </a:extLst>
          </p:cNvPr>
          <p:cNvSpPr>
            <a:spLocks noGrp="1"/>
          </p:cNvSpPr>
          <p:nvPr>
            <p:ph type="title"/>
          </p:nvPr>
        </p:nvSpPr>
        <p:spPr>
          <a:xfrm>
            <a:off x="831850" y="492370"/>
            <a:ext cx="10515600" cy="2335236"/>
          </a:xfrm>
        </p:spPr>
        <p:txBody>
          <a:bodyPr>
            <a:normAutofit fontScale="90000"/>
          </a:bodyPr>
          <a:lstStyle/>
          <a:p>
            <a:pPr algn="ctr"/>
            <a:r>
              <a:rPr lang="en-US" b="1" dirty="0">
                <a:solidFill>
                  <a:srgbClr val="C00000"/>
                </a:solidFill>
              </a:rPr>
              <a:t>“You can take an Indian out of India, but you can’t take India out of an Indian.” </a:t>
            </a:r>
          </a:p>
        </p:txBody>
      </p:sp>
      <p:sp>
        <p:nvSpPr>
          <p:cNvPr id="6" name="Text Placeholder 5">
            <a:extLst>
              <a:ext uri="{FF2B5EF4-FFF2-40B4-BE49-F238E27FC236}">
                <a16:creationId xmlns:a16="http://schemas.microsoft.com/office/drawing/2014/main" id="{CCAC60A9-5A19-4CE4-A291-BED4B6A01D35}"/>
              </a:ext>
            </a:extLst>
          </p:cNvPr>
          <p:cNvSpPr>
            <a:spLocks noGrp="1"/>
          </p:cNvSpPr>
          <p:nvPr>
            <p:ph type="body" idx="1"/>
          </p:nvPr>
        </p:nvSpPr>
        <p:spPr/>
        <p:txBody>
          <a:bodyPr>
            <a:normAutofit fontScale="25000" lnSpcReduction="20000"/>
          </a:bodyPr>
          <a:lstStyle/>
          <a:p>
            <a:pPr marL="342900" indent="-342900">
              <a:buFont typeface="Arial" panose="020B0604020202020204" pitchFamily="34" charset="0"/>
              <a:buChar char="•"/>
            </a:pPr>
            <a:endParaRPr lang="en-US" dirty="0">
              <a:solidFill>
                <a:schemeClr val="tx1"/>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dirty="0">
              <a:solidFill>
                <a:schemeClr val="tx1"/>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sz="4600" dirty="0">
              <a:solidFill>
                <a:schemeClr val="tx1"/>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6400" dirty="0">
                <a:solidFill>
                  <a:schemeClr val="tx1"/>
                </a:solidFill>
                <a:latin typeface="Times New Roman" panose="02020603050405020304" pitchFamily="18" charset="0"/>
                <a:cs typeface="Times New Roman" panose="02020603050405020304" pitchFamily="18" charset="0"/>
              </a:rPr>
              <a:t>Language</a:t>
            </a:r>
            <a:r>
              <a:rPr lang="en-US" sz="6400" b="1" dirty="0">
                <a:solidFill>
                  <a:schemeClr val="tx1"/>
                </a:solidFill>
                <a:latin typeface="Times New Roman" panose="02020603050405020304" pitchFamily="18" charset="0"/>
                <a:cs typeface="Times New Roman" panose="02020603050405020304" pitchFamily="18" charset="0"/>
              </a:rPr>
              <a:t> </a:t>
            </a:r>
            <a:r>
              <a:rPr lang="en-US" sz="6400" dirty="0">
                <a:solidFill>
                  <a:schemeClr val="tx1"/>
                </a:solidFill>
                <a:latin typeface="Times New Roman" panose="02020603050405020304" pitchFamily="18" charset="0"/>
                <a:cs typeface="Times New Roman" panose="02020603050405020304" pitchFamily="18" charset="0"/>
              </a:rPr>
              <a:t>is a means of communication</a:t>
            </a:r>
          </a:p>
          <a:p>
            <a:pPr marL="342900" indent="-342900">
              <a:buFont typeface="Arial" panose="020B0604020202020204" pitchFamily="34" charset="0"/>
              <a:buChar char="•"/>
            </a:pPr>
            <a:endParaRPr lang="en-US" sz="6400" dirty="0">
              <a:solidFill>
                <a:schemeClr val="tx1"/>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6400" dirty="0">
                <a:solidFill>
                  <a:schemeClr val="tx1"/>
                </a:solidFill>
                <a:latin typeface="Times New Roman" panose="02020603050405020304" pitchFamily="18" charset="0"/>
                <a:cs typeface="Times New Roman" panose="02020603050405020304" pitchFamily="18" charset="0"/>
              </a:rPr>
              <a:t>Language is importantly a </a:t>
            </a:r>
            <a:r>
              <a:rPr lang="en-US" sz="6400" b="1" dirty="0">
                <a:solidFill>
                  <a:schemeClr val="tx1"/>
                </a:solidFill>
                <a:latin typeface="Times New Roman" panose="02020603050405020304" pitchFamily="18" charset="0"/>
                <a:cs typeface="Times New Roman" panose="02020603050405020304" pitchFamily="18" charset="0"/>
              </a:rPr>
              <a:t>carrier of culture </a:t>
            </a:r>
          </a:p>
          <a:p>
            <a:pPr marL="342900" indent="-342900">
              <a:buFont typeface="Arial" panose="020B0604020202020204" pitchFamily="34" charset="0"/>
              <a:buChar char="•"/>
            </a:pPr>
            <a:endParaRPr lang="en-US" dirty="0"/>
          </a:p>
        </p:txBody>
      </p:sp>
      <p:pic>
        <p:nvPicPr>
          <p:cNvPr id="5" name="Content Placeholder 4">
            <a:extLst>
              <a:ext uri="{FF2B5EF4-FFF2-40B4-BE49-F238E27FC236}">
                <a16:creationId xmlns:a16="http://schemas.microsoft.com/office/drawing/2014/main" id="{26A4D350-426B-449B-8BF9-C7CD7B2C8C1E}"/>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674057" y="2132135"/>
            <a:ext cx="2813537" cy="2902654"/>
          </a:xfrm>
        </p:spPr>
      </p:pic>
    </p:spTree>
    <p:extLst>
      <p:ext uri="{BB962C8B-B14F-4D97-AF65-F5344CB8AC3E}">
        <p14:creationId xmlns:p14="http://schemas.microsoft.com/office/powerpoint/2010/main" val="703922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97CA44-5E3B-439D-9BB9-61F690917925}"/>
              </a:ext>
            </a:extLst>
          </p:cNvPr>
          <p:cNvSpPr>
            <a:spLocks noGrp="1"/>
          </p:cNvSpPr>
          <p:nvPr>
            <p:ph type="title"/>
          </p:nvPr>
        </p:nvSpPr>
        <p:spPr>
          <a:xfrm>
            <a:off x="620835" y="-2124221"/>
            <a:ext cx="10515600" cy="5012642"/>
          </a:xfrm>
        </p:spPr>
        <p:txBody>
          <a:bodyPr>
            <a:normAutofit/>
          </a:bodyPr>
          <a:lstStyle/>
          <a:p>
            <a:pPr algn="ctr"/>
            <a:r>
              <a:rPr lang="en-US" sz="4000" dirty="0">
                <a:solidFill>
                  <a:srgbClr val="C00000"/>
                </a:solidFill>
                <a:latin typeface="Times New Roman" panose="02020603050405020304" pitchFamily="18" charset="0"/>
                <a:cs typeface="Times New Roman" panose="02020603050405020304" pitchFamily="18" charset="0"/>
              </a:rPr>
              <a:t>“If you talk to a man in a language he understands, that goes to his head. If you talk to him in his mother tongue that goes to his heart.” (NELSON MANDELA)</a:t>
            </a:r>
          </a:p>
        </p:txBody>
      </p:sp>
      <p:sp>
        <p:nvSpPr>
          <p:cNvPr id="7" name="Text Placeholder 6">
            <a:extLst>
              <a:ext uri="{FF2B5EF4-FFF2-40B4-BE49-F238E27FC236}">
                <a16:creationId xmlns:a16="http://schemas.microsoft.com/office/drawing/2014/main" id="{C1774359-BEE8-406A-8FD1-7C7208DFC475}"/>
              </a:ext>
            </a:extLst>
          </p:cNvPr>
          <p:cNvSpPr>
            <a:spLocks noGrp="1"/>
          </p:cNvSpPr>
          <p:nvPr>
            <p:ph type="body" idx="1"/>
          </p:nvPr>
        </p:nvSpPr>
        <p:spPr>
          <a:xfrm>
            <a:off x="831850" y="3429001"/>
            <a:ext cx="10515600" cy="2660650"/>
          </a:xfrm>
        </p:spPr>
        <p:txBody>
          <a:bodyPr>
            <a:normAutofit fontScale="92500" lnSpcReduction="20000"/>
          </a:bodyPr>
          <a:lstStyle/>
          <a:p>
            <a:pPr marL="342900" indent="-342900">
              <a:buFont typeface="Arial" panose="020B0604020202020204" pitchFamily="34" charset="0"/>
              <a:buChar char="•"/>
            </a:pPr>
            <a:r>
              <a:rPr lang="en-US" sz="3200" b="1" dirty="0">
                <a:solidFill>
                  <a:schemeClr val="tx1"/>
                </a:solidFill>
                <a:latin typeface="Times New Roman" panose="02020603050405020304" pitchFamily="18" charset="0"/>
                <a:cs typeface="Times New Roman" panose="02020603050405020304" pitchFamily="18" charset="0"/>
              </a:rPr>
              <a:t>Language </a:t>
            </a:r>
            <a:r>
              <a:rPr lang="en-US" sz="3200" dirty="0">
                <a:solidFill>
                  <a:schemeClr val="tx1"/>
                </a:solidFill>
                <a:latin typeface="Times New Roman" panose="02020603050405020304" pitchFamily="18" charset="0"/>
                <a:cs typeface="Times New Roman" panose="02020603050405020304" pitchFamily="18" charset="0"/>
              </a:rPr>
              <a:t>is important in defining the </a:t>
            </a:r>
            <a:r>
              <a:rPr lang="en-US" sz="3200" b="1" dirty="0">
                <a:solidFill>
                  <a:schemeClr val="tx1"/>
                </a:solidFill>
                <a:latin typeface="Times New Roman" panose="02020603050405020304" pitchFamily="18" charset="0"/>
                <a:cs typeface="Times New Roman" panose="02020603050405020304" pitchFamily="18" charset="0"/>
              </a:rPr>
              <a:t>identity</a:t>
            </a:r>
          </a:p>
          <a:p>
            <a:r>
              <a:rPr lang="en-US" sz="3200" b="1" dirty="0">
                <a:solidFill>
                  <a:schemeClr val="tx1"/>
                </a:solidFill>
                <a:latin typeface="Times New Roman" panose="02020603050405020304" pitchFamily="18" charset="0"/>
                <a:cs typeface="Times New Roman" panose="02020603050405020304" pitchFamily="18" charset="0"/>
              </a:rPr>
              <a:t>    </a:t>
            </a:r>
            <a:r>
              <a:rPr lang="en-US" sz="3200" dirty="0">
                <a:solidFill>
                  <a:schemeClr val="tx1"/>
                </a:solidFill>
                <a:latin typeface="Times New Roman" panose="02020603050405020304" pitchFamily="18" charset="0"/>
                <a:cs typeface="Times New Roman" panose="02020603050405020304" pitchFamily="18" charset="0"/>
              </a:rPr>
              <a:t>of a person  </a:t>
            </a:r>
          </a:p>
          <a:p>
            <a:pPr marL="342900" indent="-342900">
              <a:buFont typeface="Arial" panose="020B0604020202020204" pitchFamily="34" charset="0"/>
              <a:buChar char="•"/>
            </a:pPr>
            <a:endParaRPr lang="en-US" sz="3200" dirty="0">
              <a:solidFill>
                <a:schemeClr val="tx1"/>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3200" dirty="0">
                <a:solidFill>
                  <a:schemeClr val="tx1"/>
                </a:solidFill>
                <a:latin typeface="Times New Roman" panose="02020603050405020304" pitchFamily="18" charset="0"/>
                <a:cs typeface="Times New Roman" panose="02020603050405020304" pitchFamily="18" charset="0"/>
              </a:rPr>
              <a:t>To truly understand a person and his emotions,</a:t>
            </a:r>
          </a:p>
          <a:p>
            <a:r>
              <a:rPr lang="en-US" sz="3200" dirty="0">
                <a:solidFill>
                  <a:schemeClr val="tx1"/>
                </a:solidFill>
                <a:latin typeface="Times New Roman" panose="02020603050405020304" pitchFamily="18" charset="0"/>
                <a:cs typeface="Times New Roman" panose="02020603050405020304" pitchFamily="18" charset="0"/>
              </a:rPr>
              <a:t>    you need to understand the </a:t>
            </a:r>
            <a:r>
              <a:rPr lang="en-US" sz="3200" b="1" dirty="0">
                <a:solidFill>
                  <a:schemeClr val="tx1"/>
                </a:solidFill>
                <a:latin typeface="Times New Roman" panose="02020603050405020304" pitchFamily="18" charset="0"/>
                <a:cs typeface="Times New Roman" panose="02020603050405020304" pitchFamily="18" charset="0"/>
              </a:rPr>
              <a:t>place, language and</a:t>
            </a:r>
          </a:p>
          <a:p>
            <a:r>
              <a:rPr lang="en-US" sz="3200" b="1" dirty="0">
                <a:solidFill>
                  <a:schemeClr val="tx1"/>
                </a:solidFill>
                <a:latin typeface="Times New Roman" panose="02020603050405020304" pitchFamily="18" charset="0"/>
                <a:cs typeface="Times New Roman" panose="02020603050405020304" pitchFamily="18" charset="0"/>
              </a:rPr>
              <a:t>    culture </a:t>
            </a:r>
            <a:r>
              <a:rPr lang="en-US" sz="3200" dirty="0">
                <a:solidFill>
                  <a:schemeClr val="tx1"/>
                </a:solidFill>
                <a:latin typeface="Times New Roman" panose="02020603050405020304" pitchFamily="18" charset="0"/>
                <a:cs typeface="Times New Roman" panose="02020603050405020304" pitchFamily="18" charset="0"/>
              </a:rPr>
              <a:t>he belongs to</a:t>
            </a:r>
          </a:p>
          <a:p>
            <a:pPr marL="342900" indent="-342900">
              <a:buFont typeface="Arial" panose="020B0604020202020204" pitchFamily="34" charset="0"/>
              <a:buChar char="•"/>
            </a:pPr>
            <a:endParaRPr lang="en-US" sz="3200" dirty="0">
              <a:solidFill>
                <a:schemeClr val="tx1"/>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dirty="0">
              <a:solidFill>
                <a:schemeClr val="tx1"/>
              </a:solidFill>
              <a:latin typeface="Times New Roman" panose="02020603050405020304" pitchFamily="18" charset="0"/>
              <a:cs typeface="Times New Roman" panose="02020603050405020304" pitchFamily="18" charset="0"/>
            </a:endParaRPr>
          </a:p>
          <a:p>
            <a:endParaRPr lang="en-US" dirty="0"/>
          </a:p>
        </p:txBody>
      </p:sp>
      <p:pic>
        <p:nvPicPr>
          <p:cNvPr id="9" name="Picture 8">
            <a:extLst>
              <a:ext uri="{FF2B5EF4-FFF2-40B4-BE49-F238E27FC236}">
                <a16:creationId xmlns:a16="http://schemas.microsoft.com/office/drawing/2014/main" id="{19C0A885-E943-4FB5-9348-4201F7FEB0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17391" y="2249439"/>
            <a:ext cx="2813538" cy="4136662"/>
          </a:xfrm>
          <a:prstGeom prst="rect">
            <a:avLst/>
          </a:prstGeom>
        </p:spPr>
      </p:pic>
    </p:spTree>
    <p:extLst>
      <p:ext uri="{BB962C8B-B14F-4D97-AF65-F5344CB8AC3E}">
        <p14:creationId xmlns:p14="http://schemas.microsoft.com/office/powerpoint/2010/main" val="24875868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80C431F-558B-4F69-9E7B-B05262AB0A40}"/>
              </a:ext>
            </a:extLst>
          </p:cNvPr>
          <p:cNvSpPr>
            <a:spLocks noGrp="1"/>
          </p:cNvSpPr>
          <p:nvPr>
            <p:ph type="title"/>
          </p:nvPr>
        </p:nvSpPr>
        <p:spPr>
          <a:xfrm>
            <a:off x="838200" y="365125"/>
            <a:ext cx="10515600" cy="718087"/>
          </a:xfrm>
        </p:spPr>
        <p:txBody>
          <a:bodyPr/>
          <a:lstStyle/>
          <a:p>
            <a:pPr algn="ctr"/>
            <a:r>
              <a:rPr lang="en-US" b="1" dirty="0">
                <a:solidFill>
                  <a:srgbClr val="C00000"/>
                </a:solidFill>
              </a:rPr>
              <a:t>LANGUAGES OF DELHI</a:t>
            </a:r>
          </a:p>
        </p:txBody>
      </p:sp>
      <p:sp>
        <p:nvSpPr>
          <p:cNvPr id="5" name="Content Placeholder 4">
            <a:extLst>
              <a:ext uri="{FF2B5EF4-FFF2-40B4-BE49-F238E27FC236}">
                <a16:creationId xmlns:a16="http://schemas.microsoft.com/office/drawing/2014/main" id="{CBECDFDF-856D-4CE2-AE92-99AD79B88EC1}"/>
              </a:ext>
            </a:extLst>
          </p:cNvPr>
          <p:cNvSpPr>
            <a:spLocks noGrp="1"/>
          </p:cNvSpPr>
          <p:nvPr>
            <p:ph idx="1"/>
          </p:nvPr>
        </p:nvSpPr>
        <p:spPr/>
        <p:txBody>
          <a:bodyPr>
            <a:normAutofit fontScale="25000" lnSpcReduction="20000"/>
          </a:bodyPr>
          <a:lstStyle/>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sz="3100" dirty="0">
              <a:latin typeface="Times New Roman" panose="02020603050405020304" pitchFamily="18" charset="0"/>
              <a:cs typeface="Times New Roman" panose="02020603050405020304" pitchFamily="18" charset="0"/>
            </a:endParaRPr>
          </a:p>
          <a:p>
            <a:endParaRPr lang="en-US" sz="3100" dirty="0">
              <a:latin typeface="Times New Roman" panose="02020603050405020304" pitchFamily="18" charset="0"/>
              <a:cs typeface="Times New Roman" panose="02020603050405020304" pitchFamily="18" charset="0"/>
            </a:endParaRPr>
          </a:p>
          <a:p>
            <a:endParaRPr lang="en-US" sz="3100" dirty="0">
              <a:latin typeface="Times New Roman" panose="02020603050405020304" pitchFamily="18" charset="0"/>
              <a:cs typeface="Times New Roman" panose="02020603050405020304" pitchFamily="18" charset="0"/>
            </a:endParaRPr>
          </a:p>
          <a:p>
            <a:pPr>
              <a:lnSpc>
                <a:spcPct val="120000"/>
              </a:lnSpc>
            </a:pPr>
            <a:r>
              <a:rPr lang="en-US" sz="8800" dirty="0">
                <a:latin typeface="Times New Roman" panose="02020603050405020304" pitchFamily="18" charset="0"/>
                <a:cs typeface="Times New Roman" panose="02020603050405020304" pitchFamily="18" charset="0"/>
              </a:rPr>
              <a:t>The major languages spoken in Delhi are Hindi, English, Punjabi and Urdu.</a:t>
            </a:r>
          </a:p>
          <a:p>
            <a:pPr marL="0" indent="0">
              <a:lnSpc>
                <a:spcPct val="120000"/>
              </a:lnSpc>
              <a:buNone/>
            </a:pPr>
            <a:endParaRPr lang="en-US" sz="8800" dirty="0">
              <a:latin typeface="Times New Roman" panose="02020603050405020304" pitchFamily="18" charset="0"/>
              <a:cs typeface="Times New Roman" panose="02020603050405020304" pitchFamily="18" charset="0"/>
            </a:endParaRPr>
          </a:p>
          <a:p>
            <a:pPr>
              <a:lnSpc>
                <a:spcPct val="120000"/>
              </a:lnSpc>
            </a:pPr>
            <a:r>
              <a:rPr lang="en-US" sz="8800" dirty="0">
                <a:latin typeface="Times New Roman" panose="02020603050405020304" pitchFamily="18" charset="0"/>
                <a:cs typeface="Times New Roman" panose="02020603050405020304" pitchFamily="18" charset="0"/>
              </a:rPr>
              <a:t>Delhi is the capital of the country and people come from all over India for purposes of education, better career prospects and livelihood. This brings forth a variety of languages to the metropolis including Bengali, Malayalam, Tamil, </a:t>
            </a:r>
            <a:r>
              <a:rPr lang="en-US" sz="8800" dirty="0" err="1">
                <a:latin typeface="Times New Roman" panose="02020603050405020304" pitchFamily="18" charset="0"/>
                <a:cs typeface="Times New Roman" panose="02020603050405020304" pitchFamily="18" charset="0"/>
              </a:rPr>
              <a:t>Maithli</a:t>
            </a:r>
            <a:r>
              <a:rPr lang="en-US" sz="8800" dirty="0">
                <a:latin typeface="Times New Roman" panose="02020603050405020304" pitchFamily="18" charset="0"/>
                <a:cs typeface="Times New Roman" panose="02020603050405020304" pitchFamily="18" charset="0"/>
              </a:rPr>
              <a:t> and Bhojpuri.</a:t>
            </a:r>
          </a:p>
          <a:p>
            <a:pPr marL="0" indent="0">
              <a:buNone/>
            </a:pPr>
            <a:endParaRPr lang="en-US"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0F41913B-76CB-4FC7-AE9F-C84698DAFB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8277" y="1083212"/>
            <a:ext cx="4192172" cy="2789700"/>
          </a:xfrm>
          <a:prstGeom prst="rect">
            <a:avLst/>
          </a:prstGeom>
        </p:spPr>
      </p:pic>
    </p:spTree>
    <p:extLst>
      <p:ext uri="{BB962C8B-B14F-4D97-AF65-F5344CB8AC3E}">
        <p14:creationId xmlns:p14="http://schemas.microsoft.com/office/powerpoint/2010/main" val="2220096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0E58F-7EA6-41E7-9025-46823C09D320}"/>
              </a:ext>
            </a:extLst>
          </p:cNvPr>
          <p:cNvSpPr>
            <a:spLocks noGrp="1"/>
          </p:cNvSpPr>
          <p:nvPr>
            <p:ph type="title"/>
          </p:nvPr>
        </p:nvSpPr>
        <p:spPr>
          <a:xfrm>
            <a:off x="838200" y="365126"/>
            <a:ext cx="10515600" cy="628788"/>
          </a:xfrm>
        </p:spPr>
        <p:txBody>
          <a:bodyPr>
            <a:normAutofit/>
          </a:bodyPr>
          <a:lstStyle/>
          <a:p>
            <a:pPr algn="ctr"/>
            <a:r>
              <a:rPr lang="en-US" sz="3600" b="1" dirty="0">
                <a:solidFill>
                  <a:srgbClr val="C00000"/>
                </a:solidFill>
              </a:rPr>
              <a:t>Useful Hindi phrases </a:t>
            </a:r>
          </a:p>
        </p:txBody>
      </p:sp>
      <p:graphicFrame>
        <p:nvGraphicFramePr>
          <p:cNvPr id="4" name="Content Placeholder 3">
            <a:extLst>
              <a:ext uri="{FF2B5EF4-FFF2-40B4-BE49-F238E27FC236}">
                <a16:creationId xmlns:a16="http://schemas.microsoft.com/office/drawing/2014/main" id="{631DBC09-50BB-41F3-9DEB-173386B8BFB3}"/>
              </a:ext>
            </a:extLst>
          </p:cNvPr>
          <p:cNvGraphicFramePr>
            <a:graphicFrameLocks noGrp="1"/>
          </p:cNvGraphicFramePr>
          <p:nvPr>
            <p:ph idx="1"/>
            <p:extLst>
              <p:ext uri="{D42A27DB-BD31-4B8C-83A1-F6EECF244321}">
                <p14:modId xmlns:p14="http://schemas.microsoft.com/office/powerpoint/2010/main" val="1782220994"/>
              </p:ext>
            </p:extLst>
          </p:nvPr>
        </p:nvGraphicFramePr>
        <p:xfrm>
          <a:off x="636106" y="1126435"/>
          <a:ext cx="8295860" cy="5670607"/>
        </p:xfrm>
        <a:graphic>
          <a:graphicData uri="http://schemas.openxmlformats.org/drawingml/2006/table">
            <a:tbl>
              <a:tblPr/>
              <a:tblGrid>
                <a:gridCol w="3030836">
                  <a:extLst>
                    <a:ext uri="{9D8B030D-6E8A-4147-A177-3AD203B41FA5}">
                      <a16:colId xmlns:a16="http://schemas.microsoft.com/office/drawing/2014/main" val="4191486604"/>
                    </a:ext>
                  </a:extLst>
                </a:gridCol>
                <a:gridCol w="5265024">
                  <a:extLst>
                    <a:ext uri="{9D8B030D-6E8A-4147-A177-3AD203B41FA5}">
                      <a16:colId xmlns:a16="http://schemas.microsoft.com/office/drawing/2014/main" val="2062481569"/>
                    </a:ext>
                  </a:extLst>
                </a:gridCol>
              </a:tblGrid>
              <a:tr h="556591">
                <a:tc>
                  <a:txBody>
                    <a:bodyPr/>
                    <a:lstStyle/>
                    <a:p>
                      <a:r>
                        <a:rPr lang="en-US" sz="2000" u="none" dirty="0">
                          <a:solidFill>
                            <a:srgbClr val="C00000"/>
                          </a:solidFill>
                          <a:effectLst/>
                          <a:latin typeface="Arial" panose="020B0604020202020204" pitchFamily="34" charset="0"/>
                          <a:cs typeface="Arial" panose="020B0604020202020204" pitchFamily="34" charset="0"/>
                        </a:rPr>
                        <a:t>   </a:t>
                      </a:r>
                      <a:r>
                        <a:rPr lang="en-US" sz="2000" b="1" u="none" dirty="0">
                          <a:solidFill>
                            <a:srgbClr val="C00000"/>
                          </a:solidFill>
                          <a:effectLst/>
                          <a:latin typeface="Arial" panose="020B0604020202020204" pitchFamily="34" charset="0"/>
                          <a:cs typeface="Arial" panose="020B0604020202020204" pitchFamily="34" charset="0"/>
                        </a:rPr>
                        <a:t>ENGLISH</a:t>
                      </a:r>
                    </a:p>
                  </a:txBody>
                  <a:tcPr marL="25123" marR="25123" marT="25123" marB="25123"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tc>
                  <a:txBody>
                    <a:bodyPr/>
                    <a:lstStyle/>
                    <a:p>
                      <a:pPr algn="l"/>
                      <a:r>
                        <a:rPr lang="en-US" sz="2000" u="none" dirty="0">
                          <a:solidFill>
                            <a:srgbClr val="C00000"/>
                          </a:solidFill>
                          <a:effectLst/>
                          <a:latin typeface="Arial" panose="020B0604020202020204" pitchFamily="34" charset="0"/>
                          <a:cs typeface="Arial" panose="020B0604020202020204" pitchFamily="34" charset="0"/>
                        </a:rPr>
                        <a:t>       </a:t>
                      </a:r>
                      <a:r>
                        <a:rPr lang="en-US" sz="2000" b="1" u="none" dirty="0">
                          <a:solidFill>
                            <a:srgbClr val="C00000"/>
                          </a:solidFill>
                          <a:effectLst/>
                          <a:latin typeface="Arial" panose="020B0604020202020204" pitchFamily="34" charset="0"/>
                          <a:cs typeface="Arial" panose="020B0604020202020204" pitchFamily="34" charset="0"/>
                        </a:rPr>
                        <a:t>HINDI</a:t>
                      </a:r>
                    </a:p>
                  </a:txBody>
                  <a:tcPr marL="25123" marR="25123" marT="25123" marB="25123"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extLst>
                  <a:ext uri="{0D108BD9-81ED-4DB2-BD59-A6C34878D82A}">
                    <a16:rowId xmlns:a16="http://schemas.microsoft.com/office/drawing/2014/main" val="1518229846"/>
                  </a:ext>
                </a:extLst>
              </a:tr>
              <a:tr h="505373">
                <a:tc>
                  <a:txBody>
                    <a:bodyPr/>
                    <a:lstStyle/>
                    <a:p>
                      <a:r>
                        <a:rPr lang="en-US" sz="1600" u="none" strike="noStrike" dirty="0">
                          <a:solidFill>
                            <a:schemeClr val="tx1"/>
                          </a:solidFill>
                          <a:effectLst/>
                          <a:latin typeface="Arial" panose="020B0604020202020204" pitchFamily="34" charset="0"/>
                          <a:cs typeface="Arial" panose="020B0604020202020204" pitchFamily="34" charset="0"/>
                        </a:rPr>
                        <a:t>Hello </a:t>
                      </a:r>
                      <a:endParaRPr lang="en-US" sz="1600" u="none" dirty="0">
                        <a:solidFill>
                          <a:schemeClr val="tx1"/>
                        </a:solidFill>
                        <a:effectLst/>
                        <a:latin typeface="Arial" panose="020B0604020202020204" pitchFamily="34" charset="0"/>
                        <a:cs typeface="Arial" panose="020B0604020202020204" pitchFamily="34" charset="0"/>
                      </a:endParaRPr>
                    </a:p>
                  </a:txBody>
                  <a:tcPr marL="25123" marR="25123" marT="25123" marB="25123"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CC"/>
                    </a:solidFill>
                  </a:tcPr>
                </a:tc>
                <a:tc>
                  <a:txBody>
                    <a:bodyPr/>
                    <a:lstStyle/>
                    <a:p>
                      <a:r>
                        <a:rPr lang="hi-IN" sz="1600" u="none" strike="noStrike" dirty="0">
                          <a:solidFill>
                            <a:schemeClr val="tx1"/>
                          </a:solidFill>
                          <a:effectLst/>
                          <a:latin typeface="Arial" panose="020B0604020202020204" pitchFamily="34" charset="0"/>
                          <a:hlinkClick r:id="rId2">
                            <a:extLst>
                              <a:ext uri="{A12FA001-AC4F-418D-AE19-62706E023703}">
                                <ahyp:hlinkClr xmlns:ahyp="http://schemas.microsoft.com/office/drawing/2018/hyperlinkcolor" val="tx"/>
                              </a:ext>
                            </a:extLst>
                          </a:hlinkClick>
                        </a:rPr>
                        <a:t>नमस्ते</a:t>
                      </a:r>
                      <a:r>
                        <a:rPr lang="hi-IN" sz="1600" u="none" dirty="0">
                          <a:solidFill>
                            <a:schemeClr val="tx1"/>
                          </a:solidFill>
                          <a:effectLst/>
                          <a:latin typeface="Arial" panose="020B0604020202020204" pitchFamily="34" charset="0"/>
                        </a:rPr>
                        <a:t> (</a:t>
                      </a:r>
                      <a:r>
                        <a:rPr lang="en-US" sz="1600" u="none" dirty="0">
                          <a:solidFill>
                            <a:schemeClr val="tx1"/>
                          </a:solidFill>
                          <a:effectLst/>
                          <a:latin typeface="Arial" panose="020B0604020202020204" pitchFamily="34" charset="0"/>
                          <a:cs typeface="Arial" panose="020B0604020202020204" pitchFamily="34" charset="0"/>
                        </a:rPr>
                        <a:t>namaste)</a:t>
                      </a:r>
                      <a:br>
                        <a:rPr lang="en-US" sz="1600" u="none" dirty="0">
                          <a:solidFill>
                            <a:schemeClr val="tx1"/>
                          </a:solidFill>
                          <a:effectLst/>
                          <a:latin typeface="Arial" panose="020B0604020202020204" pitchFamily="34" charset="0"/>
                          <a:cs typeface="Arial" panose="020B0604020202020204" pitchFamily="34" charset="0"/>
                        </a:rPr>
                      </a:br>
                      <a:endParaRPr lang="en-US" sz="1600" u="none" dirty="0">
                        <a:solidFill>
                          <a:schemeClr val="tx1"/>
                        </a:solidFill>
                        <a:effectLst/>
                        <a:latin typeface="Arial" panose="020B0604020202020204" pitchFamily="34" charset="0"/>
                        <a:cs typeface="Arial" panose="020B0604020202020204" pitchFamily="34" charset="0"/>
                      </a:endParaRPr>
                    </a:p>
                  </a:txBody>
                  <a:tcPr marL="25123" marR="25123" marT="25123" marB="25123"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CC"/>
                    </a:solidFill>
                  </a:tcPr>
                </a:tc>
                <a:extLst>
                  <a:ext uri="{0D108BD9-81ED-4DB2-BD59-A6C34878D82A}">
                    <a16:rowId xmlns:a16="http://schemas.microsoft.com/office/drawing/2014/main" val="2467088111"/>
                  </a:ext>
                </a:extLst>
              </a:tr>
              <a:tr h="303119">
                <a:tc>
                  <a:txBody>
                    <a:bodyPr/>
                    <a:lstStyle/>
                    <a:p>
                      <a:r>
                        <a:rPr lang="en-US" sz="1600" u="none" dirty="0">
                          <a:solidFill>
                            <a:schemeClr val="tx1"/>
                          </a:solidFill>
                          <a:effectLst/>
                          <a:latin typeface="Arial" panose="020B0604020202020204" pitchFamily="34" charset="0"/>
                          <a:cs typeface="Arial" panose="020B0604020202020204" pitchFamily="34" charset="0"/>
                        </a:rPr>
                        <a:t>How are you? </a:t>
                      </a:r>
                    </a:p>
                  </a:txBody>
                  <a:tcPr marL="25123" marR="25123" marT="25123" marB="25123"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tc>
                  <a:txBody>
                    <a:bodyPr/>
                    <a:lstStyle/>
                    <a:p>
                      <a:r>
                        <a:rPr lang="hi-IN" sz="1600" u="none" strike="noStrike" dirty="0">
                          <a:solidFill>
                            <a:schemeClr val="tx1"/>
                          </a:solidFill>
                          <a:effectLst/>
                          <a:latin typeface="Arial" panose="020B0604020202020204" pitchFamily="34" charset="0"/>
                          <a:hlinkClick r:id="rId3">
                            <a:extLst>
                              <a:ext uri="{A12FA001-AC4F-418D-AE19-62706E023703}">
                                <ahyp:hlinkClr xmlns:ahyp="http://schemas.microsoft.com/office/drawing/2018/hyperlinkcolor" val="tx"/>
                              </a:ext>
                            </a:extLst>
                          </a:hlinkClick>
                        </a:rPr>
                        <a:t>आप कैसे हैं?</a:t>
                      </a:r>
                      <a:r>
                        <a:rPr lang="hi-IN" sz="1600" u="none" dirty="0">
                          <a:solidFill>
                            <a:schemeClr val="tx1"/>
                          </a:solidFill>
                          <a:effectLst/>
                          <a:latin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āap</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kaise</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haiṅ</a:t>
                      </a:r>
                      <a:r>
                        <a:rPr lang="en-US" sz="1600" u="none" dirty="0">
                          <a:solidFill>
                            <a:schemeClr val="tx1"/>
                          </a:solidFill>
                          <a:effectLst/>
                          <a:latin typeface="Arial" panose="020B0604020202020204" pitchFamily="34" charset="0"/>
                          <a:cs typeface="Arial" panose="020B0604020202020204" pitchFamily="34" charset="0"/>
                        </a:rPr>
                        <a:t>?)</a:t>
                      </a:r>
                    </a:p>
                  </a:txBody>
                  <a:tcPr marL="25123" marR="25123" marT="25123" marB="25123"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extLst>
                  <a:ext uri="{0D108BD9-81ED-4DB2-BD59-A6C34878D82A}">
                    <a16:rowId xmlns:a16="http://schemas.microsoft.com/office/drawing/2014/main" val="3970385668"/>
                  </a:ext>
                </a:extLst>
              </a:tr>
              <a:tr h="73445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u="sng" strike="noStrike" dirty="0">
                          <a:solidFill>
                            <a:schemeClr val="tx1"/>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What's your name?</a:t>
                      </a:r>
                      <a:endParaRPr lang="en-US" sz="1600" u="sng"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u="none" dirty="0">
                        <a:solidFill>
                          <a:schemeClr val="tx1"/>
                        </a:solidFill>
                        <a:effectLst/>
                        <a:latin typeface="Arial" panose="020B0604020202020204" pitchFamily="34" charset="0"/>
                        <a:cs typeface="Arial" panose="020B0604020202020204" pitchFamily="34" charset="0"/>
                      </a:endParaRPr>
                    </a:p>
                    <a:p>
                      <a:endParaRPr lang="en-US" sz="1600" u="none" dirty="0">
                        <a:solidFill>
                          <a:schemeClr val="tx1"/>
                        </a:solidFill>
                        <a:effectLst/>
                        <a:latin typeface="Arial" panose="020B0604020202020204" pitchFamily="34" charset="0"/>
                        <a:cs typeface="Arial" panose="020B0604020202020204" pitchFamily="34" charset="0"/>
                      </a:endParaRPr>
                    </a:p>
                  </a:txBody>
                  <a:tcPr marL="25123" marR="25123" marT="25123" marB="25123"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C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i-IN" sz="1600" u="none" strike="noStrike" dirty="0">
                          <a:solidFill>
                            <a:schemeClr val="tx1"/>
                          </a:solidFill>
                          <a:effectLst/>
                          <a:latin typeface="Arial" panose="020B0604020202020204" pitchFamily="34" charset="0"/>
                          <a:hlinkClick r:id="rId5">
                            <a:extLst>
                              <a:ext uri="{A12FA001-AC4F-418D-AE19-62706E023703}">
                                <ahyp:hlinkClr xmlns:ahyp="http://schemas.microsoft.com/office/drawing/2018/hyperlinkcolor" val="tx"/>
                              </a:ext>
                            </a:extLst>
                          </a:hlinkClick>
                        </a:rPr>
                        <a:t>आपका नाम क्या है</a:t>
                      </a:r>
                      <a:r>
                        <a:rPr lang="en-US" sz="1600" u="none" strike="noStrike" dirty="0">
                          <a:solidFill>
                            <a:schemeClr val="tx1"/>
                          </a:solidFill>
                          <a:effectLst/>
                          <a:latin typeface="Arial" panose="020B0604020202020204" pitchFamily="34" charset="0"/>
                        </a:rPr>
                        <a:t>?</a:t>
                      </a:r>
                      <a:r>
                        <a:rPr lang="hi-IN" sz="1600" u="none" dirty="0">
                          <a:solidFill>
                            <a:schemeClr val="tx1"/>
                          </a:solidFill>
                          <a:effectLst/>
                          <a:latin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āpkā</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nām</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kyā</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hai</a:t>
                      </a:r>
                      <a:r>
                        <a:rPr lang="en-US" sz="1600" u="none" dirty="0">
                          <a:solidFill>
                            <a:schemeClr val="tx1"/>
                          </a:solidFill>
                          <a:effectLst/>
                          <a:latin typeface="Arial" panose="020B0604020202020204" pitchFamily="34" charset="0"/>
                          <a:cs typeface="Arial" panose="020B0604020202020204" pitchFamily="34" charset="0"/>
                        </a:rPr>
                        <a:t>?)</a:t>
                      </a:r>
                    </a:p>
                    <a:p>
                      <a:endParaRPr lang="en-US" sz="1600" u="none" dirty="0">
                        <a:solidFill>
                          <a:schemeClr val="tx1"/>
                        </a:solidFill>
                        <a:effectLst/>
                        <a:latin typeface="Arial" panose="020B0604020202020204" pitchFamily="34" charset="0"/>
                        <a:cs typeface="Arial" panose="020B0604020202020204" pitchFamily="34" charset="0"/>
                      </a:endParaRPr>
                    </a:p>
                  </a:txBody>
                  <a:tcPr marL="25123" marR="25123" marT="25123" marB="25123"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CC"/>
                    </a:solidFill>
                  </a:tcPr>
                </a:tc>
                <a:extLst>
                  <a:ext uri="{0D108BD9-81ED-4DB2-BD59-A6C34878D82A}">
                    <a16:rowId xmlns:a16="http://schemas.microsoft.com/office/drawing/2014/main" val="1464284092"/>
                  </a:ext>
                </a:extLst>
              </a:tr>
              <a:tr h="6291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u="none" strike="noStrike" dirty="0">
                          <a:solidFill>
                            <a:schemeClr val="tx1"/>
                          </a:solidFill>
                          <a:effectLst/>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Long time no see</a:t>
                      </a:r>
                      <a:endParaRPr lang="en-US" sz="1600" u="none" dirty="0">
                        <a:solidFill>
                          <a:schemeClr val="tx1"/>
                        </a:solidFill>
                        <a:effectLst/>
                        <a:latin typeface="Arial" panose="020B0604020202020204" pitchFamily="34" charset="0"/>
                        <a:cs typeface="Arial" panose="020B0604020202020204" pitchFamily="34" charset="0"/>
                      </a:endParaRPr>
                    </a:p>
                    <a:p>
                      <a:endParaRPr lang="en-US" sz="1600" u="none" dirty="0">
                        <a:solidFill>
                          <a:schemeClr val="tx1"/>
                        </a:solidFill>
                        <a:effectLst/>
                        <a:latin typeface="Arial" panose="020B0604020202020204" pitchFamily="34" charset="0"/>
                        <a:cs typeface="Arial" panose="020B0604020202020204" pitchFamily="34" charset="0"/>
                      </a:endParaRPr>
                    </a:p>
                  </a:txBody>
                  <a:tcPr marL="28575" marR="28575" marT="28575" marB="28575"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i-IN" sz="1600" u="none" strike="noStrike" dirty="0">
                          <a:solidFill>
                            <a:schemeClr val="tx1"/>
                          </a:solidFill>
                          <a:effectLst/>
                          <a:latin typeface="Arial" panose="020B0604020202020204" pitchFamily="34" charset="0"/>
                          <a:hlinkClick r:id="rId7">
                            <a:extLst>
                              <a:ext uri="{A12FA001-AC4F-418D-AE19-62706E023703}">
                                <ahyp:hlinkClr xmlns:ahyp="http://schemas.microsoft.com/office/drawing/2018/hyperlinkcolor" val="tx"/>
                              </a:ext>
                            </a:extLst>
                          </a:hlinkClick>
                        </a:rPr>
                        <a:t>बहुत समय से देखा नहीं</a:t>
                      </a:r>
                      <a:r>
                        <a:rPr lang="hi-IN" sz="1600" u="none" dirty="0">
                          <a:solidFill>
                            <a:schemeClr val="tx1"/>
                          </a:solidFill>
                          <a:effectLst/>
                          <a:latin typeface="Arial" panose="020B0604020202020204" pitchFamily="34" charset="0"/>
                        </a:rPr>
                        <a:t> (</a:t>
                      </a:r>
                      <a:r>
                        <a:rPr lang="en-US" sz="1600" u="none" dirty="0">
                          <a:solidFill>
                            <a:schemeClr val="tx1"/>
                          </a:solidFill>
                          <a:effectLst/>
                          <a:latin typeface="Arial" panose="020B0604020202020204" pitchFamily="34" charset="0"/>
                          <a:cs typeface="Arial" panose="020B0604020202020204" pitchFamily="34" charset="0"/>
                        </a:rPr>
                        <a:t>bahut </a:t>
                      </a:r>
                      <a:r>
                        <a:rPr lang="en-US" sz="1600" u="none" dirty="0" err="1">
                          <a:solidFill>
                            <a:schemeClr val="tx1"/>
                          </a:solidFill>
                          <a:effectLst/>
                          <a:latin typeface="Arial" panose="020B0604020202020204" pitchFamily="34" charset="0"/>
                          <a:cs typeface="Arial" panose="020B0604020202020204" pitchFamily="34" charset="0"/>
                        </a:rPr>
                        <a:t>samay</a:t>
                      </a:r>
                      <a:r>
                        <a:rPr lang="en-US" sz="1600" u="none" dirty="0">
                          <a:solidFill>
                            <a:schemeClr val="tx1"/>
                          </a:solidFill>
                          <a:effectLst/>
                          <a:latin typeface="Arial" panose="020B0604020202020204" pitchFamily="34" charset="0"/>
                          <a:cs typeface="Arial" panose="020B0604020202020204" pitchFamily="34" charset="0"/>
                        </a:rPr>
                        <a:t> se </a:t>
                      </a:r>
                      <a:r>
                        <a:rPr lang="en-US" sz="1600" u="none" dirty="0" err="1">
                          <a:solidFill>
                            <a:schemeClr val="tx1"/>
                          </a:solidFill>
                          <a:effectLst/>
                          <a:latin typeface="Arial" panose="020B0604020202020204" pitchFamily="34" charset="0"/>
                          <a:cs typeface="Arial" panose="020B0604020202020204" pitchFamily="34" charset="0"/>
                        </a:rPr>
                        <a:t>dekhā</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nahīṅ</a:t>
                      </a:r>
                      <a:r>
                        <a:rPr lang="en-US" sz="1600" u="none" dirty="0">
                          <a:solidFill>
                            <a:schemeClr val="tx1"/>
                          </a:solidFill>
                          <a:effectLst/>
                          <a:latin typeface="Arial" panose="020B0604020202020204" pitchFamily="34" charset="0"/>
                          <a:cs typeface="Arial" panose="020B0604020202020204" pitchFamily="34" charset="0"/>
                        </a:rPr>
                        <a:t>)</a:t>
                      </a:r>
                    </a:p>
                    <a:p>
                      <a:endParaRPr lang="en-US" sz="1600" u="none" dirty="0">
                        <a:solidFill>
                          <a:schemeClr val="tx1"/>
                        </a:solidFill>
                        <a:effectLst/>
                        <a:latin typeface="Arial" panose="020B0604020202020204" pitchFamily="34" charset="0"/>
                        <a:cs typeface="Arial" panose="020B0604020202020204" pitchFamily="34" charset="0"/>
                      </a:endParaRPr>
                    </a:p>
                  </a:txBody>
                  <a:tcPr marL="28575" marR="28575" marT="28575" marB="28575"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extLst>
                  <a:ext uri="{0D108BD9-81ED-4DB2-BD59-A6C34878D82A}">
                    <a16:rowId xmlns:a16="http://schemas.microsoft.com/office/drawing/2014/main" val="1123200618"/>
                  </a:ext>
                </a:extLst>
              </a:tr>
              <a:tr h="826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u="none" strike="noStrike" dirty="0">
                          <a:solidFill>
                            <a:schemeClr val="tx1"/>
                          </a:solidFill>
                          <a:effectLst/>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Do you speak</a:t>
                      </a:r>
                      <a:r>
                        <a:rPr lang="en-US" sz="1600" u="none" dirty="0">
                          <a:solidFill>
                            <a:schemeClr val="tx1"/>
                          </a:solidFill>
                          <a:effectLst/>
                          <a:latin typeface="Arial" panose="020B0604020202020204" pitchFamily="34" charset="0"/>
                          <a:cs typeface="Arial" panose="020B0604020202020204" pitchFamily="34" charset="0"/>
                        </a:rPr>
                        <a:t> Hindi?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u="none" dirty="0">
                        <a:solidFill>
                          <a:schemeClr val="tx1"/>
                        </a:solidFill>
                        <a:effectLst/>
                        <a:latin typeface="Arial" panose="020B0604020202020204" pitchFamily="34" charset="0"/>
                        <a:cs typeface="Arial" panose="020B0604020202020204" pitchFamily="34" charset="0"/>
                      </a:endParaRPr>
                    </a:p>
                    <a:p>
                      <a:endParaRPr lang="en-US" sz="1600" u="none" dirty="0">
                        <a:solidFill>
                          <a:schemeClr val="tx1"/>
                        </a:solidFill>
                        <a:effectLst/>
                        <a:latin typeface="Arial" panose="020B0604020202020204" pitchFamily="34" charset="0"/>
                        <a:cs typeface="Arial" panose="020B0604020202020204" pitchFamily="34" charset="0"/>
                      </a:endParaRPr>
                    </a:p>
                  </a:txBody>
                  <a:tcPr marL="28575" marR="28575" marT="28575" marB="28575"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i-IN" sz="1600" u="none" strike="noStrike" dirty="0">
                          <a:solidFill>
                            <a:schemeClr val="tx1"/>
                          </a:solidFill>
                          <a:effectLst/>
                          <a:latin typeface="Arial" panose="020B0604020202020204" pitchFamily="34" charset="0"/>
                          <a:hlinkClick r:id="rId9">
                            <a:extLst>
                              <a:ext uri="{A12FA001-AC4F-418D-AE19-62706E023703}">
                                <ahyp:hlinkClr xmlns:ahyp="http://schemas.microsoft.com/office/drawing/2018/hyperlinkcolor" val="tx"/>
                              </a:ext>
                            </a:extLst>
                          </a:hlinkClick>
                        </a:rPr>
                        <a:t>क्या आप हिन्दी बोलते हैं?</a:t>
                      </a:r>
                      <a:r>
                        <a:rPr lang="hi-IN" sz="1600" u="none" dirty="0">
                          <a:solidFill>
                            <a:schemeClr val="tx1"/>
                          </a:solidFill>
                          <a:effectLst/>
                          <a:latin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kyā</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āp</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hindī</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bolte</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haiṅ</a:t>
                      </a:r>
                      <a:r>
                        <a:rPr lang="en-US" sz="1600" u="none" dirty="0">
                          <a:solidFill>
                            <a:schemeClr val="tx1"/>
                          </a:solidFill>
                          <a:effectLst/>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u="none" dirty="0">
                        <a:solidFill>
                          <a:schemeClr val="tx1"/>
                        </a:solidFill>
                        <a:effectLst/>
                        <a:latin typeface="Arial" panose="020B0604020202020204" pitchFamily="34" charset="0"/>
                        <a:cs typeface="Arial" panose="020B0604020202020204" pitchFamily="34" charset="0"/>
                      </a:endParaRPr>
                    </a:p>
                    <a:p>
                      <a:endParaRPr lang="en-US" sz="1600" u="none" dirty="0">
                        <a:solidFill>
                          <a:schemeClr val="tx1"/>
                        </a:solidFill>
                        <a:effectLst/>
                        <a:latin typeface="Arial" panose="020B0604020202020204" pitchFamily="34" charset="0"/>
                        <a:cs typeface="Arial" panose="020B0604020202020204" pitchFamily="34" charset="0"/>
                      </a:endParaRPr>
                    </a:p>
                  </a:txBody>
                  <a:tcPr marL="28575" marR="28575" marT="28575" marB="28575"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extLst>
                  <a:ext uri="{0D108BD9-81ED-4DB2-BD59-A6C34878D82A}">
                    <a16:rowId xmlns:a16="http://schemas.microsoft.com/office/drawing/2014/main" val="1585130330"/>
                  </a:ext>
                </a:extLst>
              </a:tr>
              <a:tr h="400896">
                <a:tc>
                  <a:txBody>
                    <a:bodyPr/>
                    <a:lstStyle/>
                    <a:p>
                      <a:r>
                        <a:rPr lang="en-US" sz="1600" u="none" dirty="0">
                          <a:solidFill>
                            <a:schemeClr val="tx1"/>
                          </a:solidFill>
                          <a:effectLst/>
                          <a:latin typeface="Arial" panose="020B0604020202020204" pitchFamily="34" charset="0"/>
                          <a:cs typeface="Arial" panose="020B0604020202020204" pitchFamily="34" charset="0"/>
                        </a:rPr>
                        <a:t>What's new?</a:t>
                      </a:r>
                    </a:p>
                  </a:txBody>
                  <a:tcPr marL="76200" marR="76200" marT="76200" marB="76200"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tc>
                  <a:txBody>
                    <a:bodyPr/>
                    <a:lstStyle/>
                    <a:p>
                      <a:r>
                        <a:rPr lang="hi-IN" sz="1600" u="none" dirty="0">
                          <a:solidFill>
                            <a:schemeClr val="tx1"/>
                          </a:solidFill>
                          <a:effectLst/>
                          <a:latin typeface="Arial" panose="020B0604020202020204" pitchFamily="34" charset="0"/>
                        </a:rPr>
                        <a:t>क्या चल रहा हैं?</a:t>
                      </a:r>
                      <a:r>
                        <a:rPr lang="en-US" sz="1600" u="none" dirty="0">
                          <a:solidFill>
                            <a:schemeClr val="tx1"/>
                          </a:solidFill>
                          <a:effectLst/>
                          <a:latin typeface="Arial" panose="020B0604020202020204" pitchFamily="34" charset="0"/>
                          <a:cs typeface="Arial" panose="020B0604020202020204" pitchFamily="34" charset="0"/>
                        </a:rPr>
                        <a:t> (Kya </a:t>
                      </a:r>
                      <a:r>
                        <a:rPr lang="en-US" sz="1600" u="none" dirty="0" err="1">
                          <a:solidFill>
                            <a:schemeClr val="tx1"/>
                          </a:solidFill>
                          <a:effectLst/>
                          <a:latin typeface="Arial" panose="020B0604020202020204" pitchFamily="34" charset="0"/>
                          <a:cs typeface="Arial" panose="020B0604020202020204" pitchFamily="34" charset="0"/>
                        </a:rPr>
                        <a:t>chal</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raha</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hai</a:t>
                      </a:r>
                      <a:r>
                        <a:rPr lang="en-US" sz="1600" u="none" dirty="0">
                          <a:solidFill>
                            <a:schemeClr val="tx1"/>
                          </a:solidFill>
                          <a:effectLst/>
                          <a:latin typeface="Arial" panose="020B0604020202020204" pitchFamily="34" charset="0"/>
                          <a:cs typeface="Arial" panose="020B0604020202020204" pitchFamily="34" charset="0"/>
                        </a:rPr>
                        <a:t>?)</a:t>
                      </a:r>
                      <a:endParaRPr lang="hi-IN" sz="1600" u="none" dirty="0">
                        <a:solidFill>
                          <a:schemeClr val="tx1"/>
                        </a:solidFill>
                        <a:effectLst/>
                        <a:latin typeface="Arial" panose="020B0604020202020204" pitchFamily="34" charset="0"/>
                      </a:endParaRPr>
                    </a:p>
                  </a:txBody>
                  <a:tcPr marL="76200" marR="76200" marT="76200" marB="76200"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extLst>
                  <a:ext uri="{0D108BD9-81ED-4DB2-BD59-A6C34878D82A}">
                    <a16:rowId xmlns:a16="http://schemas.microsoft.com/office/drawing/2014/main" val="3094623920"/>
                  </a:ext>
                </a:extLst>
              </a:tr>
              <a:tr h="916335">
                <a:tc>
                  <a:txBody>
                    <a:bodyPr/>
                    <a:lstStyle/>
                    <a:p>
                      <a:r>
                        <a:rPr lang="en-US" sz="1600" u="none" dirty="0">
                          <a:solidFill>
                            <a:schemeClr val="tx1"/>
                          </a:solidFill>
                          <a:effectLst/>
                          <a:latin typeface="Arial" panose="020B0604020202020204" pitchFamily="34" charset="0"/>
                          <a:cs typeface="Arial" panose="020B0604020202020204" pitchFamily="34" charset="0"/>
                        </a:rPr>
                        <a:t>Can I help you?</a:t>
                      </a:r>
                    </a:p>
                  </a:txBody>
                  <a:tcPr marL="76200" marR="76200" marT="76200" marB="76200"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tc>
                  <a:txBody>
                    <a:bodyPr/>
                    <a:lstStyle/>
                    <a:p>
                      <a:r>
                        <a:rPr lang="hi-IN" sz="1600" u="none" dirty="0">
                          <a:solidFill>
                            <a:schemeClr val="tx1"/>
                          </a:solidFill>
                          <a:effectLst/>
                          <a:latin typeface="Arial" panose="020B0604020202020204" pitchFamily="34" charset="0"/>
                        </a:rPr>
                        <a:t>क्या मैं आपकी मदद कर सकता /सकती हूँ</a:t>
                      </a:r>
                      <a:r>
                        <a:rPr lang="en-US" sz="1600" u="none" dirty="0">
                          <a:solidFill>
                            <a:schemeClr val="tx1"/>
                          </a:solidFill>
                          <a:effectLst/>
                          <a:latin typeface="Arial" panose="020B0604020202020204" pitchFamily="34" charset="0"/>
                          <a:cs typeface="Arial" panose="020B0604020202020204" pitchFamily="34" charset="0"/>
                        </a:rPr>
                        <a:t>?</a:t>
                      </a:r>
                    </a:p>
                    <a:p>
                      <a:r>
                        <a:rPr lang="en-US" sz="1600" u="none" dirty="0">
                          <a:solidFill>
                            <a:schemeClr val="tx1"/>
                          </a:solidFill>
                          <a:effectLst/>
                          <a:latin typeface="Arial" panose="020B0604020202020204" pitchFamily="34" charset="0"/>
                          <a:cs typeface="Arial" panose="020B0604020202020204" pitchFamily="34" charset="0"/>
                        </a:rPr>
                        <a:t>Kya </a:t>
                      </a:r>
                      <a:r>
                        <a:rPr lang="en-US" sz="1600" u="none" dirty="0" err="1">
                          <a:solidFill>
                            <a:schemeClr val="tx1"/>
                          </a:solidFill>
                          <a:effectLst/>
                          <a:latin typeface="Arial" panose="020B0604020202020204" pitchFamily="34" charset="0"/>
                          <a:cs typeface="Arial" panose="020B0604020202020204" pitchFamily="34" charset="0"/>
                        </a:rPr>
                        <a:t>mein</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aapki</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madad</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kar</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sakta</a:t>
                      </a:r>
                      <a:r>
                        <a:rPr lang="en-US" sz="1600" u="none" dirty="0">
                          <a:solidFill>
                            <a:schemeClr val="tx1"/>
                          </a:solidFill>
                          <a:effectLst/>
                          <a:latin typeface="Arial" panose="020B0604020202020204" pitchFamily="34" charset="0"/>
                          <a:cs typeface="Arial" panose="020B0604020202020204" pitchFamily="34" charset="0"/>
                        </a:rPr>
                        <a:t>/ </a:t>
                      </a:r>
                      <a:r>
                        <a:rPr lang="en-US" sz="1600" u="none" dirty="0" err="1">
                          <a:solidFill>
                            <a:schemeClr val="tx1"/>
                          </a:solidFill>
                          <a:effectLst/>
                          <a:latin typeface="Arial" panose="020B0604020202020204" pitchFamily="34" charset="0"/>
                          <a:cs typeface="Arial" panose="020B0604020202020204" pitchFamily="34" charset="0"/>
                        </a:rPr>
                        <a:t>sakti</a:t>
                      </a:r>
                      <a:r>
                        <a:rPr lang="en-US" sz="1600" u="none" dirty="0">
                          <a:solidFill>
                            <a:schemeClr val="tx1"/>
                          </a:solidFill>
                          <a:effectLst/>
                          <a:latin typeface="Arial" panose="020B0604020202020204" pitchFamily="34" charset="0"/>
                          <a:cs typeface="Arial" panose="020B0604020202020204" pitchFamily="34" charset="0"/>
                        </a:rPr>
                        <a:t> (masculine/feminine) </a:t>
                      </a:r>
                      <a:r>
                        <a:rPr lang="en-US" sz="1600" u="none" dirty="0" err="1">
                          <a:solidFill>
                            <a:schemeClr val="tx1"/>
                          </a:solidFill>
                          <a:effectLst/>
                          <a:latin typeface="Arial" panose="020B0604020202020204" pitchFamily="34" charset="0"/>
                          <a:cs typeface="Arial" panose="020B0604020202020204" pitchFamily="34" charset="0"/>
                        </a:rPr>
                        <a:t>hoon</a:t>
                      </a:r>
                      <a:r>
                        <a:rPr lang="en-US" sz="1600" u="none" dirty="0">
                          <a:solidFill>
                            <a:schemeClr val="tx1"/>
                          </a:solidFill>
                          <a:effectLst/>
                          <a:latin typeface="Arial" panose="020B0604020202020204" pitchFamily="34" charset="0"/>
                          <a:cs typeface="Arial" panose="020B0604020202020204" pitchFamily="34" charset="0"/>
                        </a:rPr>
                        <a:t>?</a:t>
                      </a:r>
                      <a:br>
                        <a:rPr lang="en-US" sz="1600" u="none" dirty="0">
                          <a:solidFill>
                            <a:schemeClr val="tx1"/>
                          </a:solidFill>
                          <a:effectLst/>
                          <a:latin typeface="Arial" panose="020B0604020202020204" pitchFamily="34" charset="0"/>
                          <a:cs typeface="Arial" panose="020B0604020202020204" pitchFamily="34" charset="0"/>
                        </a:rPr>
                      </a:br>
                      <a:endParaRPr lang="hi-IN" sz="1600" u="none" dirty="0">
                        <a:solidFill>
                          <a:schemeClr val="tx1"/>
                        </a:solidFill>
                        <a:effectLst/>
                        <a:latin typeface="Arial" panose="020B0604020202020204" pitchFamily="34" charset="0"/>
                      </a:endParaRPr>
                    </a:p>
                  </a:txBody>
                  <a:tcPr marL="76200" marR="76200" marT="76200" marB="76200"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extLst>
                  <a:ext uri="{0D108BD9-81ED-4DB2-BD59-A6C34878D82A}">
                    <a16:rowId xmlns:a16="http://schemas.microsoft.com/office/drawing/2014/main" val="169343447"/>
                  </a:ext>
                </a:extLst>
              </a:tr>
              <a:tr h="506554">
                <a:tc>
                  <a:txBody>
                    <a:bodyPr/>
                    <a:lstStyle/>
                    <a:p>
                      <a:endParaRPr lang="en-US" dirty="0">
                        <a:effectLst/>
                      </a:endParaRPr>
                    </a:p>
                  </a:txBody>
                  <a:tcPr marL="28575" marR="28575" marT="28575" marB="28575"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tc>
                  <a:txBody>
                    <a:bodyPr/>
                    <a:lstStyle/>
                    <a:p>
                      <a:endParaRPr lang="en-US" dirty="0">
                        <a:effectLst/>
                      </a:endParaRPr>
                    </a:p>
                  </a:txBody>
                  <a:tcPr marL="28575" marR="28575" marT="28575" marB="28575" anchor="ctr">
                    <a:lnL w="9525" cap="flat" cmpd="sng" algn="ctr">
                      <a:solidFill>
                        <a:srgbClr val="669999"/>
                      </a:solidFill>
                      <a:prstDash val="solid"/>
                      <a:round/>
                      <a:headEnd type="none" w="med" len="med"/>
                      <a:tailEnd type="none" w="med" len="med"/>
                    </a:lnL>
                    <a:lnR w="9525" cap="flat" cmpd="sng" algn="ctr">
                      <a:solidFill>
                        <a:srgbClr val="669999"/>
                      </a:solidFill>
                      <a:prstDash val="solid"/>
                      <a:round/>
                      <a:headEnd type="none" w="med" len="med"/>
                      <a:tailEnd type="none" w="med" len="med"/>
                    </a:lnR>
                    <a:lnT w="9525" cap="flat" cmpd="sng" algn="ctr">
                      <a:solidFill>
                        <a:srgbClr val="669999"/>
                      </a:solidFill>
                      <a:prstDash val="solid"/>
                      <a:round/>
                      <a:headEnd type="none" w="med" len="med"/>
                      <a:tailEnd type="none" w="med" len="med"/>
                    </a:lnT>
                    <a:lnB w="9525" cap="flat" cmpd="sng" algn="ctr">
                      <a:solidFill>
                        <a:srgbClr val="669999"/>
                      </a:solidFill>
                      <a:prstDash val="solid"/>
                      <a:round/>
                      <a:headEnd type="none" w="med" len="med"/>
                      <a:tailEnd type="none" w="med" len="med"/>
                    </a:lnB>
                    <a:solidFill>
                      <a:srgbClr val="FFFFFF"/>
                    </a:solidFill>
                  </a:tcPr>
                </a:tc>
                <a:extLst>
                  <a:ext uri="{0D108BD9-81ED-4DB2-BD59-A6C34878D82A}">
                    <a16:rowId xmlns:a16="http://schemas.microsoft.com/office/drawing/2014/main" val="3610704022"/>
                  </a:ext>
                </a:extLst>
              </a:tr>
            </a:tbl>
          </a:graphicData>
        </a:graphic>
      </p:graphicFrame>
    </p:spTree>
    <p:extLst>
      <p:ext uri="{BB962C8B-B14F-4D97-AF65-F5344CB8AC3E}">
        <p14:creationId xmlns:p14="http://schemas.microsoft.com/office/powerpoint/2010/main" val="36730645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853AD7E-6262-442B-B21C-A11F7CC7D5D3}"/>
              </a:ext>
            </a:extLst>
          </p:cNvPr>
          <p:cNvSpPr>
            <a:spLocks noGrp="1"/>
          </p:cNvSpPr>
          <p:nvPr>
            <p:ph type="title"/>
          </p:nvPr>
        </p:nvSpPr>
        <p:spPr>
          <a:xfrm>
            <a:off x="838200" y="263526"/>
            <a:ext cx="10515600" cy="796018"/>
          </a:xfrm>
        </p:spPr>
        <p:txBody>
          <a:bodyPr>
            <a:normAutofit/>
          </a:bodyPr>
          <a:lstStyle/>
          <a:p>
            <a:pPr algn="ctr"/>
            <a:r>
              <a:rPr lang="en-US" sz="4000" b="1" dirty="0">
                <a:solidFill>
                  <a:srgbClr val="C00000"/>
                </a:solidFill>
              </a:rPr>
              <a:t>Common Punjabi phrases in English</a:t>
            </a:r>
          </a:p>
        </p:txBody>
      </p:sp>
      <p:sp>
        <p:nvSpPr>
          <p:cNvPr id="5" name="Content Placeholder 4">
            <a:extLst>
              <a:ext uri="{FF2B5EF4-FFF2-40B4-BE49-F238E27FC236}">
                <a16:creationId xmlns:a16="http://schemas.microsoft.com/office/drawing/2014/main" id="{DB1AF27E-3588-402E-9869-4989FC88D8D2}"/>
              </a:ext>
            </a:extLst>
          </p:cNvPr>
          <p:cNvSpPr>
            <a:spLocks noGrp="1"/>
          </p:cNvSpPr>
          <p:nvPr>
            <p:ph sz="half" idx="1"/>
          </p:nvPr>
        </p:nvSpPr>
        <p:spPr>
          <a:xfrm flipH="1">
            <a:off x="838198" y="1059544"/>
            <a:ext cx="4439529" cy="3365540"/>
          </a:xfrm>
        </p:spPr>
        <p:txBody>
          <a:bodyPr>
            <a:normAutofit fontScale="25000" lnSpcReduction="20000"/>
          </a:bodyPr>
          <a:lstStyle/>
          <a:p>
            <a:pPr marL="0" indent="0">
              <a:buNone/>
            </a:pPr>
            <a:r>
              <a:rPr lang="en-US" sz="9600" b="1" dirty="0">
                <a:solidFill>
                  <a:srgbClr val="C00000"/>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ENGLISH</a:t>
            </a:r>
          </a:p>
          <a:p>
            <a:pPr marL="0" indent="0">
              <a:lnSpc>
                <a:spcPct val="170000"/>
              </a:lnSpc>
              <a:buNone/>
            </a:pPr>
            <a:r>
              <a:rPr lang="en-US" sz="8000"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1. H</a:t>
            </a:r>
            <a:r>
              <a:rPr lang="en-US" sz="8000" b="0" i="0" dirty="0">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ello </a:t>
            </a:r>
            <a:endParaRPr lang="en-US" sz="8000" b="0" i="0" dirty="0">
              <a:effectLst/>
              <a:latin typeface="Times New Roman" panose="02020603050405020304" pitchFamily="18" charset="0"/>
              <a:cs typeface="Times New Roman" panose="02020603050405020304" pitchFamily="18" charset="0"/>
            </a:endParaRPr>
          </a:p>
          <a:p>
            <a:pPr marL="0" indent="0">
              <a:lnSpc>
                <a:spcPct val="170000"/>
              </a:lnSpc>
              <a:buNone/>
            </a:pPr>
            <a:r>
              <a:rPr lang="en-US" sz="8000" dirty="0">
                <a:latin typeface="Times New Roman" panose="02020603050405020304" pitchFamily="18" charset="0"/>
                <a:cs typeface="Times New Roman" panose="02020603050405020304" pitchFamily="18" charset="0"/>
              </a:rPr>
              <a:t>2, How are you?</a:t>
            </a:r>
          </a:p>
          <a:p>
            <a:pPr marL="0" indent="0">
              <a:lnSpc>
                <a:spcPct val="170000"/>
              </a:lnSpc>
              <a:buNone/>
            </a:pPr>
            <a:r>
              <a:rPr lang="en-US" sz="8000" dirty="0">
                <a:latin typeface="Times New Roman" panose="02020603050405020304" pitchFamily="18" charset="0"/>
                <a:cs typeface="Times New Roman" panose="02020603050405020304" pitchFamily="18" charset="0"/>
              </a:rPr>
              <a:t>3. </a:t>
            </a:r>
            <a:r>
              <a:rPr lang="en-US" sz="8000" b="0" i="0" dirty="0">
                <a:solidFill>
                  <a:srgbClr val="000000"/>
                </a:solidFill>
                <a:effectLst/>
                <a:latin typeface="Times New Roman" panose="02020603050405020304" pitchFamily="18" charset="0"/>
                <a:cs typeface="Times New Roman" panose="02020603050405020304" pitchFamily="18" charset="0"/>
              </a:rPr>
              <a:t>Reply to 'How are you?’</a:t>
            </a:r>
          </a:p>
          <a:p>
            <a:pPr marL="0" indent="0">
              <a:lnSpc>
                <a:spcPct val="170000"/>
              </a:lnSpc>
              <a:buNone/>
            </a:pPr>
            <a:r>
              <a:rPr lang="en-US" sz="8000" dirty="0">
                <a:solidFill>
                  <a:srgbClr val="000000"/>
                </a:solidFill>
                <a:latin typeface="Times New Roman" panose="02020603050405020304" pitchFamily="18" charset="0"/>
                <a:cs typeface="Times New Roman" panose="02020603050405020304" pitchFamily="18" charset="0"/>
              </a:rPr>
              <a:t>4. What’s your name?</a:t>
            </a:r>
          </a:p>
          <a:p>
            <a:pPr marL="0" indent="0">
              <a:lnSpc>
                <a:spcPct val="120000"/>
              </a:lnSpc>
              <a:buNone/>
            </a:pPr>
            <a:endParaRPr lang="en-US" sz="8000" dirty="0">
              <a:solidFill>
                <a:srgbClr val="000000"/>
              </a:solidFill>
              <a:latin typeface="Times New Roman" panose="02020603050405020304" pitchFamily="18" charset="0"/>
              <a:cs typeface="Times New Roman" panose="02020603050405020304" pitchFamily="18" charset="0"/>
            </a:endParaRPr>
          </a:p>
          <a:p>
            <a:pPr marL="0" indent="0">
              <a:lnSpc>
                <a:spcPct val="120000"/>
              </a:lnSpc>
              <a:buNone/>
            </a:pPr>
            <a:r>
              <a:rPr lang="en-US" sz="8000" dirty="0">
                <a:solidFill>
                  <a:srgbClr val="000000"/>
                </a:solidFill>
                <a:latin typeface="Times New Roman" panose="02020603050405020304" pitchFamily="18" charset="0"/>
                <a:cs typeface="Times New Roman" panose="02020603050405020304" pitchFamily="18" charset="0"/>
              </a:rPr>
              <a:t>5. My name is </a:t>
            </a:r>
          </a:p>
          <a:p>
            <a:pPr marL="0" indent="0">
              <a:lnSpc>
                <a:spcPct val="120000"/>
              </a:lnSpc>
              <a:buNone/>
            </a:pPr>
            <a:r>
              <a:rPr lang="en-US" sz="8000" dirty="0">
                <a:solidFill>
                  <a:srgbClr val="000000"/>
                </a:solidFill>
                <a:latin typeface="Times New Roman" panose="02020603050405020304" pitchFamily="18" charset="0"/>
                <a:cs typeface="Times New Roman" panose="02020603050405020304" pitchFamily="18" charset="0"/>
              </a:rPr>
              <a:t>6. Where are you from?</a:t>
            </a:r>
          </a:p>
          <a:p>
            <a:pPr marL="0" indent="0">
              <a:lnSpc>
                <a:spcPct val="120000"/>
              </a:lnSpc>
              <a:buNone/>
            </a:pPr>
            <a:endParaRPr lang="en-US" sz="8000" dirty="0">
              <a:solidFill>
                <a:srgbClr val="000000"/>
              </a:solidFill>
              <a:latin typeface="Times New Roman" panose="02020603050405020304" pitchFamily="18" charset="0"/>
              <a:cs typeface="Times New Roman" panose="02020603050405020304" pitchFamily="18" charset="0"/>
            </a:endParaRPr>
          </a:p>
          <a:p>
            <a:pPr marL="0" indent="0">
              <a:lnSpc>
                <a:spcPct val="120000"/>
              </a:lnSpc>
              <a:buNone/>
            </a:pPr>
            <a:r>
              <a:rPr lang="en-US" sz="8000" dirty="0">
                <a:solidFill>
                  <a:srgbClr val="000000"/>
                </a:solidFill>
                <a:latin typeface="Times New Roman" panose="02020603050405020304" pitchFamily="18" charset="0"/>
                <a:cs typeface="Times New Roman" panose="02020603050405020304" pitchFamily="18" charset="0"/>
              </a:rPr>
              <a:t>7. Pleased to meet you</a:t>
            </a:r>
          </a:p>
          <a:p>
            <a:pPr marL="0" indent="0">
              <a:lnSpc>
                <a:spcPct val="120000"/>
              </a:lnSpc>
              <a:buNone/>
            </a:pPr>
            <a:r>
              <a:rPr lang="en-US" sz="8000" dirty="0">
                <a:solidFill>
                  <a:srgbClr val="000000"/>
                </a:solidFill>
                <a:latin typeface="Times New Roman" panose="02020603050405020304" pitchFamily="18" charset="0"/>
                <a:cs typeface="Times New Roman" panose="02020603050405020304" pitchFamily="18" charset="0"/>
              </a:rPr>
              <a:t>8. Have a good day</a:t>
            </a:r>
          </a:p>
          <a:p>
            <a:pPr marL="0" indent="0">
              <a:buNone/>
            </a:pPr>
            <a:endParaRPr lang="en-US" sz="6200" dirty="0">
              <a:solidFill>
                <a:srgbClr val="000000"/>
              </a:solidFill>
              <a:latin typeface="Times New Roman" panose="02020603050405020304" pitchFamily="18" charset="0"/>
              <a:cs typeface="Times New Roman" panose="02020603050405020304" pitchFamily="18" charset="0"/>
            </a:endParaRPr>
          </a:p>
          <a:p>
            <a:pPr marL="0" indent="0">
              <a:buNone/>
            </a:pPr>
            <a:endParaRPr lang="en-US" sz="6200" dirty="0">
              <a:solidFill>
                <a:srgbClr val="000000"/>
              </a:solidFill>
              <a:latin typeface="Times New Roman" panose="02020603050405020304" pitchFamily="18" charset="0"/>
              <a:cs typeface="Times New Roman" panose="02020603050405020304" pitchFamily="18" charset="0"/>
            </a:endParaRPr>
          </a:p>
          <a:p>
            <a:pPr marL="0" indent="0">
              <a:buNone/>
            </a:pPr>
            <a:endParaRPr lang="en-US" dirty="0">
              <a:solidFill>
                <a:srgbClr val="000000"/>
              </a:solidFill>
              <a:latin typeface="Arial" panose="020B0604020202020204" pitchFamily="34" charset="0"/>
            </a:endParaRPr>
          </a:p>
          <a:p>
            <a:pPr marL="0" indent="0">
              <a:buNone/>
            </a:pPr>
            <a:endParaRPr lang="en-US" dirty="0"/>
          </a:p>
        </p:txBody>
      </p:sp>
      <p:sp>
        <p:nvSpPr>
          <p:cNvPr id="6" name="Content Placeholder 5">
            <a:extLst>
              <a:ext uri="{FF2B5EF4-FFF2-40B4-BE49-F238E27FC236}">
                <a16:creationId xmlns:a16="http://schemas.microsoft.com/office/drawing/2014/main" id="{0381B9F3-D4E7-4D44-8438-DCD40374B798}"/>
              </a:ext>
            </a:extLst>
          </p:cNvPr>
          <p:cNvSpPr>
            <a:spLocks noGrp="1"/>
          </p:cNvSpPr>
          <p:nvPr>
            <p:ph sz="half" idx="2"/>
          </p:nvPr>
        </p:nvSpPr>
        <p:spPr>
          <a:xfrm>
            <a:off x="5082706" y="1059544"/>
            <a:ext cx="6993179" cy="5534930"/>
          </a:xfrm>
        </p:spPr>
        <p:txBody>
          <a:bodyPr>
            <a:normAutofit fontScale="25000" lnSpcReduction="20000"/>
          </a:bodyPr>
          <a:lstStyle/>
          <a:p>
            <a:pPr marL="0" indent="0">
              <a:buNone/>
            </a:pPr>
            <a:r>
              <a:rPr lang="en-US" sz="9600" b="1">
                <a:solidFill>
                  <a:srgbClr val="C00000"/>
                </a:solidFill>
                <a:latin typeface="Times New Roman" panose="02020603050405020304" pitchFamily="18" charset="0"/>
                <a:cs typeface="Times New Roman" panose="02020603050405020304" pitchFamily="18" charset="0"/>
              </a:rPr>
              <a:t>PUNJABI (In Gurmukhi &amp; Roman script)</a:t>
            </a:r>
          </a:p>
          <a:p>
            <a:pPr marL="0" indent="0">
              <a:lnSpc>
                <a:spcPct val="170000"/>
              </a:lnSpc>
              <a:buNone/>
            </a:pPr>
            <a:r>
              <a:rPr lang="en-US" sz="6200">
                <a:latin typeface="Arial" panose="020B0604020202020204" pitchFamily="34" charset="0"/>
              </a:rPr>
              <a:t>1</a:t>
            </a:r>
            <a:r>
              <a:rPr lang="en-US" sz="8000" dirty="0">
                <a:latin typeface="Times New Roman" panose="02020603050405020304" pitchFamily="18" charset="0"/>
                <a:cs typeface="Times New Roman" panose="02020603050405020304" pitchFamily="18" charset="0"/>
              </a:rPr>
              <a:t>. </a:t>
            </a:r>
            <a:r>
              <a:rPr lang="pa-IN" sz="8000" dirty="0">
                <a:latin typeface="Times New Roman" panose="02020603050405020304" pitchFamily="18" charset="0"/>
              </a:rPr>
              <a:t>ਸਤਿ ਸ੍ਰੀ ਅਕਾਲ। </a:t>
            </a:r>
            <a:r>
              <a:rPr lang="en-US" sz="8000" dirty="0">
                <a:latin typeface="Times New Roman" panose="02020603050405020304" pitchFamily="18" charset="0"/>
                <a:cs typeface="Times New Roman" panose="02020603050405020304" pitchFamily="18" charset="0"/>
              </a:rPr>
              <a:t>(</a:t>
            </a:r>
            <a:r>
              <a:rPr lang="en-US" sz="8000" b="0" i="0" dirty="0">
                <a:solidFill>
                  <a:srgbClr val="000000"/>
                </a:solidFill>
                <a:effectLst/>
                <a:latin typeface="Times New Roman" panose="02020603050405020304" pitchFamily="18" charset="0"/>
                <a:cs typeface="Times New Roman" panose="02020603050405020304" pitchFamily="18" charset="0"/>
              </a:rPr>
              <a:t>sat </a:t>
            </a:r>
            <a:r>
              <a:rPr lang="en-US" sz="8000" b="0" i="0" dirty="0" err="1">
                <a:solidFill>
                  <a:srgbClr val="000000"/>
                </a:solidFill>
                <a:effectLst/>
                <a:latin typeface="Times New Roman" panose="02020603050405020304" pitchFamily="18" charset="0"/>
                <a:cs typeface="Times New Roman" panose="02020603050405020304" pitchFamily="18" charset="0"/>
              </a:rPr>
              <a:t>srī</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akāl</a:t>
            </a:r>
            <a:r>
              <a:rPr lang="en-US" sz="8000" b="0" i="0" dirty="0">
                <a:solidFill>
                  <a:srgbClr val="000000"/>
                </a:solidFill>
                <a:effectLst/>
                <a:latin typeface="Times New Roman" panose="02020603050405020304" pitchFamily="18" charset="0"/>
                <a:cs typeface="Times New Roman" panose="02020603050405020304" pitchFamily="18" charset="0"/>
              </a:rPr>
              <a:t>)</a:t>
            </a:r>
          </a:p>
          <a:p>
            <a:pPr marL="0" indent="0">
              <a:lnSpc>
                <a:spcPct val="170000"/>
              </a:lnSpc>
              <a:buNone/>
            </a:pPr>
            <a:r>
              <a:rPr lang="en-US" sz="8000" dirty="0">
                <a:latin typeface="Times New Roman" panose="02020603050405020304" pitchFamily="18" charset="0"/>
                <a:cs typeface="Times New Roman" panose="02020603050405020304" pitchFamily="18" charset="0"/>
              </a:rPr>
              <a:t>2. </a:t>
            </a:r>
            <a:r>
              <a:rPr lang="pa-IN" sz="8000" dirty="0">
                <a:latin typeface="Times New Roman" panose="02020603050405020304" pitchFamily="18" charset="0"/>
              </a:rPr>
              <a:t>ਤੁਹਾਡਾ ਕੀ ਹਾਲ ਹੈ? </a:t>
            </a:r>
            <a:r>
              <a:rPr lang="en-US" sz="8000" dirty="0">
                <a:latin typeface="Times New Roman" panose="02020603050405020304" pitchFamily="18" charset="0"/>
                <a:cs typeface="Times New Roman" panose="02020603050405020304" pitchFamily="18" charset="0"/>
              </a:rPr>
              <a:t>(</a:t>
            </a:r>
            <a:r>
              <a:rPr lang="en-US" sz="8000" b="0" i="0" dirty="0" err="1">
                <a:solidFill>
                  <a:srgbClr val="000000"/>
                </a:solidFill>
                <a:effectLst/>
                <a:latin typeface="Times New Roman" panose="02020603050405020304" pitchFamily="18" charset="0"/>
                <a:cs typeface="Times New Roman" panose="02020603050405020304" pitchFamily="18" charset="0"/>
              </a:rPr>
              <a:t>tuhāḍā</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kī</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hāl</a:t>
            </a:r>
            <a:r>
              <a:rPr lang="en-US" sz="8000" b="0" i="0" dirty="0">
                <a:solidFill>
                  <a:srgbClr val="000000"/>
                </a:solidFill>
                <a:effectLst/>
                <a:latin typeface="Times New Roman" panose="02020603050405020304" pitchFamily="18" charset="0"/>
                <a:cs typeface="Times New Roman" panose="02020603050405020304" pitchFamily="18" charset="0"/>
              </a:rPr>
              <a:t> he?)</a:t>
            </a:r>
          </a:p>
          <a:p>
            <a:pPr marL="0" indent="0">
              <a:lnSpc>
                <a:spcPct val="170000"/>
              </a:lnSpc>
              <a:buNone/>
            </a:pPr>
            <a:r>
              <a:rPr lang="en-US" sz="8000" dirty="0">
                <a:latin typeface="Times New Roman" panose="02020603050405020304" pitchFamily="18" charset="0"/>
                <a:cs typeface="Times New Roman" panose="02020603050405020304" pitchFamily="18" charset="0"/>
              </a:rPr>
              <a:t>3.</a:t>
            </a:r>
            <a:r>
              <a:rPr lang="pa-IN" sz="8000" dirty="0">
                <a:latin typeface="Times New Roman" panose="02020603050405020304" pitchFamily="18" charset="0"/>
              </a:rPr>
              <a:t>ਠੀਕ ਹਾਂ। ਤੁਸੀਂ </a:t>
            </a:r>
            <a:r>
              <a:rPr lang="pa-IN" sz="8000" dirty="0" err="1">
                <a:latin typeface="Times New Roman" panose="02020603050405020304" pitchFamily="18" charset="0"/>
              </a:rPr>
              <a:t>ਕਿੱਧਾਂ</a:t>
            </a:r>
            <a:r>
              <a:rPr lang="pa-IN" sz="8000" dirty="0">
                <a:latin typeface="Times New Roman" panose="02020603050405020304" pitchFamily="18" charset="0"/>
              </a:rPr>
              <a:t>? </a:t>
            </a:r>
            <a:r>
              <a:rPr lang="en-US" sz="8000" dirty="0">
                <a:latin typeface="Times New Roman" panose="02020603050405020304" pitchFamily="18" charset="0"/>
                <a:cs typeface="Times New Roman" panose="02020603050405020304" pitchFamily="18" charset="0"/>
              </a:rPr>
              <a:t>(</a:t>
            </a:r>
            <a:r>
              <a:rPr lang="en-US" sz="8000" b="0" i="0" dirty="0" err="1">
                <a:solidFill>
                  <a:srgbClr val="000000"/>
                </a:solidFill>
                <a:effectLst/>
                <a:latin typeface="Times New Roman" panose="02020603050405020304" pitchFamily="18" charset="0"/>
                <a:cs typeface="Times New Roman" panose="02020603050405020304" pitchFamily="18" charset="0"/>
              </a:rPr>
              <a:t>ṭīk</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hā</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tusī</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kíddā</a:t>
            </a:r>
            <a:r>
              <a:rPr lang="en-US" sz="8000" b="0" i="0" dirty="0">
                <a:solidFill>
                  <a:srgbClr val="000000"/>
                </a:solidFill>
                <a:effectLst/>
                <a:latin typeface="Times New Roman" panose="02020603050405020304" pitchFamily="18" charset="0"/>
                <a:cs typeface="Times New Roman" panose="02020603050405020304" pitchFamily="18" charset="0"/>
              </a:rPr>
              <a:t>̃?)</a:t>
            </a:r>
          </a:p>
          <a:p>
            <a:pPr marL="0" indent="0">
              <a:lnSpc>
                <a:spcPct val="170000"/>
              </a:lnSpc>
              <a:buNone/>
            </a:pPr>
            <a:r>
              <a:rPr lang="en-US" sz="8000" dirty="0">
                <a:latin typeface="Times New Roman" panose="02020603050405020304" pitchFamily="18" charset="0"/>
                <a:cs typeface="Times New Roman" panose="02020603050405020304" pitchFamily="18" charset="0"/>
              </a:rPr>
              <a:t>4. </a:t>
            </a:r>
            <a:r>
              <a:rPr lang="pa-IN" sz="8000" dirty="0">
                <a:latin typeface="Times New Roman" panose="02020603050405020304" pitchFamily="18" charset="0"/>
              </a:rPr>
              <a:t>ਤੁਹਾਡਾ ਨਾਂ ਕੀ ਹੈ? </a:t>
            </a:r>
            <a:r>
              <a:rPr lang="en-US" sz="8000" dirty="0">
                <a:latin typeface="Times New Roman" panose="02020603050405020304" pitchFamily="18" charset="0"/>
                <a:cs typeface="Times New Roman" panose="02020603050405020304" pitchFamily="18" charset="0"/>
              </a:rPr>
              <a:t>(</a:t>
            </a:r>
            <a:r>
              <a:rPr lang="en-US" sz="8000" b="0" i="0" dirty="0" err="1">
                <a:solidFill>
                  <a:srgbClr val="000000"/>
                </a:solidFill>
                <a:effectLst/>
                <a:latin typeface="Times New Roman" panose="02020603050405020304" pitchFamily="18" charset="0"/>
                <a:cs typeface="Times New Roman" panose="02020603050405020304" pitchFamily="18" charset="0"/>
              </a:rPr>
              <a:t>tuhāḍā</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nā</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kī</a:t>
            </a:r>
            <a:r>
              <a:rPr lang="en-US" sz="8000" b="0" i="0" dirty="0">
                <a:solidFill>
                  <a:srgbClr val="000000"/>
                </a:solidFill>
                <a:effectLst/>
                <a:latin typeface="Times New Roman" panose="02020603050405020304" pitchFamily="18" charset="0"/>
                <a:cs typeface="Times New Roman" panose="02020603050405020304" pitchFamily="18" charset="0"/>
              </a:rPr>
              <a:t> he?)</a:t>
            </a:r>
          </a:p>
          <a:p>
            <a:pPr marL="0" indent="0">
              <a:buNone/>
            </a:pPr>
            <a:endParaRPr lang="en-US" sz="8000" dirty="0">
              <a:solidFill>
                <a:srgbClr val="000000"/>
              </a:solidFill>
              <a:latin typeface="Times New Roman" panose="02020603050405020304" pitchFamily="18" charset="0"/>
              <a:cs typeface="Times New Roman" panose="02020603050405020304" pitchFamily="18" charset="0"/>
            </a:endParaRPr>
          </a:p>
          <a:p>
            <a:pPr marL="0" indent="0">
              <a:buNone/>
            </a:pPr>
            <a:r>
              <a:rPr lang="en-US" sz="8000" dirty="0">
                <a:solidFill>
                  <a:srgbClr val="000000"/>
                </a:solidFill>
                <a:latin typeface="Times New Roman" panose="02020603050405020304" pitchFamily="18" charset="0"/>
                <a:cs typeface="Times New Roman" panose="02020603050405020304" pitchFamily="18" charset="0"/>
              </a:rPr>
              <a:t>5. </a:t>
            </a:r>
            <a:r>
              <a:rPr lang="pa-IN" sz="8000" dirty="0">
                <a:latin typeface="Times New Roman" panose="02020603050405020304" pitchFamily="18" charset="0"/>
              </a:rPr>
              <a:t>ਮੇਰਾ ਨਾਂ ... ਹੈ। </a:t>
            </a:r>
            <a:r>
              <a:rPr lang="en-US" sz="8000" dirty="0">
                <a:latin typeface="Times New Roman" panose="02020603050405020304" pitchFamily="18" charset="0"/>
                <a:cs typeface="Times New Roman" panose="02020603050405020304" pitchFamily="18" charset="0"/>
              </a:rPr>
              <a:t>(</a:t>
            </a:r>
            <a:r>
              <a:rPr lang="en-US" sz="8000" b="0" i="0" dirty="0" err="1">
                <a:solidFill>
                  <a:srgbClr val="000000"/>
                </a:solidFill>
                <a:effectLst/>
                <a:latin typeface="Times New Roman" panose="02020603050405020304" pitchFamily="18" charset="0"/>
                <a:cs typeface="Times New Roman" panose="02020603050405020304" pitchFamily="18" charset="0"/>
              </a:rPr>
              <a:t>mērā</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nā</a:t>
            </a:r>
            <a:r>
              <a:rPr lang="en-US" sz="8000" b="0" i="0" dirty="0">
                <a:solidFill>
                  <a:srgbClr val="000000"/>
                </a:solidFill>
                <a:effectLst/>
                <a:latin typeface="Times New Roman" panose="02020603050405020304" pitchFamily="18" charset="0"/>
                <a:cs typeface="Times New Roman" panose="02020603050405020304" pitchFamily="18" charset="0"/>
              </a:rPr>
              <a:t>̃ ... he)</a:t>
            </a:r>
          </a:p>
          <a:p>
            <a:pPr marL="0" indent="0">
              <a:buNone/>
            </a:pPr>
            <a:endParaRPr lang="en-US" sz="8000" dirty="0">
              <a:solidFill>
                <a:srgbClr val="000000"/>
              </a:solidFill>
              <a:latin typeface="Times New Roman" panose="02020603050405020304" pitchFamily="18" charset="0"/>
              <a:cs typeface="Times New Roman" panose="02020603050405020304" pitchFamily="18" charset="0"/>
            </a:endParaRPr>
          </a:p>
          <a:p>
            <a:pPr marL="0" indent="0">
              <a:buNone/>
            </a:pPr>
            <a:r>
              <a:rPr lang="en-US" sz="8000" dirty="0">
                <a:solidFill>
                  <a:srgbClr val="000000"/>
                </a:solidFill>
                <a:latin typeface="Times New Roman" panose="02020603050405020304" pitchFamily="18" charset="0"/>
                <a:cs typeface="Times New Roman" panose="02020603050405020304" pitchFamily="18" charset="0"/>
              </a:rPr>
              <a:t>6. </a:t>
            </a:r>
            <a:r>
              <a:rPr lang="pa-IN" sz="8000" dirty="0">
                <a:latin typeface="Times New Roman" panose="02020603050405020304" pitchFamily="18" charset="0"/>
              </a:rPr>
              <a:t>ਤੁਸੀਂ </a:t>
            </a:r>
            <a:r>
              <a:rPr lang="pa-IN" sz="8000" dirty="0" err="1">
                <a:latin typeface="Times New Roman" panose="02020603050405020304" pitchFamily="18" charset="0"/>
              </a:rPr>
              <a:t>ਕੀੱਥੋਂ</a:t>
            </a:r>
            <a:r>
              <a:rPr lang="pa-IN" sz="8000" dirty="0">
                <a:latin typeface="Times New Roman" panose="02020603050405020304" pitchFamily="18" charset="0"/>
              </a:rPr>
              <a:t> ਹੋ?</a:t>
            </a:r>
            <a:r>
              <a:rPr lang="en-US" sz="8000" dirty="0">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tuse</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kiṭhon</a:t>
            </a:r>
            <a:r>
              <a:rPr lang="en-US" sz="8000" b="0" i="0" dirty="0">
                <a:solidFill>
                  <a:srgbClr val="000000"/>
                </a:solidFill>
                <a:effectLst/>
                <a:latin typeface="Times New Roman" panose="02020603050405020304" pitchFamily="18" charset="0"/>
                <a:cs typeface="Times New Roman" panose="02020603050405020304" pitchFamily="18" charset="0"/>
              </a:rPr>
              <a:t> ho?)</a:t>
            </a:r>
          </a:p>
          <a:p>
            <a:pPr marL="0" indent="0">
              <a:buNone/>
            </a:pPr>
            <a:endParaRPr lang="en-US" sz="8000" dirty="0">
              <a:solidFill>
                <a:srgbClr val="000000"/>
              </a:solidFill>
              <a:latin typeface="Times New Roman" panose="02020603050405020304" pitchFamily="18" charset="0"/>
              <a:cs typeface="Times New Roman" panose="02020603050405020304" pitchFamily="18" charset="0"/>
            </a:endParaRPr>
          </a:p>
          <a:p>
            <a:pPr marL="0" indent="0">
              <a:buNone/>
            </a:pPr>
            <a:r>
              <a:rPr lang="en-US" sz="8000" dirty="0">
                <a:solidFill>
                  <a:srgbClr val="000000"/>
                </a:solidFill>
                <a:latin typeface="Times New Roman" panose="02020603050405020304" pitchFamily="18" charset="0"/>
                <a:cs typeface="Times New Roman" panose="02020603050405020304" pitchFamily="18" charset="0"/>
              </a:rPr>
              <a:t>7. </a:t>
            </a:r>
            <a:r>
              <a:rPr lang="pa-IN" sz="8000" dirty="0">
                <a:latin typeface="Times New Roman" panose="02020603050405020304" pitchFamily="18" charset="0"/>
              </a:rPr>
              <a:t>ਤੁਹਾਨੂੰ ਮਿਲ ਕੇ ਬਹੁਤ </a:t>
            </a:r>
            <a:r>
              <a:rPr lang="pa-IN" sz="8000" dirty="0" err="1">
                <a:latin typeface="Times New Roman" panose="02020603050405020304" pitchFamily="18" charset="0"/>
              </a:rPr>
              <a:t>ਖੁਸ਼ੀ</a:t>
            </a:r>
            <a:r>
              <a:rPr lang="pa-IN" sz="8000" dirty="0">
                <a:latin typeface="Times New Roman" panose="02020603050405020304" pitchFamily="18" charset="0"/>
              </a:rPr>
              <a:t> ਹੋਈ /</a:t>
            </a:r>
            <a:r>
              <a:rPr lang="en-US" sz="8000" dirty="0">
                <a:latin typeface="Times New Roman" panose="02020603050405020304" pitchFamily="18" charset="0"/>
                <a:cs typeface="Times New Roman" panose="02020603050405020304" pitchFamily="18" charset="0"/>
              </a:rPr>
              <a:t>(</a:t>
            </a:r>
            <a:r>
              <a:rPr lang="en-US" sz="8000" b="0" i="0" dirty="0" err="1">
                <a:solidFill>
                  <a:srgbClr val="000000"/>
                </a:solidFill>
                <a:effectLst/>
                <a:latin typeface="Times New Roman" panose="02020603050405020304" pitchFamily="18" charset="0"/>
                <a:cs typeface="Times New Roman" panose="02020603050405020304" pitchFamily="18" charset="0"/>
              </a:rPr>
              <a:t>tuhānū</a:t>
            </a:r>
            <a:r>
              <a:rPr lang="en-US" sz="8000" b="0" i="0" dirty="0">
                <a:solidFill>
                  <a:srgbClr val="000000"/>
                </a:solidFill>
                <a:effectLst/>
                <a:latin typeface="Times New Roman" panose="02020603050405020304" pitchFamily="18" charset="0"/>
                <a:cs typeface="Times New Roman" panose="02020603050405020304" pitchFamily="18" charset="0"/>
              </a:rPr>
              <a:t>̃ mil </a:t>
            </a:r>
            <a:r>
              <a:rPr lang="en-US" sz="8000" b="0" i="0" dirty="0" err="1">
                <a:solidFill>
                  <a:srgbClr val="000000"/>
                </a:solidFill>
                <a:effectLst/>
                <a:latin typeface="Times New Roman" panose="02020603050405020304" pitchFamily="18" charset="0"/>
                <a:cs typeface="Times New Roman" panose="02020603050405020304" pitchFamily="18" charset="0"/>
              </a:rPr>
              <a:t>kē</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bāhut</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khushī</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hōī</a:t>
            </a:r>
            <a:r>
              <a:rPr lang="en-US" sz="8000" b="0" i="0" dirty="0">
                <a:solidFill>
                  <a:srgbClr val="000000"/>
                </a:solidFill>
                <a:effectLst/>
                <a:latin typeface="Times New Roman" panose="02020603050405020304" pitchFamily="18" charset="0"/>
                <a:cs typeface="Times New Roman" panose="02020603050405020304" pitchFamily="18" charset="0"/>
              </a:rPr>
              <a:t>)</a:t>
            </a:r>
          </a:p>
          <a:p>
            <a:pPr marL="0" indent="0">
              <a:buNone/>
            </a:pPr>
            <a:endParaRPr lang="en-US" sz="8000" dirty="0">
              <a:solidFill>
                <a:srgbClr val="000000"/>
              </a:solidFill>
              <a:latin typeface="Times New Roman" panose="02020603050405020304" pitchFamily="18" charset="0"/>
              <a:cs typeface="Times New Roman" panose="02020603050405020304" pitchFamily="18" charset="0"/>
            </a:endParaRPr>
          </a:p>
          <a:p>
            <a:pPr marL="0" indent="0">
              <a:buNone/>
            </a:pPr>
            <a:r>
              <a:rPr lang="en-US" sz="8000" dirty="0">
                <a:solidFill>
                  <a:srgbClr val="000000"/>
                </a:solidFill>
                <a:latin typeface="Times New Roman" panose="02020603050405020304" pitchFamily="18" charset="0"/>
                <a:cs typeface="Times New Roman" panose="02020603050405020304" pitchFamily="18" charset="0"/>
              </a:rPr>
              <a:t>8. </a:t>
            </a:r>
            <a:r>
              <a:rPr lang="pa-IN" sz="8000" dirty="0">
                <a:latin typeface="Times New Roman" panose="02020603050405020304" pitchFamily="18" charset="0"/>
                <a:hlinkClick r:id="rId3">
                  <a:extLst>
                    <a:ext uri="{A12FA001-AC4F-418D-AE19-62706E023703}">
                      <ahyp:hlinkClr xmlns:ahyp="http://schemas.microsoft.com/office/drawing/2018/hyperlinkcolor" val="tx"/>
                    </a:ext>
                  </a:extLst>
                </a:hlinkClick>
              </a:rPr>
              <a:t>ਤੁਹਾਡਾ ਦਿਨ ਚੰਗਾ ਲੰਘੇ /</a:t>
            </a:r>
            <a:r>
              <a:rPr lang="en-US" sz="8000"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 </a:t>
            </a:r>
            <a:r>
              <a:rPr lang="en-US" sz="8000" dirty="0">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tuhādā</a:t>
            </a:r>
            <a:r>
              <a:rPr lang="en-US" sz="8000" b="0" i="0" dirty="0">
                <a:solidFill>
                  <a:srgbClr val="000000"/>
                </a:solidFill>
                <a:effectLst/>
                <a:latin typeface="Times New Roman" panose="02020603050405020304" pitchFamily="18" charset="0"/>
                <a:cs typeface="Times New Roman" panose="02020603050405020304" pitchFamily="18" charset="0"/>
              </a:rPr>
              <a:t> din </a:t>
            </a:r>
            <a:r>
              <a:rPr lang="en-US" sz="8000" b="0" i="0" dirty="0" err="1">
                <a:solidFill>
                  <a:srgbClr val="000000"/>
                </a:solidFill>
                <a:effectLst/>
                <a:latin typeface="Times New Roman" panose="02020603050405020304" pitchFamily="18" charset="0"/>
                <a:cs typeface="Times New Roman" panose="02020603050405020304" pitchFamily="18" charset="0"/>
              </a:rPr>
              <a:t>changā</a:t>
            </a:r>
            <a:r>
              <a:rPr lang="en-US" sz="8000" b="0" i="0" dirty="0">
                <a:solidFill>
                  <a:srgbClr val="000000"/>
                </a:solidFill>
                <a:effectLst/>
                <a:latin typeface="Times New Roman" panose="02020603050405020304" pitchFamily="18" charset="0"/>
                <a:cs typeface="Times New Roman" panose="02020603050405020304" pitchFamily="18" charset="0"/>
              </a:rPr>
              <a:t> </a:t>
            </a:r>
            <a:r>
              <a:rPr lang="en-US" sz="8000" b="0" i="0" dirty="0" err="1">
                <a:solidFill>
                  <a:srgbClr val="000000"/>
                </a:solidFill>
                <a:effectLst/>
                <a:latin typeface="Times New Roman" panose="02020603050405020304" pitchFamily="18" charset="0"/>
                <a:cs typeface="Times New Roman" panose="02020603050405020304" pitchFamily="18" charset="0"/>
              </a:rPr>
              <a:t>langhe</a:t>
            </a:r>
            <a:r>
              <a:rPr lang="en-US" sz="8000" b="0" i="0" dirty="0">
                <a:solidFill>
                  <a:srgbClr val="000000"/>
                </a:solidFill>
                <a:effectLst/>
                <a:latin typeface="Times New Roman" panose="02020603050405020304" pitchFamily="18" charset="0"/>
                <a:cs typeface="Times New Roman" panose="02020603050405020304" pitchFamily="18" charset="0"/>
              </a:rPr>
              <a:t>)</a:t>
            </a:r>
            <a:endParaRPr lang="en-US" sz="8000" dirty="0">
              <a:solidFill>
                <a:srgbClr val="000000"/>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482715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25">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EB16074-680F-4E96-9FE7-1339A584EECE}"/>
              </a:ext>
            </a:extLst>
          </p:cNvPr>
          <p:cNvSpPr>
            <a:spLocks noGrp="1"/>
          </p:cNvSpPr>
          <p:nvPr>
            <p:ph type="title"/>
          </p:nvPr>
        </p:nvSpPr>
        <p:spPr>
          <a:xfrm>
            <a:off x="11308080" y="1217370"/>
            <a:ext cx="45719" cy="1518795"/>
          </a:xfrm>
        </p:spPr>
        <p:txBody>
          <a:bodyPr/>
          <a:lstStyle/>
          <a:p>
            <a:endParaRPr lang="en-US" dirty="0"/>
          </a:p>
        </p:txBody>
      </p:sp>
      <p:sp>
        <p:nvSpPr>
          <p:cNvPr id="7" name="Text Placeholder 6">
            <a:extLst>
              <a:ext uri="{FF2B5EF4-FFF2-40B4-BE49-F238E27FC236}">
                <a16:creationId xmlns:a16="http://schemas.microsoft.com/office/drawing/2014/main" id="{3A22B542-2336-48C5-B7CC-69B007E836C3}"/>
              </a:ext>
            </a:extLst>
          </p:cNvPr>
          <p:cNvSpPr>
            <a:spLocks noGrp="1"/>
          </p:cNvSpPr>
          <p:nvPr>
            <p:ph type="body" idx="1"/>
          </p:nvPr>
        </p:nvSpPr>
        <p:spPr>
          <a:xfrm>
            <a:off x="831850" y="4121835"/>
            <a:ext cx="10515600" cy="1111348"/>
          </a:xfrm>
        </p:spPr>
        <p:txBody>
          <a:bodyPr>
            <a:noAutofit/>
          </a:bodyPr>
          <a:lstStyle/>
          <a:p>
            <a:r>
              <a:rPr lang="en-US" sz="2000" b="1" dirty="0">
                <a:solidFill>
                  <a:srgbClr val="C00000"/>
                </a:solidFill>
                <a:latin typeface="Times New Roman" panose="02020603050405020304" pitchFamily="18" charset="0"/>
                <a:cs typeface="Times New Roman" panose="02020603050405020304" pitchFamily="18" charset="0"/>
              </a:rPr>
              <a:t>Resource person:</a:t>
            </a:r>
          </a:p>
          <a:p>
            <a:r>
              <a:rPr lang="en-US" sz="2000" dirty="0">
                <a:solidFill>
                  <a:srgbClr val="C00000"/>
                </a:solidFill>
                <a:latin typeface="Times New Roman" panose="02020603050405020304" pitchFamily="18" charset="0"/>
                <a:cs typeface="Times New Roman" panose="02020603050405020304" pitchFamily="18" charset="0"/>
              </a:rPr>
              <a:t>DR. RACHNA SETHI</a:t>
            </a:r>
          </a:p>
          <a:p>
            <a:r>
              <a:rPr lang="en-US" sz="2000" dirty="0">
                <a:solidFill>
                  <a:srgbClr val="C00000"/>
                </a:solidFill>
                <a:latin typeface="Times New Roman" panose="02020603050405020304" pitchFamily="18" charset="0"/>
                <a:cs typeface="Times New Roman" panose="02020603050405020304" pitchFamily="18" charset="0"/>
              </a:rPr>
              <a:t>Associate Professor</a:t>
            </a:r>
          </a:p>
          <a:p>
            <a:r>
              <a:rPr lang="en-US" sz="2000" dirty="0">
                <a:solidFill>
                  <a:srgbClr val="C00000"/>
                </a:solidFill>
                <a:latin typeface="Times New Roman" panose="02020603050405020304" pitchFamily="18" charset="0"/>
                <a:cs typeface="Times New Roman" panose="02020603050405020304" pitchFamily="18" charset="0"/>
              </a:rPr>
              <a:t>Department of English</a:t>
            </a:r>
          </a:p>
          <a:p>
            <a:r>
              <a:rPr lang="en-US" sz="2000" dirty="0">
                <a:solidFill>
                  <a:srgbClr val="C00000"/>
                </a:solidFill>
                <a:latin typeface="Times New Roman" panose="02020603050405020304" pitchFamily="18" charset="0"/>
                <a:cs typeface="Times New Roman" panose="02020603050405020304" pitchFamily="18" charset="0"/>
              </a:rPr>
              <a:t>Rajdhani College</a:t>
            </a:r>
          </a:p>
          <a:p>
            <a:r>
              <a:rPr lang="en-US" sz="2000" dirty="0">
                <a:solidFill>
                  <a:srgbClr val="C00000"/>
                </a:solidFill>
                <a:latin typeface="Times New Roman" panose="02020603050405020304" pitchFamily="18" charset="0"/>
                <a:cs typeface="Times New Roman" panose="02020603050405020304" pitchFamily="18" charset="0"/>
              </a:rPr>
              <a:t>University of Delhi</a:t>
            </a:r>
          </a:p>
        </p:txBody>
      </p:sp>
      <p:pic>
        <p:nvPicPr>
          <p:cNvPr id="3" name="Picture 2">
            <a:extLst>
              <a:ext uri="{FF2B5EF4-FFF2-40B4-BE49-F238E27FC236}">
                <a16:creationId xmlns:a16="http://schemas.microsoft.com/office/drawing/2014/main" id="{AC97CE05-E2E1-4410-8350-9F8E80ECAB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0373" y="150125"/>
            <a:ext cx="8364940" cy="6273704"/>
          </a:xfrm>
          <a:prstGeom prst="rect">
            <a:avLst/>
          </a:prstGeom>
        </p:spPr>
      </p:pic>
    </p:spTree>
    <p:extLst>
      <p:ext uri="{BB962C8B-B14F-4D97-AF65-F5344CB8AC3E}">
        <p14:creationId xmlns:p14="http://schemas.microsoft.com/office/powerpoint/2010/main" val="26933225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D32C9-1045-4519-898E-0E20FDD4C108}"/>
              </a:ext>
            </a:extLst>
          </p:cNvPr>
          <p:cNvSpPr>
            <a:spLocks noGrp="1"/>
          </p:cNvSpPr>
          <p:nvPr>
            <p:ph type="title"/>
          </p:nvPr>
        </p:nvSpPr>
        <p:spPr>
          <a:xfrm>
            <a:off x="838200" y="365126"/>
            <a:ext cx="10515600" cy="835062"/>
          </a:xfrm>
        </p:spPr>
        <p:txBody>
          <a:bodyPr>
            <a:normAutofit/>
          </a:bodyPr>
          <a:lstStyle/>
          <a:p>
            <a:pPr algn="ctr"/>
            <a:r>
              <a:rPr lang="en-US" sz="4000" b="1" dirty="0">
                <a:solidFill>
                  <a:srgbClr val="C00000"/>
                </a:solidFill>
                <a:latin typeface="Times New Roman" panose="02020603050405020304" pitchFamily="18" charset="0"/>
                <a:cs typeface="Times New Roman" panose="02020603050405020304" pitchFamily="18" charset="0"/>
              </a:rPr>
              <a:t>English-Urdu Communication</a:t>
            </a:r>
          </a:p>
        </p:txBody>
      </p:sp>
      <p:graphicFrame>
        <p:nvGraphicFramePr>
          <p:cNvPr id="3" name="Table 2">
            <a:extLst>
              <a:ext uri="{FF2B5EF4-FFF2-40B4-BE49-F238E27FC236}">
                <a16:creationId xmlns:a16="http://schemas.microsoft.com/office/drawing/2014/main" id="{7E303F85-D517-4029-A1C8-2398C2AD1E27}"/>
              </a:ext>
            </a:extLst>
          </p:cNvPr>
          <p:cNvGraphicFramePr>
            <a:graphicFrameLocks noGrp="1"/>
          </p:cNvGraphicFramePr>
          <p:nvPr>
            <p:extLst>
              <p:ext uri="{D42A27DB-BD31-4B8C-83A1-F6EECF244321}">
                <p14:modId xmlns:p14="http://schemas.microsoft.com/office/powerpoint/2010/main" val="3241620426"/>
              </p:ext>
            </p:extLst>
          </p:nvPr>
        </p:nvGraphicFramePr>
        <p:xfrm>
          <a:off x="838200" y="1200187"/>
          <a:ext cx="9941170" cy="5562649"/>
        </p:xfrm>
        <a:graphic>
          <a:graphicData uri="http://schemas.openxmlformats.org/drawingml/2006/table">
            <a:tbl>
              <a:tblPr/>
              <a:tblGrid>
                <a:gridCol w="3052689">
                  <a:extLst>
                    <a:ext uri="{9D8B030D-6E8A-4147-A177-3AD203B41FA5}">
                      <a16:colId xmlns:a16="http://schemas.microsoft.com/office/drawing/2014/main" val="541034671"/>
                    </a:ext>
                  </a:extLst>
                </a:gridCol>
                <a:gridCol w="6888481">
                  <a:extLst>
                    <a:ext uri="{9D8B030D-6E8A-4147-A177-3AD203B41FA5}">
                      <a16:colId xmlns:a16="http://schemas.microsoft.com/office/drawing/2014/main" val="1207311272"/>
                    </a:ext>
                  </a:extLst>
                </a:gridCol>
              </a:tblGrid>
              <a:tr h="347259">
                <a:tc>
                  <a:txBody>
                    <a:bodyPr/>
                    <a:lstStyle/>
                    <a:p>
                      <a:endParaRPr lang="en-US" sz="1400" b="0" dirty="0">
                        <a:solidFill>
                          <a:srgbClr val="003399"/>
                        </a:solidFill>
                        <a:effectLst/>
                      </a:endParaRPr>
                    </a:p>
                  </a:txBody>
                  <a:tcPr marL="58486" marR="58486" marT="58486" marB="58486" anchor="ctr">
                    <a:lnL>
                      <a:noFill/>
                    </a:lnL>
                    <a:lnR>
                      <a:noFill/>
                    </a:lnR>
                    <a:lnT>
                      <a:noFill/>
                    </a:lnT>
                    <a:lnB w="9525" cap="flat" cmpd="sng" algn="ctr">
                      <a:solidFill>
                        <a:srgbClr val="FFFFFF"/>
                      </a:solidFill>
                      <a:prstDash val="solid"/>
                      <a:round/>
                      <a:headEnd type="none" w="med" len="med"/>
                      <a:tailEnd type="none" w="med" len="med"/>
                    </a:lnB>
                    <a:solidFill>
                      <a:srgbClr val="FFFFFF"/>
                    </a:solidFill>
                  </a:tcPr>
                </a:tc>
                <a:tc>
                  <a:txBody>
                    <a:bodyPr/>
                    <a:lstStyle/>
                    <a:p>
                      <a:endParaRPr lang="en-US" sz="1400" b="0" dirty="0">
                        <a:solidFill>
                          <a:srgbClr val="003399"/>
                        </a:solidFill>
                        <a:effectLst/>
                      </a:endParaRPr>
                    </a:p>
                  </a:txBody>
                  <a:tcPr marL="58486" marR="58486" marT="58486" marB="58486" anchor="ctr">
                    <a:lnL>
                      <a:noFill/>
                    </a:lnL>
                    <a:lnR>
                      <a:noFill/>
                    </a:lnR>
                    <a:lnT>
                      <a:noFill/>
                    </a:lnT>
                    <a:lnB w="9525" cap="flat" cmpd="sng" algn="ctr">
                      <a:solidFill>
                        <a:srgbClr val="FFFFFF"/>
                      </a:solidFill>
                      <a:prstDash val="solid"/>
                      <a:round/>
                      <a:headEnd type="none" w="med" len="med"/>
                      <a:tailEnd type="none" w="med" len="med"/>
                    </a:lnB>
                    <a:solidFill>
                      <a:srgbClr val="FFFFFF"/>
                    </a:solidFill>
                  </a:tcPr>
                </a:tc>
                <a:extLst>
                  <a:ext uri="{0D108BD9-81ED-4DB2-BD59-A6C34878D82A}">
                    <a16:rowId xmlns:a16="http://schemas.microsoft.com/office/drawing/2014/main" val="1946129836"/>
                  </a:ext>
                </a:extLst>
              </a:tr>
              <a:tr h="344556">
                <a:tc>
                  <a:txBody>
                    <a:bodyPr/>
                    <a:lstStyle/>
                    <a:p>
                      <a:endParaRPr lang="en-US" sz="1400" dirty="0">
                        <a:solidFill>
                          <a:srgbClr val="666699"/>
                        </a:solidFill>
                        <a:effectLst/>
                      </a:endParaRP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tc>
                  <a:txBody>
                    <a:bodyPr/>
                    <a:lstStyle/>
                    <a:p>
                      <a:r>
                        <a:rPr lang="en-US" sz="1400">
                          <a:solidFill>
                            <a:srgbClr val="666699"/>
                          </a:solidFill>
                          <a:effectLst/>
                        </a:rPr>
                        <a:t> </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extLst>
                  <a:ext uri="{0D108BD9-81ED-4DB2-BD59-A6C34878D82A}">
                    <a16:rowId xmlns:a16="http://schemas.microsoft.com/office/drawing/2014/main" val="1974950424"/>
                  </a:ext>
                </a:extLst>
              </a:tr>
              <a:tr h="501816">
                <a:tc>
                  <a:txBody>
                    <a:bodyPr/>
                    <a:lstStyle/>
                    <a:p>
                      <a:r>
                        <a:rPr lang="en-US" sz="2000" b="1" dirty="0">
                          <a:solidFill>
                            <a:schemeClr val="tx1"/>
                          </a:solidFill>
                          <a:effectLst/>
                          <a:latin typeface="Times New Roman" panose="02020603050405020304" pitchFamily="18" charset="0"/>
                          <a:cs typeface="Times New Roman" panose="02020603050405020304" pitchFamily="18" charset="0"/>
                        </a:rPr>
                        <a:t>ENGLISH</a:t>
                      </a:r>
                      <a:endParaRPr lang="en-US" sz="2000" dirty="0">
                        <a:solidFill>
                          <a:schemeClr val="tx1"/>
                        </a:solidFill>
                        <a:effectLst/>
                        <a:latin typeface="Times New Roman" panose="02020603050405020304" pitchFamily="18" charset="0"/>
                        <a:cs typeface="Times New Roman" panose="02020603050405020304" pitchFamily="18" charset="0"/>
                      </a:endParaRP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tc>
                  <a:txBody>
                    <a:bodyPr/>
                    <a:lstStyle/>
                    <a:p>
                      <a:r>
                        <a:rPr lang="en-US" sz="2000" b="1" dirty="0">
                          <a:solidFill>
                            <a:schemeClr val="tx1"/>
                          </a:solidFill>
                          <a:effectLst/>
                          <a:latin typeface="Times New Roman" panose="02020603050405020304" pitchFamily="18" charset="0"/>
                          <a:cs typeface="+mj-cs"/>
                        </a:rPr>
                        <a:t>URDU </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extLst>
                  <a:ext uri="{0D108BD9-81ED-4DB2-BD59-A6C34878D82A}">
                    <a16:rowId xmlns:a16="http://schemas.microsoft.com/office/drawing/2014/main" val="15268370"/>
                  </a:ext>
                </a:extLst>
              </a:tr>
              <a:tr h="344556">
                <a:tc>
                  <a:txBody>
                    <a:bodyPr/>
                    <a:lstStyle/>
                    <a:p>
                      <a:r>
                        <a:rPr lang="en-US" sz="2000">
                          <a:solidFill>
                            <a:schemeClr val="tx1"/>
                          </a:solidFill>
                          <a:effectLst/>
                          <a:latin typeface="Times New Roman" panose="02020603050405020304" pitchFamily="18" charset="0"/>
                          <a:cs typeface="Times New Roman" panose="02020603050405020304" pitchFamily="18" charset="0"/>
                        </a:rPr>
                        <a:t>Hi!</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tc>
                  <a:txBody>
                    <a:bodyPr/>
                    <a:lstStyle/>
                    <a:p>
                      <a:r>
                        <a:rPr lang="en-US" sz="2000" dirty="0">
                          <a:solidFill>
                            <a:schemeClr val="tx1"/>
                          </a:solidFill>
                          <a:effectLst/>
                          <a:cs typeface="+mj-cs"/>
                        </a:rPr>
                        <a:t>Salam!   !</a:t>
                      </a:r>
                      <a:r>
                        <a:rPr lang="ar-AE" sz="2000" dirty="0">
                          <a:solidFill>
                            <a:schemeClr val="tx1"/>
                          </a:solidFill>
                          <a:effectLst/>
                          <a:cs typeface="+mj-cs"/>
                        </a:rPr>
                        <a:t>سلام</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extLst>
                  <a:ext uri="{0D108BD9-81ED-4DB2-BD59-A6C34878D82A}">
                    <a16:rowId xmlns:a16="http://schemas.microsoft.com/office/drawing/2014/main" val="2284704415"/>
                  </a:ext>
                </a:extLst>
              </a:tr>
              <a:tr h="555907">
                <a:tc>
                  <a:txBody>
                    <a:bodyPr/>
                    <a:lstStyle/>
                    <a:p>
                      <a:r>
                        <a:rPr lang="en-US" sz="2000" dirty="0">
                          <a:solidFill>
                            <a:schemeClr val="tx1"/>
                          </a:solidFill>
                          <a:effectLst/>
                          <a:latin typeface="Times New Roman" panose="02020603050405020304" pitchFamily="18" charset="0"/>
                          <a:cs typeface="Times New Roman" panose="02020603050405020304" pitchFamily="18" charset="0"/>
                        </a:rPr>
                        <a:t>Welcome! (to greet someone)</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tc>
                  <a:txBody>
                    <a:bodyPr/>
                    <a:lstStyle/>
                    <a:p>
                      <a:r>
                        <a:rPr lang="en-US" sz="2000" dirty="0" err="1">
                          <a:solidFill>
                            <a:schemeClr val="tx1"/>
                          </a:solidFill>
                          <a:effectLst/>
                          <a:cs typeface="+mj-cs"/>
                        </a:rPr>
                        <a:t>Khush</a:t>
                      </a:r>
                      <a:r>
                        <a:rPr lang="en-US" sz="2000" dirty="0">
                          <a:solidFill>
                            <a:schemeClr val="tx1"/>
                          </a:solidFill>
                          <a:effectLst/>
                          <a:cs typeface="+mj-cs"/>
                        </a:rPr>
                        <a:t> </a:t>
                      </a:r>
                      <a:r>
                        <a:rPr lang="en-US" sz="2000" dirty="0" err="1">
                          <a:solidFill>
                            <a:schemeClr val="tx1"/>
                          </a:solidFill>
                          <a:effectLst/>
                          <a:cs typeface="+mj-cs"/>
                        </a:rPr>
                        <a:t>Aamdeed</a:t>
                      </a:r>
                      <a:r>
                        <a:rPr lang="en-US" sz="2000" dirty="0">
                          <a:solidFill>
                            <a:schemeClr val="tx1"/>
                          </a:solidFill>
                          <a:effectLst/>
                          <a:cs typeface="+mj-cs"/>
                        </a:rPr>
                        <a:t>   </a:t>
                      </a:r>
                      <a:r>
                        <a:rPr lang="ar-AE" sz="2000" dirty="0">
                          <a:solidFill>
                            <a:schemeClr val="tx1"/>
                          </a:solidFill>
                          <a:effectLst/>
                          <a:cs typeface="+mj-cs"/>
                        </a:rPr>
                        <a:t>خوش آمدید</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extLst>
                  <a:ext uri="{0D108BD9-81ED-4DB2-BD59-A6C34878D82A}">
                    <a16:rowId xmlns:a16="http://schemas.microsoft.com/office/drawing/2014/main" val="888684987"/>
                  </a:ext>
                </a:extLst>
              </a:tr>
              <a:tr h="343391">
                <a:tc>
                  <a:txBody>
                    <a:bodyPr/>
                    <a:lstStyle/>
                    <a:p>
                      <a:r>
                        <a:rPr lang="en-US" sz="2000" dirty="0">
                          <a:solidFill>
                            <a:schemeClr val="tx1"/>
                          </a:solidFill>
                          <a:effectLst/>
                          <a:latin typeface="Times New Roman" panose="02020603050405020304" pitchFamily="18" charset="0"/>
                          <a:cs typeface="Times New Roman" panose="02020603050405020304" pitchFamily="18" charset="0"/>
                        </a:rPr>
                        <a:t>How are you?</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tc>
                  <a:txBody>
                    <a:bodyPr/>
                    <a:lstStyle/>
                    <a:p>
                      <a:r>
                        <a:rPr lang="en-US" sz="2000" dirty="0">
                          <a:solidFill>
                            <a:schemeClr val="tx1"/>
                          </a:solidFill>
                          <a:effectLst/>
                          <a:cs typeface="+mj-cs"/>
                        </a:rPr>
                        <a:t>Kya Hal Hai?   </a:t>
                      </a:r>
                      <a:r>
                        <a:rPr lang="ar-AE" sz="2000" dirty="0">
                          <a:solidFill>
                            <a:schemeClr val="tx1"/>
                          </a:solidFill>
                          <a:effectLst/>
                          <a:cs typeface="+mj-cs"/>
                        </a:rPr>
                        <a:t>کیا حال ہے؟</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extLst>
                  <a:ext uri="{0D108BD9-81ED-4DB2-BD59-A6C34878D82A}">
                    <a16:rowId xmlns:a16="http://schemas.microsoft.com/office/drawing/2014/main" val="2530582608"/>
                  </a:ext>
                </a:extLst>
              </a:tr>
              <a:tr h="344556">
                <a:tc>
                  <a:txBody>
                    <a:bodyPr/>
                    <a:lstStyle/>
                    <a:p>
                      <a:r>
                        <a:rPr lang="en-US" sz="2000" dirty="0">
                          <a:solidFill>
                            <a:schemeClr val="tx1"/>
                          </a:solidFill>
                          <a:effectLst/>
                          <a:latin typeface="Times New Roman" panose="02020603050405020304" pitchFamily="18" charset="0"/>
                          <a:cs typeface="Times New Roman" panose="02020603050405020304" pitchFamily="18" charset="0"/>
                        </a:rPr>
                        <a:t>I'm fine, thanks!</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tc>
                  <a:txBody>
                    <a:bodyPr/>
                    <a:lstStyle/>
                    <a:p>
                      <a:r>
                        <a:rPr lang="en-US" sz="2000" dirty="0">
                          <a:solidFill>
                            <a:schemeClr val="tx1"/>
                          </a:solidFill>
                          <a:effectLst/>
                          <a:cs typeface="+mj-cs"/>
                        </a:rPr>
                        <a:t>Main </a:t>
                      </a:r>
                      <a:r>
                        <a:rPr lang="en-US" sz="2000" dirty="0" err="1">
                          <a:solidFill>
                            <a:schemeClr val="tx1"/>
                          </a:solidFill>
                          <a:effectLst/>
                          <a:cs typeface="+mj-cs"/>
                        </a:rPr>
                        <a:t>Theek</a:t>
                      </a:r>
                      <a:r>
                        <a:rPr lang="en-US" sz="2000" dirty="0">
                          <a:solidFill>
                            <a:schemeClr val="tx1"/>
                          </a:solidFill>
                          <a:effectLst/>
                          <a:cs typeface="+mj-cs"/>
                        </a:rPr>
                        <a:t> Hun, </a:t>
                      </a:r>
                      <a:r>
                        <a:rPr lang="en-US" sz="2000" dirty="0" err="1">
                          <a:solidFill>
                            <a:schemeClr val="tx1"/>
                          </a:solidFill>
                          <a:effectLst/>
                          <a:cs typeface="+mj-cs"/>
                        </a:rPr>
                        <a:t>Shukriya</a:t>
                      </a:r>
                      <a:r>
                        <a:rPr lang="en-US" sz="2000" dirty="0">
                          <a:solidFill>
                            <a:schemeClr val="tx1"/>
                          </a:solidFill>
                          <a:effectLst/>
                          <a:cs typeface="+mj-cs"/>
                        </a:rPr>
                        <a:t>!   !</a:t>
                      </a:r>
                      <a:r>
                        <a:rPr lang="ar-AE" sz="2000" dirty="0">
                          <a:solidFill>
                            <a:schemeClr val="tx1"/>
                          </a:solidFill>
                          <a:effectLst/>
                          <a:cs typeface="+mj-cs"/>
                        </a:rPr>
                        <a:t>میں ٹھیک ہوں،شکر یہ</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extLst>
                  <a:ext uri="{0D108BD9-81ED-4DB2-BD59-A6C34878D82A}">
                    <a16:rowId xmlns:a16="http://schemas.microsoft.com/office/drawing/2014/main" val="1819010641"/>
                  </a:ext>
                </a:extLst>
              </a:tr>
              <a:tr h="344556">
                <a:tc>
                  <a:txBody>
                    <a:bodyPr/>
                    <a:lstStyle/>
                    <a:p>
                      <a:r>
                        <a:rPr lang="en-US" sz="2000" dirty="0">
                          <a:solidFill>
                            <a:schemeClr val="tx1"/>
                          </a:solidFill>
                          <a:effectLst/>
                          <a:latin typeface="Times New Roman" panose="02020603050405020304" pitchFamily="18" charset="0"/>
                          <a:cs typeface="Times New Roman" panose="02020603050405020304" pitchFamily="18" charset="0"/>
                        </a:rPr>
                        <a:t>And you?</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tc>
                  <a:txBody>
                    <a:bodyPr/>
                    <a:lstStyle/>
                    <a:p>
                      <a:r>
                        <a:rPr lang="en-US" sz="2000" dirty="0" err="1">
                          <a:solidFill>
                            <a:schemeClr val="tx1"/>
                          </a:solidFill>
                          <a:effectLst/>
                          <a:cs typeface="+mj-cs"/>
                        </a:rPr>
                        <a:t>Aur</a:t>
                      </a:r>
                      <a:r>
                        <a:rPr lang="en-US" sz="2000" dirty="0">
                          <a:solidFill>
                            <a:schemeClr val="tx1"/>
                          </a:solidFill>
                          <a:effectLst/>
                          <a:cs typeface="+mj-cs"/>
                        </a:rPr>
                        <a:t> </a:t>
                      </a:r>
                      <a:r>
                        <a:rPr lang="en-US" sz="2000" dirty="0" err="1">
                          <a:solidFill>
                            <a:schemeClr val="tx1"/>
                          </a:solidFill>
                          <a:effectLst/>
                          <a:cs typeface="+mj-cs"/>
                        </a:rPr>
                        <a:t>Aap</a:t>
                      </a:r>
                      <a:r>
                        <a:rPr lang="en-US" sz="2000" dirty="0">
                          <a:solidFill>
                            <a:schemeClr val="tx1"/>
                          </a:solidFill>
                          <a:effectLst/>
                          <a:cs typeface="+mj-cs"/>
                        </a:rPr>
                        <a:t>?   </a:t>
                      </a:r>
                      <a:r>
                        <a:rPr lang="ar-AE" sz="2000" dirty="0">
                          <a:solidFill>
                            <a:schemeClr val="tx1"/>
                          </a:solidFill>
                          <a:effectLst/>
                          <a:cs typeface="+mj-cs"/>
                        </a:rPr>
                        <a:t>اور آپ؟</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extLst>
                  <a:ext uri="{0D108BD9-81ED-4DB2-BD59-A6C34878D82A}">
                    <a16:rowId xmlns:a16="http://schemas.microsoft.com/office/drawing/2014/main" val="26099682"/>
                  </a:ext>
                </a:extLst>
              </a:tr>
              <a:tr h="555907">
                <a:tc>
                  <a:txBody>
                    <a:bodyPr/>
                    <a:lstStyle/>
                    <a:p>
                      <a:r>
                        <a:rPr lang="en-US" sz="2000" dirty="0">
                          <a:solidFill>
                            <a:schemeClr val="tx1"/>
                          </a:solidFill>
                          <a:effectLst/>
                          <a:latin typeface="Times New Roman" panose="02020603050405020304" pitchFamily="18" charset="0"/>
                          <a:cs typeface="Times New Roman" panose="02020603050405020304" pitchFamily="18" charset="0"/>
                        </a:rPr>
                        <a:t>Good/ So-So.</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tc>
                  <a:txBody>
                    <a:bodyPr/>
                    <a:lstStyle/>
                    <a:p>
                      <a:r>
                        <a:rPr lang="en-US" sz="2000" dirty="0" err="1">
                          <a:solidFill>
                            <a:schemeClr val="tx1"/>
                          </a:solidFill>
                          <a:effectLst/>
                          <a:cs typeface="+mj-cs"/>
                        </a:rPr>
                        <a:t>Accha</a:t>
                      </a:r>
                      <a:r>
                        <a:rPr lang="en-US" sz="2000" dirty="0">
                          <a:solidFill>
                            <a:schemeClr val="tx1"/>
                          </a:solidFill>
                          <a:effectLst/>
                          <a:cs typeface="+mj-cs"/>
                        </a:rPr>
                        <a:t>/</a:t>
                      </a:r>
                      <a:r>
                        <a:rPr lang="en-US" sz="2000" dirty="0" err="1">
                          <a:solidFill>
                            <a:schemeClr val="tx1"/>
                          </a:solidFill>
                          <a:effectLst/>
                          <a:cs typeface="+mj-cs"/>
                        </a:rPr>
                        <a:t>Kuch</a:t>
                      </a:r>
                      <a:r>
                        <a:rPr lang="en-US" sz="2000" dirty="0">
                          <a:solidFill>
                            <a:schemeClr val="tx1"/>
                          </a:solidFill>
                          <a:effectLst/>
                          <a:cs typeface="+mj-cs"/>
                        </a:rPr>
                        <a:t> </a:t>
                      </a:r>
                      <a:r>
                        <a:rPr lang="en-US" sz="2000" dirty="0" err="1">
                          <a:solidFill>
                            <a:schemeClr val="tx1"/>
                          </a:solidFill>
                          <a:effectLst/>
                          <a:cs typeface="+mj-cs"/>
                        </a:rPr>
                        <a:t>Theek</a:t>
                      </a:r>
                      <a:r>
                        <a:rPr lang="en-US" sz="2000" dirty="0">
                          <a:solidFill>
                            <a:schemeClr val="tx1"/>
                          </a:solidFill>
                          <a:effectLst/>
                          <a:cs typeface="+mj-cs"/>
                        </a:rPr>
                        <a:t>   </a:t>
                      </a:r>
                      <a:r>
                        <a:rPr lang="ar-AE" sz="2000" dirty="0">
                          <a:solidFill>
                            <a:schemeClr val="tx1"/>
                          </a:solidFill>
                          <a:effectLst/>
                          <a:cs typeface="+mj-cs"/>
                        </a:rPr>
                        <a:t>اچھا/ﮐﭽﮭ ٹھیک</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extLst>
                  <a:ext uri="{0D108BD9-81ED-4DB2-BD59-A6C34878D82A}">
                    <a16:rowId xmlns:a16="http://schemas.microsoft.com/office/drawing/2014/main" val="1703391016"/>
                  </a:ext>
                </a:extLst>
              </a:tr>
              <a:tr h="344556">
                <a:tc>
                  <a:txBody>
                    <a:bodyPr/>
                    <a:lstStyle/>
                    <a:p>
                      <a:r>
                        <a:rPr lang="en-US" sz="2000" dirty="0">
                          <a:solidFill>
                            <a:schemeClr val="tx1"/>
                          </a:solidFill>
                          <a:effectLst/>
                          <a:latin typeface="Times New Roman" panose="02020603050405020304" pitchFamily="18" charset="0"/>
                          <a:cs typeface="Times New Roman" panose="02020603050405020304" pitchFamily="18" charset="0"/>
                        </a:rPr>
                        <a:t>Thank you (very much)!</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tc>
                  <a:txBody>
                    <a:bodyPr/>
                    <a:lstStyle/>
                    <a:p>
                      <a:r>
                        <a:rPr lang="en-US" sz="2000" dirty="0">
                          <a:solidFill>
                            <a:schemeClr val="tx1"/>
                          </a:solidFill>
                          <a:effectLst/>
                          <a:cs typeface="+mj-cs"/>
                        </a:rPr>
                        <a:t>Bahut </a:t>
                      </a:r>
                      <a:r>
                        <a:rPr lang="en-US" sz="2000" dirty="0" err="1">
                          <a:solidFill>
                            <a:schemeClr val="tx1"/>
                          </a:solidFill>
                          <a:effectLst/>
                          <a:cs typeface="+mj-cs"/>
                        </a:rPr>
                        <a:t>Bahut</a:t>
                      </a:r>
                      <a:r>
                        <a:rPr lang="en-US" sz="2000" dirty="0">
                          <a:solidFill>
                            <a:schemeClr val="tx1"/>
                          </a:solidFill>
                          <a:effectLst/>
                          <a:cs typeface="+mj-cs"/>
                        </a:rPr>
                        <a:t> </a:t>
                      </a:r>
                      <a:r>
                        <a:rPr lang="en-US" sz="2000" dirty="0" err="1">
                          <a:solidFill>
                            <a:schemeClr val="tx1"/>
                          </a:solidFill>
                          <a:effectLst/>
                          <a:cs typeface="+mj-cs"/>
                        </a:rPr>
                        <a:t>Shukriya</a:t>
                      </a:r>
                      <a:r>
                        <a:rPr lang="en-US" sz="2000" dirty="0">
                          <a:solidFill>
                            <a:schemeClr val="tx1"/>
                          </a:solidFill>
                          <a:effectLst/>
                          <a:cs typeface="+mj-cs"/>
                        </a:rPr>
                        <a:t>!   !</a:t>
                      </a:r>
                      <a:r>
                        <a:rPr lang="ar-AE" sz="2000" dirty="0">
                          <a:solidFill>
                            <a:schemeClr val="tx1"/>
                          </a:solidFill>
                          <a:effectLst/>
                          <a:cs typeface="+mj-cs"/>
                        </a:rPr>
                        <a:t>بہت بہت شکریہ</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8EDFF"/>
                    </a:solidFill>
                  </a:tcPr>
                </a:tc>
                <a:extLst>
                  <a:ext uri="{0D108BD9-81ED-4DB2-BD59-A6C34878D82A}">
                    <a16:rowId xmlns:a16="http://schemas.microsoft.com/office/drawing/2014/main" val="2821934787"/>
                  </a:ext>
                </a:extLst>
              </a:tr>
              <a:tr h="406761">
                <a:tc>
                  <a:txBody>
                    <a:bodyPr/>
                    <a:lstStyle/>
                    <a:p>
                      <a:r>
                        <a:rPr lang="en-US" sz="2000" dirty="0">
                          <a:solidFill>
                            <a:schemeClr val="tx1"/>
                          </a:solidFill>
                          <a:effectLst/>
                          <a:latin typeface="Times New Roman" panose="02020603050405020304" pitchFamily="18" charset="0"/>
                          <a:cs typeface="Times New Roman" panose="02020603050405020304" pitchFamily="18" charset="0"/>
                        </a:rPr>
                        <a:t>What’s new?</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D0DAFD"/>
                    </a:solidFill>
                  </a:tcPr>
                </a:tc>
                <a:tc>
                  <a:txBody>
                    <a:bodyPr/>
                    <a:lstStyle/>
                    <a:p>
                      <a:r>
                        <a:rPr lang="en-US" sz="2000" b="0" i="0" kern="1200" dirty="0">
                          <a:solidFill>
                            <a:schemeClr val="tx1"/>
                          </a:solidFill>
                          <a:effectLst/>
                          <a:latin typeface="+mn-lt"/>
                          <a:ea typeface="+mn-ea"/>
                          <a:cs typeface="+mj-cs"/>
                        </a:rPr>
                        <a:t>Koi </a:t>
                      </a:r>
                      <a:r>
                        <a:rPr lang="en-US" sz="2000" b="0" i="0" kern="1200" dirty="0" err="1">
                          <a:solidFill>
                            <a:schemeClr val="tx1"/>
                          </a:solidFill>
                          <a:effectLst/>
                          <a:latin typeface="+mn-lt"/>
                          <a:ea typeface="+mn-ea"/>
                          <a:cs typeface="+mj-cs"/>
                        </a:rPr>
                        <a:t>Nai</a:t>
                      </a:r>
                      <a:r>
                        <a:rPr lang="en-US" sz="2000" b="0" i="0" kern="1200" dirty="0">
                          <a:solidFill>
                            <a:schemeClr val="tx1"/>
                          </a:solidFill>
                          <a:effectLst/>
                          <a:latin typeface="+mn-lt"/>
                          <a:ea typeface="+mn-ea"/>
                          <a:cs typeface="+mj-cs"/>
                        </a:rPr>
                        <a:t> Khabar?   </a:t>
                      </a:r>
                      <a:r>
                        <a:rPr lang="ar-AE" sz="2000" b="0" i="0" kern="1200" dirty="0">
                          <a:solidFill>
                            <a:schemeClr val="tx1"/>
                          </a:solidFill>
                          <a:effectLst/>
                          <a:latin typeface="+mn-lt"/>
                          <a:ea typeface="+mn-ea"/>
                          <a:cs typeface="+mj-cs"/>
                        </a:rPr>
                        <a:t>کوی نًی خبر؟</a:t>
                      </a:r>
                      <a:endParaRPr lang="ar-AE" sz="2000" dirty="0">
                        <a:solidFill>
                          <a:schemeClr val="tx1"/>
                        </a:solidFill>
                        <a:effectLst/>
                        <a:cs typeface="+mj-cs"/>
                      </a:endParaRPr>
                    </a:p>
                  </a:txBody>
                  <a:tcPr marL="58486" marR="58486" marT="58486" marB="58486" anchor="ctr">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D0DAFD"/>
                    </a:solidFill>
                  </a:tcPr>
                </a:tc>
                <a:extLst>
                  <a:ext uri="{0D108BD9-81ED-4DB2-BD59-A6C34878D82A}">
                    <a16:rowId xmlns:a16="http://schemas.microsoft.com/office/drawing/2014/main" val="3582830460"/>
                  </a:ext>
                </a:extLst>
              </a:tr>
              <a:tr h="555907">
                <a:tc>
                  <a:txBody>
                    <a:bodyPr/>
                    <a:lstStyle/>
                    <a:p>
                      <a:r>
                        <a:rPr lang="en-US" sz="2000" dirty="0">
                          <a:solidFill>
                            <a:schemeClr val="tx1"/>
                          </a:solidFill>
                          <a:effectLst/>
                          <a:latin typeface="Times New Roman" panose="02020603050405020304" pitchFamily="18" charset="0"/>
                          <a:cs typeface="Times New Roman" panose="02020603050405020304" pitchFamily="18" charset="0"/>
                        </a:rPr>
                        <a:t>Can you help me?</a:t>
                      </a:r>
                    </a:p>
                  </a:txBody>
                  <a:tcPr marL="58486" marR="58486" marT="58486" marB="58486" anchor="ctr">
                    <a:lnL>
                      <a:noFill/>
                    </a:lnL>
                    <a:lnR>
                      <a:noFill/>
                    </a:lnR>
                    <a:lnT w="9525" cap="flat" cmpd="sng" algn="ctr">
                      <a:solidFill>
                        <a:srgbClr val="FFFFFF"/>
                      </a:solidFill>
                      <a:prstDash val="solid"/>
                      <a:round/>
                      <a:headEnd type="none" w="med" len="med"/>
                      <a:tailEnd type="none" w="med" len="med"/>
                    </a:lnT>
                    <a:lnB>
                      <a:noFill/>
                    </a:lnB>
                    <a:solidFill>
                      <a:srgbClr val="E8EDFF"/>
                    </a:solidFill>
                  </a:tcPr>
                </a:tc>
                <a:tc>
                  <a:txBody>
                    <a:bodyPr/>
                    <a:lstStyle/>
                    <a:p>
                      <a:r>
                        <a:rPr lang="en-US" sz="2000" b="0" i="0" kern="1200" dirty="0">
                          <a:solidFill>
                            <a:schemeClr val="tx1"/>
                          </a:solidFill>
                          <a:effectLst/>
                          <a:latin typeface="+mn-lt"/>
                          <a:ea typeface="+mn-ea"/>
                          <a:cs typeface="+mj-cs"/>
                        </a:rPr>
                        <a:t>Kya </a:t>
                      </a:r>
                      <a:r>
                        <a:rPr lang="en-US" sz="2000" b="0" i="0" kern="1200" dirty="0" err="1">
                          <a:solidFill>
                            <a:schemeClr val="tx1"/>
                          </a:solidFill>
                          <a:effectLst/>
                          <a:latin typeface="+mn-lt"/>
                          <a:ea typeface="+mn-ea"/>
                          <a:cs typeface="+mj-cs"/>
                        </a:rPr>
                        <a:t>Aap</a:t>
                      </a:r>
                      <a:r>
                        <a:rPr lang="en-US" sz="2000" b="0" i="0" kern="1200" dirty="0">
                          <a:solidFill>
                            <a:schemeClr val="tx1"/>
                          </a:solidFill>
                          <a:effectLst/>
                          <a:latin typeface="+mn-lt"/>
                          <a:ea typeface="+mn-ea"/>
                          <a:cs typeface="+mj-cs"/>
                        </a:rPr>
                        <a:t> Meri </a:t>
                      </a:r>
                      <a:r>
                        <a:rPr lang="en-US" sz="2000" b="0" i="0" kern="1200" dirty="0" err="1">
                          <a:solidFill>
                            <a:schemeClr val="tx1"/>
                          </a:solidFill>
                          <a:effectLst/>
                          <a:latin typeface="+mn-lt"/>
                          <a:ea typeface="+mn-ea"/>
                          <a:cs typeface="+mj-cs"/>
                        </a:rPr>
                        <a:t>Madat</a:t>
                      </a:r>
                      <a:r>
                        <a:rPr lang="en-US" sz="2000" b="0" i="0" kern="1200" dirty="0">
                          <a:solidFill>
                            <a:schemeClr val="tx1"/>
                          </a:solidFill>
                          <a:effectLst/>
                          <a:latin typeface="+mn-lt"/>
                          <a:ea typeface="+mn-ea"/>
                          <a:cs typeface="+mj-cs"/>
                        </a:rPr>
                        <a:t> Kar </a:t>
                      </a:r>
                      <a:r>
                        <a:rPr lang="en-US" sz="2000" b="0" i="0" kern="1200" dirty="0" err="1">
                          <a:solidFill>
                            <a:schemeClr val="tx1"/>
                          </a:solidFill>
                          <a:effectLst/>
                          <a:latin typeface="+mn-lt"/>
                          <a:ea typeface="+mn-ea"/>
                          <a:cs typeface="+mj-cs"/>
                        </a:rPr>
                        <a:t>Sakte</a:t>
                      </a:r>
                      <a:r>
                        <a:rPr lang="en-US" sz="2000" b="0" i="0" kern="1200" dirty="0">
                          <a:solidFill>
                            <a:schemeClr val="tx1"/>
                          </a:solidFill>
                          <a:effectLst/>
                          <a:latin typeface="+mn-lt"/>
                          <a:ea typeface="+mn-ea"/>
                          <a:cs typeface="+mj-cs"/>
                        </a:rPr>
                        <a:t> Hain?   </a:t>
                      </a:r>
                      <a:r>
                        <a:rPr lang="ar-AE" sz="2000" b="0" i="0" kern="1200" dirty="0">
                          <a:solidFill>
                            <a:schemeClr val="tx1"/>
                          </a:solidFill>
                          <a:effectLst/>
                          <a:latin typeface="+mn-lt"/>
                          <a:ea typeface="+mn-ea"/>
                          <a:cs typeface="+mj-cs"/>
                        </a:rPr>
                        <a:t>کیا آپ میرئ مدد کر سَکتےہیں؟</a:t>
                      </a:r>
                      <a:endParaRPr lang="ar-AE" sz="2000" dirty="0">
                        <a:solidFill>
                          <a:schemeClr val="tx1"/>
                        </a:solidFill>
                        <a:effectLst/>
                        <a:cs typeface="+mj-cs"/>
                      </a:endParaRPr>
                    </a:p>
                  </a:txBody>
                  <a:tcPr marL="58486" marR="58486" marT="58486" marB="58486" anchor="ctr">
                    <a:lnL>
                      <a:noFill/>
                    </a:lnL>
                    <a:lnR>
                      <a:noFill/>
                    </a:lnR>
                    <a:lnT w="9525" cap="flat" cmpd="sng" algn="ctr">
                      <a:solidFill>
                        <a:srgbClr val="FFFFFF"/>
                      </a:solidFill>
                      <a:prstDash val="solid"/>
                      <a:round/>
                      <a:headEnd type="none" w="med" len="med"/>
                      <a:tailEnd type="none" w="med" len="med"/>
                    </a:lnT>
                    <a:lnB>
                      <a:noFill/>
                    </a:lnB>
                    <a:solidFill>
                      <a:srgbClr val="E8EDFF"/>
                    </a:solidFill>
                  </a:tcPr>
                </a:tc>
                <a:extLst>
                  <a:ext uri="{0D108BD9-81ED-4DB2-BD59-A6C34878D82A}">
                    <a16:rowId xmlns:a16="http://schemas.microsoft.com/office/drawing/2014/main" val="2008140062"/>
                  </a:ext>
                </a:extLst>
              </a:tr>
            </a:tbl>
          </a:graphicData>
        </a:graphic>
      </p:graphicFrame>
      <p:sp>
        <p:nvSpPr>
          <p:cNvPr id="4" name="Rectangle 1">
            <a:extLst>
              <a:ext uri="{FF2B5EF4-FFF2-40B4-BE49-F238E27FC236}">
                <a16:creationId xmlns:a16="http://schemas.microsoft.com/office/drawing/2014/main" id="{4E5F9FC2-8586-4720-BF7B-73E8C5A88463}"/>
              </a:ext>
            </a:extLst>
          </p:cNvPr>
          <p:cNvSpPr>
            <a:spLocks noChangeArrowheads="1"/>
          </p:cNvSpPr>
          <p:nvPr/>
        </p:nvSpPr>
        <p:spPr bwMode="auto">
          <a:xfrm>
            <a:off x="3273425" y="1788725"/>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958236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DF878-671F-48B2-913C-3AD9677400E6}"/>
              </a:ext>
            </a:extLst>
          </p:cNvPr>
          <p:cNvSpPr>
            <a:spLocks noGrp="1"/>
          </p:cNvSpPr>
          <p:nvPr>
            <p:ph type="title"/>
          </p:nvPr>
        </p:nvSpPr>
        <p:spPr/>
        <p:txBody>
          <a:bodyPr/>
          <a:lstStyle/>
          <a:p>
            <a:pPr algn="ctr"/>
            <a:r>
              <a:rPr lang="en-US" b="1" dirty="0">
                <a:solidFill>
                  <a:srgbClr val="C00000"/>
                </a:solidFill>
                <a:latin typeface="Times New Roman" panose="02020603050405020304" pitchFamily="18" charset="0"/>
                <a:cs typeface="Times New Roman" panose="02020603050405020304" pitchFamily="18" charset="0"/>
              </a:rPr>
              <a:t>Delhi: Microcosm of India’s Diversity</a:t>
            </a:r>
          </a:p>
        </p:txBody>
      </p:sp>
      <p:sp>
        <p:nvSpPr>
          <p:cNvPr id="3" name="Content Placeholder 2">
            <a:extLst>
              <a:ext uri="{FF2B5EF4-FFF2-40B4-BE49-F238E27FC236}">
                <a16:creationId xmlns:a16="http://schemas.microsoft.com/office/drawing/2014/main" id="{9F3EA254-D915-4BE2-BC9F-060A942505F8}"/>
              </a:ext>
            </a:extLst>
          </p:cNvPr>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People of different states and regions bring different languages and cultures to Delhi</a:t>
            </a:r>
          </a:p>
          <a:p>
            <a:r>
              <a:rPr lang="en-US" dirty="0">
                <a:latin typeface="Times New Roman" panose="02020603050405020304" pitchFamily="18" charset="0"/>
                <a:cs typeface="Times New Roman" panose="02020603050405020304" pitchFamily="18" charset="0"/>
              </a:rPr>
              <a:t>There is linguistic diversity within the city</a:t>
            </a:r>
          </a:p>
          <a:p>
            <a:r>
              <a:rPr lang="en-US" dirty="0">
                <a:latin typeface="Times New Roman" panose="02020603050405020304" pitchFamily="18" charset="0"/>
                <a:cs typeface="Times New Roman" panose="02020603050405020304" pitchFamily="18" charset="0"/>
              </a:rPr>
              <a:t>In the spoken language on the streets and in the markets, there is a mixing of words from different languages in a single sentence</a:t>
            </a:r>
          </a:p>
          <a:p>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lgn="ctr">
              <a:buNone/>
            </a:pPr>
            <a:r>
              <a:rPr lang="en-US" sz="1800" dirty="0">
                <a:solidFill>
                  <a:srgbClr val="C00000"/>
                </a:solidFill>
                <a:latin typeface="Times New Roman" panose="02020603050405020304" pitchFamily="18" charset="0"/>
                <a:cs typeface="Times New Roman" panose="02020603050405020304" pitchFamily="18" charset="0"/>
              </a:rPr>
              <a:t>    (Song clip from the movie </a:t>
            </a:r>
            <a:r>
              <a:rPr lang="en-US" sz="1800" b="1" i="1" dirty="0">
                <a:solidFill>
                  <a:srgbClr val="C00000"/>
                </a:solidFill>
                <a:latin typeface="Times New Roman" panose="02020603050405020304" pitchFamily="18" charset="0"/>
                <a:cs typeface="Times New Roman" panose="02020603050405020304" pitchFamily="18" charset="0"/>
              </a:rPr>
              <a:t>Delhi 6</a:t>
            </a:r>
            <a:r>
              <a:rPr lang="en-US" sz="1800" dirty="0">
                <a:solidFill>
                  <a:srgbClr val="C00000"/>
                </a:solidFill>
                <a:latin typeface="Times New Roman" panose="02020603050405020304" pitchFamily="18" charset="0"/>
                <a:cs typeface="Times New Roman" panose="02020603050405020304" pitchFamily="18" charset="0"/>
              </a:rPr>
              <a:t>)</a:t>
            </a:r>
          </a:p>
        </p:txBody>
      </p:sp>
      <p:pic>
        <p:nvPicPr>
          <p:cNvPr id="4" name="Delhi6">
            <a:hlinkClick r:id="" action="ppaction://media"/>
            <a:extLst>
              <a:ext uri="{FF2B5EF4-FFF2-40B4-BE49-F238E27FC236}">
                <a16:creationId xmlns:a16="http://schemas.microsoft.com/office/drawing/2014/main" id="{AD2EA34B-075F-4DA3-AE9D-579FF545DB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073747" y="4516901"/>
            <a:ext cx="609600" cy="609600"/>
          </a:xfrm>
          <a:prstGeom prst="rect">
            <a:avLst/>
          </a:prstGeom>
        </p:spPr>
      </p:pic>
    </p:spTree>
    <p:extLst>
      <p:ext uri="{BB962C8B-B14F-4D97-AF65-F5344CB8AC3E}">
        <p14:creationId xmlns:p14="http://schemas.microsoft.com/office/powerpoint/2010/main" val="985234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599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85967-2381-4CCF-A1DA-7DB359941497}"/>
              </a:ext>
            </a:extLst>
          </p:cNvPr>
          <p:cNvSpPr>
            <a:spLocks noGrp="1"/>
          </p:cNvSpPr>
          <p:nvPr>
            <p:ph type="title"/>
          </p:nvPr>
        </p:nvSpPr>
        <p:spPr/>
        <p:txBody>
          <a:bodyPr>
            <a:normAutofit fontScale="90000"/>
          </a:bodyPr>
          <a:lstStyle/>
          <a:p>
            <a:pPr algn="ctr"/>
            <a:r>
              <a:rPr lang="en-US" b="1" dirty="0">
                <a:solidFill>
                  <a:srgbClr val="C00000"/>
                </a:solidFill>
                <a:latin typeface="Times New Roman" panose="02020603050405020304" pitchFamily="18" charset="0"/>
                <a:cs typeface="Times New Roman" panose="02020603050405020304" pitchFamily="18" charset="0"/>
              </a:rPr>
              <a:t>CELEBRATING DIVERSITY </a:t>
            </a:r>
            <a:br>
              <a:rPr lang="en-US" b="1" dirty="0">
                <a:solidFill>
                  <a:srgbClr val="C00000"/>
                </a:solidFill>
                <a:latin typeface="Times New Roman" panose="02020603050405020304" pitchFamily="18" charset="0"/>
                <a:cs typeface="Times New Roman" panose="02020603050405020304" pitchFamily="18" charset="0"/>
              </a:rPr>
            </a:br>
            <a:r>
              <a:rPr lang="en-US" b="1" dirty="0">
                <a:solidFill>
                  <a:srgbClr val="C00000"/>
                </a:solidFill>
                <a:latin typeface="Times New Roman" panose="02020603050405020304" pitchFamily="18" charset="0"/>
                <a:cs typeface="Times New Roman" panose="02020603050405020304" pitchFamily="18" charset="0"/>
              </a:rPr>
              <a:t>THROUGH LANGUAGE</a:t>
            </a:r>
            <a:br>
              <a:rPr lang="en-US" dirty="0"/>
            </a:br>
            <a:endParaRPr lang="en-US" dirty="0"/>
          </a:p>
        </p:txBody>
      </p:sp>
      <p:sp>
        <p:nvSpPr>
          <p:cNvPr id="3" name="Content Placeholder 2">
            <a:extLst>
              <a:ext uri="{FF2B5EF4-FFF2-40B4-BE49-F238E27FC236}">
                <a16:creationId xmlns:a16="http://schemas.microsoft.com/office/drawing/2014/main" id="{75FE9575-AE8D-421C-8796-8903BD59AC8E}"/>
              </a:ext>
            </a:extLst>
          </p:cNvPr>
          <p:cNvSpPr>
            <a:spLocks noGrp="1"/>
          </p:cNvSpPr>
          <p:nvPr>
            <p:ph idx="1"/>
          </p:nvPr>
        </p:nvSpPr>
        <p:spPr/>
        <p:txBody>
          <a:bodyPr>
            <a:normAutofit/>
          </a:bodyPr>
          <a:lstStyle/>
          <a:p>
            <a:pPr algn="just"/>
            <a:r>
              <a:rPr lang="en-US" b="1" dirty="0">
                <a:latin typeface="Times New Roman" panose="02020603050405020304" pitchFamily="18" charset="0"/>
                <a:cs typeface="Times New Roman" panose="02020603050405020304" pitchFamily="18" charset="0"/>
              </a:rPr>
              <a:t>Language is dynamic</a:t>
            </a:r>
            <a:r>
              <a:rPr lang="en-US" dirty="0">
                <a:latin typeface="Times New Roman" panose="02020603050405020304" pitchFamily="18" charset="0"/>
                <a:cs typeface="Times New Roman" panose="02020603050405020304" pitchFamily="18" charset="0"/>
              </a:rPr>
              <a:t>. It evolves in response to changing social and cultural environment.  </a:t>
            </a:r>
          </a:p>
          <a:p>
            <a:pPr algn="just"/>
            <a:r>
              <a:rPr lang="en-US" dirty="0">
                <a:latin typeface="Times New Roman" panose="02020603050405020304" pitchFamily="18" charset="0"/>
                <a:cs typeface="Times New Roman" panose="02020603050405020304" pitchFamily="18" charset="0"/>
              </a:rPr>
              <a:t>When different regions and cultures interact with each other, there is a </a:t>
            </a:r>
            <a:r>
              <a:rPr lang="en-US" b="1" dirty="0">
                <a:latin typeface="Times New Roman" panose="02020603050405020304" pitchFamily="18" charset="0"/>
                <a:cs typeface="Times New Roman" panose="02020603050405020304" pitchFamily="18" charset="0"/>
              </a:rPr>
              <a:t>mixing of languages</a:t>
            </a:r>
            <a:r>
              <a:rPr lang="en-US" dirty="0">
                <a:latin typeface="Times New Roman" panose="02020603050405020304" pitchFamily="18" charset="0"/>
                <a:cs typeface="Times New Roman" panose="02020603050405020304" pitchFamily="18" charset="0"/>
              </a:rPr>
              <a:t>. The coming together of sounds of different languages is like adding different spices to create a </a:t>
            </a:r>
            <a:r>
              <a:rPr lang="en-US" dirty="0" err="1">
                <a:latin typeface="Times New Roman" panose="02020603050405020304" pitchFamily="18" charset="0"/>
                <a:cs typeface="Times New Roman" panose="02020603050405020304" pitchFamily="18" charset="0"/>
              </a:rPr>
              <a:t>flavourful</a:t>
            </a:r>
            <a:r>
              <a:rPr lang="en-US" dirty="0">
                <a:latin typeface="Times New Roman" panose="02020603050405020304" pitchFamily="18" charset="0"/>
                <a:cs typeface="Times New Roman" panose="02020603050405020304" pitchFamily="18" charset="0"/>
              </a:rPr>
              <a:t> dish!</a:t>
            </a:r>
          </a:p>
          <a:p>
            <a:pPr marL="0" indent="0" algn="just">
              <a:buNone/>
            </a:pPr>
            <a:endParaRPr lang="en-US"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4269D532-2B87-4FB6-9FE4-C7497C6F7ED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1042" y="4300950"/>
            <a:ext cx="4465985" cy="2395815"/>
          </a:xfrm>
          <a:prstGeom prst="rect">
            <a:avLst/>
          </a:prstGeom>
        </p:spPr>
      </p:pic>
      <p:pic>
        <p:nvPicPr>
          <p:cNvPr id="7" name="Picture 6">
            <a:extLst>
              <a:ext uri="{FF2B5EF4-FFF2-40B4-BE49-F238E27FC236}">
                <a16:creationId xmlns:a16="http://schemas.microsoft.com/office/drawing/2014/main" id="{94692E85-1279-495F-829D-A028160F0B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6327" y="4094060"/>
            <a:ext cx="3686589" cy="1692821"/>
          </a:xfrm>
          <a:prstGeom prst="rect">
            <a:avLst/>
          </a:prstGeom>
        </p:spPr>
      </p:pic>
    </p:spTree>
    <p:extLst>
      <p:ext uri="{BB962C8B-B14F-4D97-AF65-F5344CB8AC3E}">
        <p14:creationId xmlns:p14="http://schemas.microsoft.com/office/powerpoint/2010/main" val="48746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839DF-A14F-42EB-976F-CB2976292F64}"/>
              </a:ext>
            </a:extLst>
          </p:cNvPr>
          <p:cNvSpPr>
            <a:spLocks noGrp="1"/>
          </p:cNvSpPr>
          <p:nvPr>
            <p:ph type="title"/>
          </p:nvPr>
        </p:nvSpPr>
        <p:spPr/>
        <p:txBody>
          <a:bodyPr>
            <a:normAutofit/>
          </a:bodyPr>
          <a:lstStyle/>
          <a:p>
            <a:pPr algn="ctr"/>
            <a:r>
              <a:rPr lang="en-US" sz="3600" b="1" dirty="0">
                <a:solidFill>
                  <a:srgbClr val="C00000"/>
                </a:solidFill>
                <a:latin typeface="Times New Roman" panose="02020603050405020304" pitchFamily="18" charset="0"/>
                <a:cs typeface="Times New Roman" panose="02020603050405020304" pitchFamily="18" charset="0"/>
              </a:rPr>
              <a:t>Languages in Popular Culture</a:t>
            </a:r>
          </a:p>
        </p:txBody>
      </p:sp>
      <p:sp>
        <p:nvSpPr>
          <p:cNvPr id="3" name="Content Placeholder 2">
            <a:extLst>
              <a:ext uri="{FF2B5EF4-FFF2-40B4-BE49-F238E27FC236}">
                <a16:creationId xmlns:a16="http://schemas.microsoft.com/office/drawing/2014/main" id="{A345285E-E8F8-4942-BED4-30081611FC41}"/>
              </a:ext>
            </a:extLst>
          </p:cNvPr>
          <p:cNvSpPr>
            <a:spLocks noGrp="1"/>
          </p:cNvSpPr>
          <p:nvPr>
            <p:ph idx="1"/>
          </p:nvPr>
        </p:nvSpPr>
        <p:spPr/>
        <p:txBody>
          <a:bodyPr/>
          <a:lstStyle/>
          <a:p>
            <a:pPr algn="just"/>
            <a:r>
              <a:rPr lang="en-US" dirty="0">
                <a:latin typeface="Times New Roman" panose="02020603050405020304" pitchFamily="18" charset="0"/>
                <a:cs typeface="Times New Roman" panose="02020603050405020304" pitchFamily="18" charset="0"/>
              </a:rPr>
              <a:t>The coming together of people and languages can lead to better understanding rather than a clash. Mixing should be seen as a word with </a:t>
            </a:r>
            <a:r>
              <a:rPr lang="en-US" b="1" dirty="0">
                <a:latin typeface="Times New Roman" panose="02020603050405020304" pitchFamily="18" charset="0"/>
                <a:cs typeface="Times New Roman" panose="02020603050405020304" pitchFamily="18" charset="0"/>
              </a:rPr>
              <a:t>positive connotations</a:t>
            </a:r>
            <a:r>
              <a:rPr lang="en-US" dirty="0">
                <a:latin typeface="Times New Roman" panose="02020603050405020304" pitchFamily="18" charset="0"/>
                <a:cs typeface="Times New Roman" panose="02020603050405020304" pitchFamily="18" charset="0"/>
              </a:rPr>
              <a:t>. </a:t>
            </a:r>
          </a:p>
          <a:p>
            <a:pPr algn="just"/>
            <a:r>
              <a:rPr lang="en-US" dirty="0">
                <a:latin typeface="Times New Roman" panose="02020603050405020304" pitchFamily="18" charset="0"/>
                <a:cs typeface="Times New Roman" panose="02020603050405020304" pitchFamily="18" charset="0"/>
              </a:rPr>
              <a:t>Exchange through languages, whether through literature or films, celebrates </a:t>
            </a:r>
            <a:r>
              <a:rPr lang="en-US" b="1" dirty="0">
                <a:latin typeface="Times New Roman" panose="02020603050405020304" pitchFamily="18" charset="0"/>
                <a:cs typeface="Times New Roman" panose="02020603050405020304" pitchFamily="18" charset="0"/>
              </a:rPr>
              <a:t>diversity and multilingualism</a:t>
            </a:r>
            <a:r>
              <a:rPr lang="en-US" dirty="0">
                <a:latin typeface="Times New Roman" panose="02020603050405020304" pitchFamily="18" charset="0"/>
                <a:cs typeface="Times New Roman" panose="02020603050405020304" pitchFamily="18" charset="0"/>
              </a:rPr>
              <a:t>.</a:t>
            </a:r>
          </a:p>
          <a:p>
            <a:pPr marL="0" indent="0" algn="just">
              <a:buNone/>
            </a:pPr>
            <a:endParaRPr lang="en-US" dirty="0">
              <a:latin typeface="Times New Roman" panose="02020603050405020304" pitchFamily="18" charset="0"/>
              <a:cs typeface="Times New Roman" panose="02020603050405020304" pitchFamily="18" charset="0"/>
            </a:endParaRPr>
          </a:p>
          <a:p>
            <a:endParaRPr lang="en-US" dirty="0"/>
          </a:p>
          <a:p>
            <a:pPr marL="0" indent="0" algn="ctr">
              <a:buNone/>
            </a:pPr>
            <a:r>
              <a:rPr lang="en-US" sz="1600" dirty="0">
                <a:solidFill>
                  <a:srgbClr val="C00000"/>
                </a:solidFill>
                <a:latin typeface="Times New Roman" panose="02020603050405020304" pitchFamily="18" charset="0"/>
                <a:cs typeface="Times New Roman" panose="02020603050405020304" pitchFamily="18" charset="0"/>
              </a:rPr>
              <a:t>(Audio clip:  </a:t>
            </a:r>
            <a:r>
              <a:rPr lang="en-US" sz="1600" i="1" dirty="0">
                <a:solidFill>
                  <a:srgbClr val="C00000"/>
                </a:solidFill>
                <a:latin typeface="Times New Roman" panose="02020603050405020304" pitchFamily="18" charset="0"/>
                <a:cs typeface="Times New Roman" panose="02020603050405020304" pitchFamily="18" charset="0"/>
              </a:rPr>
              <a:t>All </a:t>
            </a:r>
            <a:r>
              <a:rPr lang="en-US" sz="1600" i="1" dirty="0" err="1">
                <a:solidFill>
                  <a:srgbClr val="C00000"/>
                </a:solidFill>
                <a:latin typeface="Times New Roman" panose="02020603050405020304" pitchFamily="18" charset="0"/>
                <a:cs typeface="Times New Roman" panose="02020603050405020304" pitchFamily="18" charset="0"/>
              </a:rPr>
              <a:t>izz</a:t>
            </a:r>
            <a:r>
              <a:rPr lang="en-US" sz="1600" i="1" dirty="0">
                <a:solidFill>
                  <a:srgbClr val="C00000"/>
                </a:solidFill>
                <a:latin typeface="Times New Roman" panose="02020603050405020304" pitchFamily="18" charset="0"/>
                <a:cs typeface="Times New Roman" panose="02020603050405020304" pitchFamily="18" charset="0"/>
              </a:rPr>
              <a:t> well </a:t>
            </a:r>
            <a:r>
              <a:rPr lang="en-US" sz="1600" dirty="0">
                <a:solidFill>
                  <a:srgbClr val="C00000"/>
                </a:solidFill>
                <a:latin typeface="Times New Roman" panose="02020603050405020304" pitchFamily="18" charset="0"/>
                <a:cs typeface="Times New Roman" panose="02020603050405020304" pitchFamily="18" charset="0"/>
              </a:rPr>
              <a:t>from the movie, </a:t>
            </a:r>
            <a:r>
              <a:rPr lang="en-US" sz="1600" b="1" i="1" dirty="0">
                <a:solidFill>
                  <a:srgbClr val="C00000"/>
                </a:solidFill>
                <a:latin typeface="Times New Roman" panose="02020603050405020304" pitchFamily="18" charset="0"/>
                <a:cs typeface="Times New Roman" panose="02020603050405020304" pitchFamily="18" charset="0"/>
              </a:rPr>
              <a:t>3 Idiots </a:t>
            </a:r>
            <a:r>
              <a:rPr lang="en-US" sz="1600" dirty="0">
                <a:solidFill>
                  <a:srgbClr val="C00000"/>
                </a:solidFill>
                <a:latin typeface="Times New Roman" panose="02020603050405020304" pitchFamily="18" charset="0"/>
                <a:cs typeface="Times New Roman" panose="02020603050405020304" pitchFamily="18" charset="0"/>
              </a:rPr>
              <a:t>based in Delhi)</a:t>
            </a:r>
          </a:p>
        </p:txBody>
      </p:sp>
      <p:pic>
        <p:nvPicPr>
          <p:cNvPr id="4" name="all_izz_well.M3Or7">
            <a:hlinkClick r:id="" action="ppaction://media"/>
            <a:extLst>
              <a:ext uri="{FF2B5EF4-FFF2-40B4-BE49-F238E27FC236}">
                <a16:creationId xmlns:a16="http://schemas.microsoft.com/office/drawing/2014/main" id="{CA4D8CD4-5EEE-4C3A-AF82-1284D80285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592417" y="4171122"/>
            <a:ext cx="609600" cy="609600"/>
          </a:xfrm>
          <a:prstGeom prst="rect">
            <a:avLst/>
          </a:prstGeom>
        </p:spPr>
      </p:pic>
    </p:spTree>
    <p:extLst>
      <p:ext uri="{BB962C8B-B14F-4D97-AF65-F5344CB8AC3E}">
        <p14:creationId xmlns:p14="http://schemas.microsoft.com/office/powerpoint/2010/main" val="1343690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585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457DE-C06B-4EA4-9282-12B644283C64}"/>
              </a:ext>
            </a:extLst>
          </p:cNvPr>
          <p:cNvSpPr>
            <a:spLocks noGrp="1"/>
          </p:cNvSpPr>
          <p:nvPr>
            <p:ph type="title"/>
          </p:nvPr>
        </p:nvSpPr>
        <p:spPr>
          <a:xfrm>
            <a:off x="838200" y="365125"/>
            <a:ext cx="10515600" cy="549275"/>
          </a:xfrm>
        </p:spPr>
        <p:txBody>
          <a:bodyPr>
            <a:normAutofit fontScale="90000"/>
          </a:bodyPr>
          <a:lstStyle/>
          <a:p>
            <a:pPr algn="ctr"/>
            <a:r>
              <a:rPr lang="en-US" sz="3600" dirty="0">
                <a:solidFill>
                  <a:srgbClr val="C00000"/>
                </a:solidFill>
                <a:latin typeface="Times New Roman" panose="02020603050405020304" pitchFamily="18" charset="0"/>
                <a:cs typeface="Times New Roman" panose="02020603050405020304" pitchFamily="18" charset="0"/>
              </a:rPr>
              <a:t>WRITERS ON DELHI</a:t>
            </a:r>
          </a:p>
        </p:txBody>
      </p:sp>
      <p:sp>
        <p:nvSpPr>
          <p:cNvPr id="6" name="Rectangle 1">
            <a:extLst>
              <a:ext uri="{FF2B5EF4-FFF2-40B4-BE49-F238E27FC236}">
                <a16:creationId xmlns:a16="http://schemas.microsoft.com/office/drawing/2014/main" id="{7EA4869A-C7DC-47AE-880E-38683582E7BB}"/>
              </a:ext>
            </a:extLst>
          </p:cNvPr>
          <p:cNvSpPr>
            <a:spLocks noGrp="1" noChangeArrowheads="1"/>
          </p:cNvSpPr>
          <p:nvPr>
            <p:ph idx="1"/>
          </p:nvPr>
        </p:nvSpPr>
        <p:spPr bwMode="auto">
          <a:xfrm>
            <a:off x="1266091" y="864305"/>
            <a:ext cx="10202901" cy="209288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indent="0" algn="ctr">
              <a:lnSpc>
                <a:spcPct val="100000"/>
              </a:lnSpc>
              <a:buNone/>
            </a:pPr>
            <a:r>
              <a:rPr lang="en-US" altLang="en-US" sz="2400" b="1" i="1" dirty="0">
                <a:solidFill>
                  <a:srgbClr val="C00000"/>
                </a:solidFill>
                <a:latin typeface="Times New Roman" panose="02020603050405020304" pitchFamily="18" charset="0"/>
                <a:cs typeface="Times New Roman" panose="02020603050405020304" pitchFamily="18" charset="0"/>
              </a:rPr>
              <a:t>One day I asked my soul, what is Delhi and it replied- if world is the body then Delhi is its soul. </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1" u="none" strike="noStrike" cap="none" normalizeH="0" baseline="0" dirty="0">
              <a:ln>
                <a:noFill/>
              </a:ln>
              <a:solidFill>
                <a:schemeClr val="tx1"/>
              </a:solidFill>
              <a:effectLst/>
              <a:latin typeface="inheri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Ek</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roz</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apni</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rooh</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se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poocha</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ke</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dilli</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kya</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hai</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To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yun</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Jawab me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keh</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gayi</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r>
              <a:rPr kumimoji="0" lang="en-US" altLang="en-US"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Ye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duniya</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maano</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jism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hai</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aur</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dilli</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uski</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jaan</a:t>
            </a:r>
            <a:r>
              <a:rPr kumimoji="0" lang="en-US" altLang="en-US" sz="20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0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-Mirza Ghalib</a:t>
            </a:r>
            <a:endParaRPr kumimoji="0" lang="en-US" altLang="en-US"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altLang="en-US" sz="1200" dirty="0">
              <a:solidFill>
                <a:srgbClr val="993366"/>
              </a:solidFill>
              <a:latin typeface="futura-lt-w01-ligh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TextBox 8">
            <a:extLst>
              <a:ext uri="{FF2B5EF4-FFF2-40B4-BE49-F238E27FC236}">
                <a16:creationId xmlns:a16="http://schemas.microsoft.com/office/drawing/2014/main" id="{EF1B1507-13E7-44D3-9AEC-8D6D66EA87E9}"/>
              </a:ext>
            </a:extLst>
          </p:cNvPr>
          <p:cNvSpPr txBox="1"/>
          <p:nvPr/>
        </p:nvSpPr>
        <p:spPr>
          <a:xfrm>
            <a:off x="267286" y="3108960"/>
            <a:ext cx="5828714" cy="2585323"/>
          </a:xfrm>
          <a:prstGeom prst="rect">
            <a:avLst/>
          </a:prstGeom>
          <a:noFill/>
        </p:spPr>
        <p:txBody>
          <a:bodyPr wrap="square">
            <a:spAutoFit/>
          </a:bodyPr>
          <a:lstStyle/>
          <a:p>
            <a:r>
              <a:rPr lang="hi-IN" b="1" i="0" dirty="0">
                <a:solidFill>
                  <a:srgbClr val="C00000"/>
                </a:solidFill>
                <a:effectLst/>
                <a:latin typeface="Noto Sans Devanagari"/>
              </a:rPr>
              <a:t>खुश हो लें कि आप दिल्ली में हैं</a:t>
            </a:r>
            <a:br>
              <a:rPr lang="hi-IN" b="1" dirty="0">
                <a:solidFill>
                  <a:srgbClr val="C00000"/>
                </a:solidFill>
              </a:rPr>
            </a:br>
            <a:r>
              <a:rPr lang="hi-IN" b="1" i="0" dirty="0">
                <a:solidFill>
                  <a:srgbClr val="C00000"/>
                </a:solidFill>
                <a:effectLst/>
                <a:latin typeface="Noto Sans Devanagari"/>
              </a:rPr>
              <a:t>खुश हो लें कि आप </a:t>
            </a:r>
            <a:r>
              <a:rPr lang="hi-IN" b="1" i="0" dirty="0" err="1">
                <a:solidFill>
                  <a:srgbClr val="C00000"/>
                </a:solidFill>
                <a:effectLst/>
                <a:latin typeface="Noto Sans Devanagari"/>
              </a:rPr>
              <a:t>मर्कज</a:t>
            </a:r>
            <a:r>
              <a:rPr lang="hi-IN" b="1" i="0" dirty="0">
                <a:solidFill>
                  <a:srgbClr val="C00000"/>
                </a:solidFill>
                <a:effectLst/>
                <a:latin typeface="Noto Sans Devanagari"/>
              </a:rPr>
              <a:t> में हैं</a:t>
            </a:r>
            <a:br>
              <a:rPr lang="hi-IN" b="1" dirty="0">
                <a:solidFill>
                  <a:srgbClr val="C00000"/>
                </a:solidFill>
              </a:rPr>
            </a:br>
            <a:r>
              <a:rPr lang="hi-IN" b="1" i="0" dirty="0">
                <a:solidFill>
                  <a:srgbClr val="C00000"/>
                </a:solidFill>
                <a:effectLst/>
                <a:latin typeface="Noto Sans Devanagari"/>
              </a:rPr>
              <a:t>बिना खतों के लिफाफों में</a:t>
            </a:r>
            <a:br>
              <a:rPr lang="hi-IN" b="1" dirty="0">
                <a:solidFill>
                  <a:srgbClr val="C00000"/>
                </a:solidFill>
              </a:rPr>
            </a:br>
            <a:r>
              <a:rPr lang="hi-IN" b="1" i="0" dirty="0">
                <a:solidFill>
                  <a:srgbClr val="C00000"/>
                </a:solidFill>
                <a:effectLst/>
                <a:latin typeface="Noto Sans Devanagari"/>
              </a:rPr>
              <a:t>आपके पते बहुत साफ नहीं</a:t>
            </a:r>
            <a:br>
              <a:rPr lang="hi-IN" b="1" dirty="0">
                <a:solidFill>
                  <a:srgbClr val="C00000"/>
                </a:solidFill>
              </a:rPr>
            </a:br>
            <a:r>
              <a:rPr lang="hi-IN" b="1" i="0" dirty="0">
                <a:solidFill>
                  <a:srgbClr val="C00000"/>
                </a:solidFill>
                <a:effectLst/>
                <a:latin typeface="Noto Sans Devanagari"/>
              </a:rPr>
              <a:t>फिर भी आप मजमून बना लेंगे</a:t>
            </a:r>
            <a:br>
              <a:rPr lang="hi-IN" b="1" dirty="0">
                <a:solidFill>
                  <a:srgbClr val="C00000"/>
                </a:solidFill>
              </a:rPr>
            </a:br>
            <a:r>
              <a:rPr lang="hi-IN" b="1" i="0" dirty="0">
                <a:solidFill>
                  <a:srgbClr val="C00000"/>
                </a:solidFill>
                <a:effectLst/>
                <a:latin typeface="Noto Sans Devanagari"/>
              </a:rPr>
              <a:t>क्योंकि आप दिल्ली में हैं।</a:t>
            </a:r>
            <a:br>
              <a:rPr lang="hi-IN" b="1" dirty="0">
                <a:solidFill>
                  <a:srgbClr val="C00000"/>
                </a:solidFill>
              </a:rPr>
            </a:br>
            <a:r>
              <a:rPr lang="hi-IN" b="1" i="0" dirty="0">
                <a:solidFill>
                  <a:srgbClr val="C00000"/>
                </a:solidFill>
                <a:effectLst/>
                <a:latin typeface="Noto Sans Devanagari"/>
              </a:rPr>
              <a:t>आँखों की पुतलियों पर ठहरती नहीं है दिल्ली</a:t>
            </a:r>
            <a:br>
              <a:rPr lang="hi-IN" b="1" dirty="0">
                <a:solidFill>
                  <a:srgbClr val="C00000"/>
                </a:solidFill>
              </a:rPr>
            </a:br>
            <a:r>
              <a:rPr lang="hi-IN" b="1" i="0" dirty="0">
                <a:solidFill>
                  <a:srgbClr val="C00000"/>
                </a:solidFill>
                <a:effectLst/>
                <a:latin typeface="Noto Sans Devanagari"/>
              </a:rPr>
              <a:t>हाथ के आईने में रुकते नहीं हैं लोग</a:t>
            </a:r>
            <a:br>
              <a:rPr lang="hi-IN" b="1" dirty="0">
                <a:solidFill>
                  <a:srgbClr val="C00000"/>
                </a:solidFill>
              </a:rPr>
            </a:br>
            <a:r>
              <a:rPr lang="hi-IN" b="1" i="0" dirty="0">
                <a:solidFill>
                  <a:srgbClr val="C00000"/>
                </a:solidFill>
                <a:effectLst/>
                <a:latin typeface="Noto Sans Devanagari"/>
              </a:rPr>
              <a:t>फिर भी, दिल्ली जब </a:t>
            </a:r>
            <a:r>
              <a:rPr lang="hi-IN" b="1" i="0" dirty="0" err="1">
                <a:solidFill>
                  <a:srgbClr val="C00000"/>
                </a:solidFill>
                <a:effectLst/>
                <a:latin typeface="Noto Sans Devanagari"/>
              </a:rPr>
              <a:t>जब</a:t>
            </a:r>
            <a:r>
              <a:rPr lang="hi-IN" b="1" i="0" dirty="0">
                <a:solidFill>
                  <a:srgbClr val="C00000"/>
                </a:solidFill>
                <a:effectLst/>
                <a:latin typeface="Noto Sans Devanagari"/>
              </a:rPr>
              <a:t> बुलाती है लोग दौड़े चले आते हैं।</a:t>
            </a:r>
            <a:endParaRPr lang="en-US" b="1" dirty="0">
              <a:solidFill>
                <a:srgbClr val="C00000"/>
              </a:solidFill>
            </a:endParaRPr>
          </a:p>
        </p:txBody>
      </p:sp>
      <p:pic>
        <p:nvPicPr>
          <p:cNvPr id="5" name="Picture 4">
            <a:extLst>
              <a:ext uri="{FF2B5EF4-FFF2-40B4-BE49-F238E27FC236}">
                <a16:creationId xmlns:a16="http://schemas.microsoft.com/office/drawing/2014/main" id="{A6951A19-7248-4800-8092-A1464D82EB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3891" y="2872938"/>
            <a:ext cx="2313912" cy="3239477"/>
          </a:xfrm>
          <a:prstGeom prst="rect">
            <a:avLst/>
          </a:prstGeom>
        </p:spPr>
      </p:pic>
      <p:sp>
        <p:nvSpPr>
          <p:cNvPr id="7" name="TextBox 6">
            <a:extLst>
              <a:ext uri="{FF2B5EF4-FFF2-40B4-BE49-F238E27FC236}">
                <a16:creationId xmlns:a16="http://schemas.microsoft.com/office/drawing/2014/main" id="{98FF3B29-965F-4F54-B2DF-CEC006107960}"/>
              </a:ext>
            </a:extLst>
          </p:cNvPr>
          <p:cNvSpPr txBox="1"/>
          <p:nvPr/>
        </p:nvSpPr>
        <p:spPr>
          <a:xfrm>
            <a:off x="604910" y="6112415"/>
            <a:ext cx="1589650" cy="369332"/>
          </a:xfrm>
          <a:prstGeom prst="rect">
            <a:avLst/>
          </a:prstGeom>
          <a:noFill/>
        </p:spPr>
        <p:txBody>
          <a:bodyPr wrap="square" rtlCol="0">
            <a:spAutoFit/>
          </a:bodyPr>
          <a:lstStyle/>
          <a:p>
            <a:r>
              <a:rPr lang="en-US" b="1" dirty="0"/>
              <a:t>PANKAJ RAG</a:t>
            </a:r>
          </a:p>
        </p:txBody>
      </p:sp>
    </p:spTree>
    <p:extLst>
      <p:ext uri="{BB962C8B-B14F-4D97-AF65-F5344CB8AC3E}">
        <p14:creationId xmlns:p14="http://schemas.microsoft.com/office/powerpoint/2010/main" val="19900703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33F46-84B4-4FD3-9403-3A9E79E240D4}"/>
              </a:ext>
            </a:extLst>
          </p:cNvPr>
          <p:cNvSpPr>
            <a:spLocks noGrp="1"/>
          </p:cNvSpPr>
          <p:nvPr>
            <p:ph type="title"/>
          </p:nvPr>
        </p:nvSpPr>
        <p:spPr>
          <a:xfrm>
            <a:off x="838200" y="365126"/>
            <a:ext cx="10515600" cy="1085850"/>
          </a:xfrm>
        </p:spPr>
        <p:txBody>
          <a:bodyPr>
            <a:normAutofit fontScale="90000"/>
          </a:bodyPr>
          <a:lstStyle/>
          <a:p>
            <a:pPr>
              <a:lnSpc>
                <a:spcPct val="100000"/>
              </a:lnSpc>
            </a:pPr>
            <a:br>
              <a:rPr lang="en-US" b="1" dirty="0">
                <a:solidFill>
                  <a:srgbClr val="C00000"/>
                </a:solidFill>
                <a:latin typeface="Times New Roman" panose="02020603050405020304" pitchFamily="18" charset="0"/>
                <a:cs typeface="Times New Roman" panose="02020603050405020304" pitchFamily="18" charset="0"/>
              </a:rPr>
            </a:br>
            <a:br>
              <a:rPr lang="en-US" b="1" dirty="0">
                <a:solidFill>
                  <a:srgbClr val="C00000"/>
                </a:solidFill>
                <a:latin typeface="Times New Roman" panose="02020603050405020304" pitchFamily="18" charset="0"/>
                <a:cs typeface="Times New Roman" panose="02020603050405020304" pitchFamily="18" charset="0"/>
              </a:rPr>
            </a:br>
            <a:br>
              <a:rPr lang="en-US" b="1" dirty="0">
                <a:solidFill>
                  <a:srgbClr val="C00000"/>
                </a:solidFill>
                <a:latin typeface="Times New Roman" panose="02020603050405020304" pitchFamily="18" charset="0"/>
                <a:cs typeface="Times New Roman" panose="02020603050405020304" pitchFamily="18" charset="0"/>
              </a:rPr>
            </a:br>
            <a:br>
              <a:rPr lang="en-US" b="1" dirty="0">
                <a:solidFill>
                  <a:srgbClr val="C00000"/>
                </a:solidFill>
                <a:latin typeface="Times New Roman" panose="02020603050405020304" pitchFamily="18" charset="0"/>
                <a:cs typeface="Times New Roman" panose="02020603050405020304" pitchFamily="18" charset="0"/>
              </a:rPr>
            </a:br>
            <a:br>
              <a:rPr lang="en-US" b="1" dirty="0">
                <a:solidFill>
                  <a:srgbClr val="C00000"/>
                </a:solidFill>
                <a:latin typeface="Times New Roman" panose="02020603050405020304" pitchFamily="18" charset="0"/>
                <a:cs typeface="Times New Roman" panose="02020603050405020304" pitchFamily="18" charset="0"/>
              </a:rPr>
            </a:br>
            <a:br>
              <a:rPr lang="en-US" b="1" dirty="0">
                <a:solidFill>
                  <a:srgbClr val="C00000"/>
                </a:solidFill>
                <a:latin typeface="Times New Roman" panose="02020603050405020304" pitchFamily="18" charset="0"/>
                <a:cs typeface="Times New Roman" panose="02020603050405020304" pitchFamily="18" charset="0"/>
              </a:rPr>
            </a:br>
            <a:br>
              <a:rPr lang="en-US" b="1" dirty="0">
                <a:solidFill>
                  <a:srgbClr val="C00000"/>
                </a:solidFill>
                <a:latin typeface="Times New Roman" panose="02020603050405020304" pitchFamily="18" charset="0"/>
                <a:cs typeface="Times New Roman" panose="02020603050405020304" pitchFamily="18" charset="0"/>
              </a:rPr>
            </a:br>
            <a:br>
              <a:rPr lang="en-US" b="1" dirty="0">
                <a:solidFill>
                  <a:srgbClr val="C00000"/>
                </a:solidFill>
                <a:latin typeface="Times New Roman" panose="02020603050405020304" pitchFamily="18" charset="0"/>
                <a:cs typeface="Times New Roman" panose="02020603050405020304" pitchFamily="18" charset="0"/>
              </a:rPr>
            </a:br>
            <a:br>
              <a:rPr lang="en-US" b="1" dirty="0">
                <a:solidFill>
                  <a:srgbClr val="C00000"/>
                </a:solidFill>
                <a:latin typeface="Times New Roman" panose="02020603050405020304" pitchFamily="18" charset="0"/>
                <a:cs typeface="Times New Roman" panose="02020603050405020304" pitchFamily="18" charset="0"/>
              </a:rPr>
            </a:br>
            <a:br>
              <a:rPr lang="en-US" b="1" dirty="0">
                <a:solidFill>
                  <a:srgbClr val="C00000"/>
                </a:solidFill>
                <a:latin typeface="Times New Roman" panose="02020603050405020304" pitchFamily="18" charset="0"/>
                <a:cs typeface="Times New Roman" panose="02020603050405020304" pitchFamily="18" charset="0"/>
              </a:rPr>
            </a:br>
            <a:br>
              <a:rPr lang="en-US" b="1" dirty="0">
                <a:solidFill>
                  <a:srgbClr val="C00000"/>
                </a:solidFill>
                <a:latin typeface="Times New Roman" panose="02020603050405020304" pitchFamily="18" charset="0"/>
                <a:cs typeface="Times New Roman" panose="02020603050405020304" pitchFamily="18" charset="0"/>
              </a:rPr>
            </a:br>
            <a:r>
              <a:rPr lang="en-US" b="1" dirty="0">
                <a:solidFill>
                  <a:srgbClr val="C00000"/>
                </a:solidFill>
                <a:latin typeface="Times New Roman" panose="02020603050405020304" pitchFamily="18" charset="0"/>
                <a:cs typeface="Times New Roman" panose="02020603050405020304" pitchFamily="18" charset="0"/>
              </a:rPr>
              <a:t>Language for strengthening bonds</a:t>
            </a:r>
            <a:br>
              <a:rPr lang="en-US" b="1" dirty="0">
                <a:solidFill>
                  <a:srgbClr val="C00000"/>
                </a:solidFill>
                <a:latin typeface="Times New Roman" panose="02020603050405020304" pitchFamily="18" charset="0"/>
                <a:cs typeface="Times New Roman" panose="02020603050405020304" pitchFamily="18" charset="0"/>
              </a:rPr>
            </a:br>
            <a:br>
              <a:rPr lang="en-US" b="1" dirty="0">
                <a:solidFill>
                  <a:srgbClr val="C00000"/>
                </a:solidFill>
                <a:latin typeface="Times New Roman" panose="02020603050405020304" pitchFamily="18" charset="0"/>
                <a:cs typeface="Times New Roman" panose="02020603050405020304" pitchFamily="18" charset="0"/>
              </a:rPr>
            </a:br>
            <a:r>
              <a:rPr lang="en-US" sz="2700" dirty="0">
                <a:latin typeface="Times New Roman" panose="02020603050405020304" pitchFamily="18" charset="0"/>
                <a:cs typeface="Times New Roman" panose="02020603050405020304" pitchFamily="18" charset="0"/>
              </a:rPr>
              <a:t>Language creates linguistic and cultural identity. </a:t>
            </a:r>
            <a:br>
              <a:rPr lang="en-US" sz="2700" dirty="0">
                <a:solidFill>
                  <a:srgbClr val="C00000"/>
                </a:solidFill>
                <a:latin typeface="Times New Roman" panose="02020603050405020304" pitchFamily="18" charset="0"/>
                <a:cs typeface="Times New Roman" panose="02020603050405020304" pitchFamily="18" charset="0"/>
              </a:rPr>
            </a:br>
            <a:br>
              <a:rPr lang="en-US" sz="2700" dirty="0">
                <a:solidFill>
                  <a:srgbClr val="C00000"/>
                </a:solidFill>
                <a:latin typeface="Times New Roman" panose="02020603050405020304" pitchFamily="18" charset="0"/>
                <a:cs typeface="Times New Roman" panose="02020603050405020304" pitchFamily="18" charset="0"/>
              </a:rPr>
            </a:br>
            <a:r>
              <a:rPr lang="en-US" sz="2700" b="1" dirty="0">
                <a:solidFill>
                  <a:srgbClr val="C00000"/>
                </a:solidFill>
                <a:latin typeface="Times New Roman" panose="02020603050405020304" pitchFamily="18" charset="0"/>
                <a:cs typeface="Times New Roman" panose="02020603050405020304" pitchFamily="18" charset="0"/>
              </a:rPr>
              <a:t>Language does not have to be and is not a tool </a:t>
            </a:r>
            <a:br>
              <a:rPr lang="en-US" sz="2700" b="1" dirty="0">
                <a:solidFill>
                  <a:srgbClr val="C00000"/>
                </a:solidFill>
                <a:latin typeface="Times New Roman" panose="02020603050405020304" pitchFamily="18" charset="0"/>
                <a:cs typeface="Times New Roman" panose="02020603050405020304" pitchFamily="18" charset="0"/>
              </a:rPr>
            </a:br>
            <a:r>
              <a:rPr lang="en-US" sz="2700" b="1" dirty="0">
                <a:solidFill>
                  <a:srgbClr val="C00000"/>
                </a:solidFill>
                <a:latin typeface="Times New Roman" panose="02020603050405020304" pitchFamily="18" charset="0"/>
                <a:cs typeface="Times New Roman" panose="02020603050405020304" pitchFamily="18" charset="0"/>
              </a:rPr>
              <a:t>of divisiveness.</a:t>
            </a:r>
            <a:br>
              <a:rPr lang="en-US" sz="2700" b="1" dirty="0">
                <a:solidFill>
                  <a:srgbClr val="C00000"/>
                </a:solidFill>
                <a:latin typeface="Times New Roman" panose="02020603050405020304" pitchFamily="18" charset="0"/>
                <a:cs typeface="Times New Roman" panose="02020603050405020304" pitchFamily="18" charset="0"/>
              </a:rPr>
            </a:br>
            <a:br>
              <a:rPr lang="en-US" sz="2700" dirty="0">
                <a:solidFill>
                  <a:srgbClr val="C00000"/>
                </a:solidFill>
                <a:latin typeface="Times New Roman" panose="02020603050405020304" pitchFamily="18" charset="0"/>
                <a:cs typeface="Times New Roman" panose="02020603050405020304" pitchFamily="18" charset="0"/>
              </a:rPr>
            </a:br>
            <a:r>
              <a:rPr lang="en-US" sz="2700" dirty="0">
                <a:solidFill>
                  <a:srgbClr val="C00000"/>
                </a:solidFill>
                <a:latin typeface="Times New Roman" panose="02020603050405020304" pitchFamily="18" charset="0"/>
                <a:cs typeface="Times New Roman" panose="02020603050405020304" pitchFamily="18" charset="0"/>
              </a:rPr>
              <a:t>                                                                                  </a:t>
            </a:r>
            <a:r>
              <a:rPr lang="en-US" sz="2700" b="1" dirty="0">
                <a:solidFill>
                  <a:srgbClr val="C00000"/>
                </a:solidFill>
                <a:latin typeface="Times New Roman" panose="02020603050405020304" pitchFamily="18" charset="0"/>
                <a:cs typeface="Times New Roman" panose="02020603050405020304" pitchFamily="18" charset="0"/>
              </a:rPr>
              <a:t>Language instead is a means to     </a:t>
            </a:r>
            <a:br>
              <a:rPr lang="en-US" sz="2700" b="1" dirty="0">
                <a:solidFill>
                  <a:srgbClr val="C00000"/>
                </a:solidFill>
                <a:latin typeface="Times New Roman" panose="02020603050405020304" pitchFamily="18" charset="0"/>
                <a:cs typeface="Times New Roman" panose="02020603050405020304" pitchFamily="18" charset="0"/>
              </a:rPr>
            </a:br>
            <a:r>
              <a:rPr lang="en-US" sz="2700" b="1" dirty="0">
                <a:solidFill>
                  <a:srgbClr val="C00000"/>
                </a:solidFill>
                <a:latin typeface="Times New Roman" panose="02020603050405020304" pitchFamily="18" charset="0"/>
                <a:cs typeface="Times New Roman" panose="02020603050405020304" pitchFamily="18" charset="0"/>
              </a:rPr>
              <a:t>                                                                                  ‘reach across’, to learn about </a:t>
            </a:r>
            <a:br>
              <a:rPr lang="en-US" sz="2700" b="1" dirty="0">
                <a:solidFill>
                  <a:srgbClr val="C00000"/>
                </a:solidFill>
                <a:latin typeface="Times New Roman" panose="02020603050405020304" pitchFamily="18" charset="0"/>
                <a:cs typeface="Times New Roman" panose="02020603050405020304" pitchFamily="18" charset="0"/>
              </a:rPr>
            </a:br>
            <a:r>
              <a:rPr lang="en-US" sz="2700" b="1" dirty="0">
                <a:solidFill>
                  <a:srgbClr val="C00000"/>
                </a:solidFill>
                <a:latin typeface="Times New Roman" panose="02020603050405020304" pitchFamily="18" charset="0"/>
                <a:cs typeface="Times New Roman" panose="02020603050405020304" pitchFamily="18" charset="0"/>
              </a:rPr>
              <a:t>                                                                                   people and cultures of another </a:t>
            </a:r>
            <a:br>
              <a:rPr lang="en-US" sz="2700" b="1" dirty="0">
                <a:solidFill>
                  <a:srgbClr val="C00000"/>
                </a:solidFill>
                <a:latin typeface="Times New Roman" panose="02020603050405020304" pitchFamily="18" charset="0"/>
                <a:cs typeface="Times New Roman" panose="02020603050405020304" pitchFamily="18" charset="0"/>
              </a:rPr>
            </a:br>
            <a:r>
              <a:rPr lang="en-US" sz="2700" b="1" dirty="0">
                <a:solidFill>
                  <a:srgbClr val="C00000"/>
                </a:solidFill>
                <a:latin typeface="Times New Roman" panose="02020603050405020304" pitchFamily="18" charset="0"/>
                <a:cs typeface="Times New Roman" panose="02020603050405020304" pitchFamily="18" charset="0"/>
              </a:rPr>
              <a:t>                                                                                   state and region.</a:t>
            </a:r>
            <a:br>
              <a:rPr lang="en-US" sz="2700" b="1" dirty="0">
                <a:solidFill>
                  <a:srgbClr val="C00000"/>
                </a:solidFill>
                <a:latin typeface="Times New Roman" panose="02020603050405020304" pitchFamily="18" charset="0"/>
                <a:cs typeface="Times New Roman" panose="02020603050405020304" pitchFamily="18" charset="0"/>
              </a:rPr>
            </a:br>
            <a:br>
              <a:rPr lang="en-US" sz="2700" dirty="0">
                <a:solidFill>
                  <a:srgbClr val="C00000"/>
                </a:solidFill>
                <a:latin typeface="Times New Roman" panose="02020603050405020304" pitchFamily="18" charset="0"/>
                <a:cs typeface="Times New Roman" panose="02020603050405020304" pitchFamily="18" charset="0"/>
              </a:rPr>
            </a:br>
            <a:br>
              <a:rPr lang="en-US" sz="2700" dirty="0">
                <a:solidFill>
                  <a:srgbClr val="C00000"/>
                </a:solidFill>
                <a:latin typeface="Times New Roman" panose="02020603050405020304" pitchFamily="18" charset="0"/>
                <a:cs typeface="Times New Roman" panose="02020603050405020304" pitchFamily="18" charset="0"/>
              </a:rPr>
            </a:br>
            <a:r>
              <a:rPr lang="en-US" sz="2700" dirty="0">
                <a:latin typeface="Times New Roman" panose="02020603050405020304" pitchFamily="18" charset="0"/>
                <a:cs typeface="Times New Roman" panose="02020603050405020304" pitchFamily="18" charset="0"/>
              </a:rPr>
              <a:t>Language then is not just central to human interaction but is the tool for strengthening bonds, for celebrating unity in diversity.</a:t>
            </a:r>
            <a:br>
              <a:rPr lang="en-US" sz="2700" dirty="0">
                <a:latin typeface="Times New Roman" panose="02020603050405020304" pitchFamily="18" charset="0"/>
                <a:cs typeface="Times New Roman" panose="02020603050405020304" pitchFamily="18" charset="0"/>
              </a:rPr>
            </a:br>
            <a:br>
              <a:rPr lang="en-US" sz="2700" dirty="0">
                <a:solidFill>
                  <a:srgbClr val="C00000"/>
                </a:solidFill>
                <a:latin typeface="Times New Roman" panose="02020603050405020304" pitchFamily="18" charset="0"/>
                <a:cs typeface="Times New Roman" panose="02020603050405020304" pitchFamily="18" charset="0"/>
              </a:rPr>
            </a:br>
            <a:br>
              <a:rPr lang="en-US" sz="2700" dirty="0">
                <a:solidFill>
                  <a:srgbClr val="C00000"/>
                </a:solidFill>
                <a:latin typeface="Times New Roman" panose="02020603050405020304" pitchFamily="18" charset="0"/>
                <a:cs typeface="Times New Roman" panose="02020603050405020304" pitchFamily="18" charset="0"/>
              </a:rPr>
            </a:br>
            <a:br>
              <a:rPr lang="en-US" sz="2700" dirty="0">
                <a:solidFill>
                  <a:srgbClr val="C00000"/>
                </a:solidFill>
                <a:latin typeface="Times New Roman" panose="02020603050405020304" pitchFamily="18" charset="0"/>
                <a:cs typeface="Times New Roman" panose="02020603050405020304" pitchFamily="18" charset="0"/>
              </a:rPr>
            </a:br>
            <a:endParaRPr lang="en-US" sz="2700" dirty="0">
              <a:solidFill>
                <a:srgbClr val="C00000"/>
              </a:solidFill>
              <a:latin typeface="Times New Roman" panose="02020603050405020304" pitchFamily="18" charset="0"/>
              <a:cs typeface="Times New Roman" panose="02020603050405020304" pitchFamily="18" charset="0"/>
            </a:endParaRPr>
          </a:p>
        </p:txBody>
      </p:sp>
      <p:pic>
        <p:nvPicPr>
          <p:cNvPr id="5" name="Content Placeholder 4">
            <a:extLst>
              <a:ext uri="{FF2B5EF4-FFF2-40B4-BE49-F238E27FC236}">
                <a16:creationId xmlns:a16="http://schemas.microsoft.com/office/drawing/2014/main" id="{9E79813B-A95C-4295-B1B7-8DF484F4CE7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153275" y="1897063"/>
            <a:ext cx="4200525" cy="1085850"/>
          </a:xfrm>
        </p:spPr>
      </p:pic>
      <p:pic>
        <p:nvPicPr>
          <p:cNvPr id="7" name="Picture 6">
            <a:extLst>
              <a:ext uri="{FF2B5EF4-FFF2-40B4-BE49-F238E27FC236}">
                <a16:creationId xmlns:a16="http://schemas.microsoft.com/office/drawing/2014/main" id="{9C724196-C205-4D4F-AA50-F793EC12B7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535015"/>
            <a:ext cx="5257800" cy="2259931"/>
          </a:xfrm>
          <a:prstGeom prst="rect">
            <a:avLst/>
          </a:prstGeom>
        </p:spPr>
      </p:pic>
    </p:spTree>
    <p:extLst>
      <p:ext uri="{BB962C8B-B14F-4D97-AF65-F5344CB8AC3E}">
        <p14:creationId xmlns:p14="http://schemas.microsoft.com/office/powerpoint/2010/main" val="4275607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378D2-A4B8-4F35-B031-AEE6FBEFDE47}"/>
              </a:ext>
            </a:extLst>
          </p:cNvPr>
          <p:cNvSpPr>
            <a:spLocks noGrp="1"/>
          </p:cNvSpPr>
          <p:nvPr>
            <p:ph type="title"/>
          </p:nvPr>
        </p:nvSpPr>
        <p:spPr/>
        <p:txBody>
          <a:bodyPr>
            <a:normAutofit/>
          </a:bodyPr>
          <a:lstStyle/>
          <a:p>
            <a:pPr algn="ctr"/>
            <a:r>
              <a:rPr lang="en-US" sz="3600" dirty="0">
                <a:solidFill>
                  <a:srgbClr val="C00000"/>
                </a:solidFill>
                <a:latin typeface="Times New Roman" panose="02020603050405020304" pitchFamily="18" charset="0"/>
                <a:cs typeface="Times New Roman" panose="02020603050405020304" pitchFamily="18" charset="0"/>
              </a:rPr>
              <a:t>DISCLAIMER</a:t>
            </a:r>
          </a:p>
        </p:txBody>
      </p:sp>
      <p:sp>
        <p:nvSpPr>
          <p:cNvPr id="3" name="Content Placeholder 2">
            <a:extLst>
              <a:ext uri="{FF2B5EF4-FFF2-40B4-BE49-F238E27FC236}">
                <a16:creationId xmlns:a16="http://schemas.microsoft.com/office/drawing/2014/main" id="{DA98CB97-2C4D-4672-905D-32BAB2CE1597}"/>
              </a:ext>
            </a:extLst>
          </p:cNvPr>
          <p:cNvSpPr>
            <a:spLocks noGrp="1"/>
          </p:cNvSpPr>
          <p:nvPr>
            <p:ph idx="1"/>
          </p:nvPr>
        </p:nvSpPr>
        <p:spPr>
          <a:xfrm>
            <a:off x="702365" y="1484243"/>
            <a:ext cx="10651435" cy="5008632"/>
          </a:xfrm>
        </p:spPr>
        <p:txBody>
          <a:bodyPr>
            <a:normAutofit/>
          </a:bodyPr>
          <a:lstStyle/>
          <a:p>
            <a:pPr marL="0" indent="0">
              <a:lnSpc>
                <a:spcPct val="150000"/>
              </a:lnSpc>
              <a:buNone/>
            </a:pPr>
            <a:r>
              <a:rPr lang="en-IN" dirty="0">
                <a:latin typeface="Times New Roman" panose="02020603050405020304" pitchFamily="18" charset="0"/>
                <a:cs typeface="Times New Roman" panose="02020603050405020304" pitchFamily="18" charset="0"/>
              </a:rPr>
              <a:t>This PPT is created for </a:t>
            </a:r>
            <a:r>
              <a:rPr lang="en-IN" sz="2800" b="1" dirty="0">
                <a:latin typeface="Times New Roman" panose="02020603050405020304" pitchFamily="18" charset="0"/>
                <a:cs typeface="Times New Roman" pitchFamily="18" charset="0"/>
              </a:rPr>
              <a:t>Ek Bharat </a:t>
            </a:r>
            <a:r>
              <a:rPr lang="en-IN" sz="2800" b="1" dirty="0" err="1">
                <a:latin typeface="Times New Roman" panose="02020603050405020304" pitchFamily="18" charset="0"/>
                <a:cs typeface="Times New Roman" pitchFamily="18" charset="0"/>
              </a:rPr>
              <a:t>Shreshtha</a:t>
            </a:r>
            <a:r>
              <a:rPr lang="en-IN" sz="2800" b="1" dirty="0">
                <a:latin typeface="Times New Roman" panose="02020603050405020304" pitchFamily="18" charset="0"/>
                <a:cs typeface="Times New Roman" pitchFamily="18" charset="0"/>
              </a:rPr>
              <a:t> Bharat </a:t>
            </a:r>
            <a:r>
              <a:rPr lang="en-IN" sz="2800" dirty="0">
                <a:latin typeface="Times New Roman" pitchFamily="18" charset="0"/>
                <a:cs typeface="Times New Roman" pitchFamily="18" charset="0"/>
              </a:rPr>
              <a:t>Language </a:t>
            </a:r>
          </a:p>
          <a:p>
            <a:pPr marL="0" indent="0">
              <a:lnSpc>
                <a:spcPct val="150000"/>
              </a:lnSpc>
              <a:buNone/>
            </a:pPr>
            <a:r>
              <a:rPr lang="en-IN" sz="2800" dirty="0">
                <a:latin typeface="Times New Roman" pitchFamily="18" charset="0"/>
                <a:cs typeface="Times New Roman" pitchFamily="18" charset="0"/>
              </a:rPr>
              <a:t>Learning Programme and is not meant for </a:t>
            </a:r>
            <a:r>
              <a:rPr lang="en-IN" dirty="0">
                <a:latin typeface="Times New Roman" panose="02020603050405020304" pitchFamily="18" charset="0"/>
                <a:cs typeface="Times New Roman" panose="02020603050405020304" pitchFamily="18" charset="0"/>
              </a:rPr>
              <a:t>commercial usage. </a:t>
            </a:r>
            <a:br>
              <a:rPr lang="en-IN" sz="2800" b="1" dirty="0">
                <a:latin typeface="Times New Roman" pitchFamily="18" charset="0"/>
                <a:cs typeface="Times New Roman" pitchFamily="18" charset="0"/>
              </a:rPr>
            </a:br>
            <a:endParaRPr lang="en-IN" sz="2800" b="1" dirty="0">
              <a:latin typeface="Times New Roman" pitchFamily="18" charset="0"/>
              <a:cs typeface="Times New Roman" pitchFamily="18" charset="0"/>
            </a:endParaRPr>
          </a:p>
          <a:p>
            <a:pPr marL="0" indent="0">
              <a:lnSpc>
                <a:spcPct val="150000"/>
              </a:lnSpc>
              <a:buNone/>
            </a:pPr>
            <a:r>
              <a:rPr lang="en-IN" b="1" dirty="0">
                <a:latin typeface="Times New Roman" pitchFamily="18" charset="0"/>
                <a:cs typeface="Times New Roman" pitchFamily="18" charset="0"/>
              </a:rPr>
              <a:t>Thank you     </a:t>
            </a:r>
            <a:r>
              <a:rPr lang="en-US" b="0" i="0" dirty="0" err="1">
                <a:solidFill>
                  <a:srgbClr val="000000"/>
                </a:solidFill>
                <a:effectLst/>
                <a:latin typeface="Linux Libertine"/>
              </a:rPr>
              <a:t>धन्यवाद</a:t>
            </a:r>
            <a:r>
              <a:rPr lang="en-US" b="0" i="0" dirty="0">
                <a:solidFill>
                  <a:srgbClr val="000000"/>
                </a:solidFill>
                <a:effectLst/>
                <a:latin typeface="Linux Libertine"/>
              </a:rPr>
              <a:t>      </a:t>
            </a:r>
            <a:r>
              <a:rPr lang="hi-IN" dirty="0"/>
              <a:t>शुक्रिया</a:t>
            </a:r>
            <a:r>
              <a:rPr lang="en-US" dirty="0"/>
              <a:t>      </a:t>
            </a:r>
            <a:r>
              <a:rPr lang="pa-IN" b="1" i="0" dirty="0">
                <a:effectLst/>
                <a:latin typeface="arial" panose="020B0604020202020204" pitchFamily="34" charset="0"/>
              </a:rPr>
              <a:t>ਧੰਨਵਾਦ</a:t>
            </a:r>
            <a:endParaRPr lang="en-US" dirty="0"/>
          </a:p>
          <a:p>
            <a:pPr marL="0" indent="0">
              <a:lnSpc>
                <a:spcPct val="110000"/>
              </a:lnSpc>
              <a:buNone/>
            </a:pPr>
            <a:endParaRPr lang="en-US" dirty="0"/>
          </a:p>
          <a:p>
            <a:pPr marL="0" indent="0">
              <a:lnSpc>
                <a:spcPct val="150000"/>
              </a:lnSpc>
              <a:buNone/>
            </a:pPr>
            <a:endParaRPr lang="en-US" dirty="0"/>
          </a:p>
        </p:txBody>
      </p:sp>
    </p:spTree>
    <p:extLst>
      <p:ext uri="{BB962C8B-B14F-4D97-AF65-F5344CB8AC3E}">
        <p14:creationId xmlns:p14="http://schemas.microsoft.com/office/powerpoint/2010/main" val="2559834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4000"/>
                    </a14:imgEffect>
                    <a14:imgEffect>
                      <a14:saturation sat="61000"/>
                    </a14:imgEffect>
                  </a14:imgLayer>
                </a14:imgProps>
              </a:ext>
              <a:ext uri="{28A0092B-C50C-407E-A947-70E740481C1C}">
                <a14:useLocalDpi xmlns:a14="http://schemas.microsoft.com/office/drawing/2010/main" val="0"/>
              </a:ext>
            </a:extLst>
          </a:blip>
          <a:stretch>
            <a:fillRect/>
          </a:stretch>
        </p:blipFill>
        <p:spPr>
          <a:xfrm>
            <a:off x="-1" y="0"/>
            <a:ext cx="12292149" cy="6858000"/>
          </a:xfrm>
          <a:prstGeom prst="rect">
            <a:avLst/>
          </a:prstGeom>
        </p:spPr>
      </p:pic>
      <p:sp>
        <p:nvSpPr>
          <p:cNvPr id="4" name="Title 3">
            <a:extLst>
              <a:ext uri="{FF2B5EF4-FFF2-40B4-BE49-F238E27FC236}">
                <a16:creationId xmlns:a16="http://schemas.microsoft.com/office/drawing/2014/main" id="{819A46E8-6D59-4636-965A-9FFEC9D92BF3}"/>
              </a:ext>
            </a:extLst>
          </p:cNvPr>
          <p:cNvSpPr>
            <a:spLocks noGrp="1"/>
          </p:cNvSpPr>
          <p:nvPr>
            <p:ph type="title"/>
          </p:nvPr>
        </p:nvSpPr>
        <p:spPr/>
        <p:txBody>
          <a:bodyPr/>
          <a:lstStyle/>
          <a:p>
            <a:r>
              <a:rPr lang="en-US" dirty="0">
                <a:solidFill>
                  <a:srgbClr val="C00000"/>
                </a:solidFill>
              </a:rPr>
              <a:t>Objectives of </a:t>
            </a:r>
            <a:r>
              <a:rPr lang="en-IN" sz="4400" dirty="0">
                <a:solidFill>
                  <a:srgbClr val="C00000"/>
                </a:solidFill>
                <a:latin typeface="Times New Roman" pitchFamily="18" charset="0"/>
                <a:cs typeface="Times New Roman" pitchFamily="18" charset="0"/>
              </a:rPr>
              <a:t>Ek Bharat </a:t>
            </a:r>
            <a:r>
              <a:rPr lang="en-IN" sz="4400" dirty="0" err="1">
                <a:solidFill>
                  <a:srgbClr val="C00000"/>
                </a:solidFill>
                <a:latin typeface="Times New Roman" pitchFamily="18" charset="0"/>
                <a:cs typeface="Times New Roman" pitchFamily="18" charset="0"/>
              </a:rPr>
              <a:t>Shreshtha</a:t>
            </a:r>
            <a:r>
              <a:rPr lang="en-IN" sz="4400" dirty="0">
                <a:solidFill>
                  <a:srgbClr val="C00000"/>
                </a:solidFill>
                <a:latin typeface="Times New Roman" pitchFamily="18" charset="0"/>
                <a:cs typeface="Times New Roman" pitchFamily="18" charset="0"/>
              </a:rPr>
              <a:t>  Bharat</a:t>
            </a:r>
            <a:endParaRPr lang="en-US" dirty="0">
              <a:solidFill>
                <a:srgbClr val="C00000"/>
              </a:solidFill>
            </a:endParaRPr>
          </a:p>
        </p:txBody>
      </p:sp>
      <p:sp>
        <p:nvSpPr>
          <p:cNvPr id="5" name="Content Placeholder 4">
            <a:extLst>
              <a:ext uri="{FF2B5EF4-FFF2-40B4-BE49-F238E27FC236}">
                <a16:creationId xmlns:a16="http://schemas.microsoft.com/office/drawing/2014/main" id="{5E52B196-232F-470C-BC71-51858A1C0430}"/>
              </a:ext>
            </a:extLst>
          </p:cNvPr>
          <p:cNvSpPr>
            <a:spLocks noGrp="1"/>
          </p:cNvSpPr>
          <p:nvPr>
            <p:ph idx="1"/>
          </p:nvPr>
        </p:nvSpPr>
        <p:spPr>
          <a:xfrm>
            <a:off x="838200" y="1690688"/>
            <a:ext cx="10515600" cy="4351338"/>
          </a:xfrm>
        </p:spPr>
        <p:txBody>
          <a:bodyPr>
            <a:normAutofit/>
          </a:bodyPr>
          <a:lstStyle/>
          <a:p>
            <a:pPr marL="514350" indent="-285750" algn="just">
              <a:lnSpc>
                <a:spcPct val="150000"/>
              </a:lnSpc>
              <a:spcBef>
                <a:spcPts val="0"/>
              </a:spcBef>
            </a:pP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 celebrate the unity in diversity of India and to maintain and strengthen the fabric of traditionally existing emotional bonds between the people of our country</a:t>
            </a:r>
          </a:p>
          <a:p>
            <a:pPr marL="514350" indent="-285750" algn="just">
              <a:lnSpc>
                <a:spcPct val="150000"/>
              </a:lnSpc>
              <a:spcBef>
                <a:spcPts val="0"/>
              </a:spcBef>
            </a:pP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 promote the spirit of national integration through a deep and structured engagement between Indian States and Union Territories through a year long planned engagement between the states</a:t>
            </a:r>
          </a:p>
          <a:p>
            <a:pPr marL="514350" indent="-285750" algn="just">
              <a:lnSpc>
                <a:spcPct val="150000"/>
              </a:lnSpc>
              <a:spcBef>
                <a:spcPts val="0"/>
              </a:spcBef>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To s</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howcase the rich heritage and culture, customs and traditions of states for enabling people to understand and appreciate the diversity that is India, thus fostering a serve of common identity.</a:t>
            </a:r>
          </a:p>
          <a:p>
            <a:pPr marL="514350" indent="-285750" algn="just">
              <a:lnSpc>
                <a:spcPct val="150000"/>
              </a:lnSpc>
              <a:spcBef>
                <a:spcPts val="0"/>
              </a:spcBef>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To </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create an environment which promotes learning between states by sharing best practices and experiences.</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p>
            <a:pPr marL="514350" indent="-285750" algn="just">
              <a:lnSpc>
                <a:spcPct val="107000"/>
              </a:lnSpc>
              <a:spcBef>
                <a:spcPts val="0"/>
              </a:spcBef>
            </a:pP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p>
            <a:pPr marL="514350" indent="-285750" algn="just">
              <a:lnSpc>
                <a:spcPct val="107000"/>
              </a:lnSpc>
              <a:spcBef>
                <a:spcPts val="0"/>
              </a:spcBef>
            </a:pPr>
            <a:endParaRPr lang="en-US" sz="18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endParaRPr>
          </a:p>
          <a:p>
            <a:endParaRPr lang="en-US" dirty="0"/>
          </a:p>
        </p:txBody>
      </p:sp>
    </p:spTree>
    <p:extLst>
      <p:ext uri="{BB962C8B-B14F-4D97-AF65-F5344CB8AC3E}">
        <p14:creationId xmlns:p14="http://schemas.microsoft.com/office/powerpoint/2010/main" val="2416278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1EE07-94D5-46D8-A37D-521F15CE7BEA}"/>
              </a:ext>
            </a:extLst>
          </p:cNvPr>
          <p:cNvSpPr>
            <a:spLocks noGrp="1"/>
          </p:cNvSpPr>
          <p:nvPr>
            <p:ph type="title"/>
          </p:nvPr>
        </p:nvSpPr>
        <p:spPr/>
        <p:txBody>
          <a:bodyPr>
            <a:noAutofit/>
          </a:bodyPr>
          <a:lstStyle/>
          <a:p>
            <a:pPr algn="ctr"/>
            <a:r>
              <a:rPr lang="en-US" sz="5400" b="1" dirty="0">
                <a:solidFill>
                  <a:srgbClr val="C00000"/>
                </a:solidFill>
                <a:latin typeface="Times New Roman" panose="02020603050405020304" pitchFamily="18" charset="0"/>
                <a:cs typeface="Times New Roman" panose="02020603050405020304" pitchFamily="18" charset="0"/>
              </a:rPr>
              <a:t>WHAT IS LANGUAGE</a:t>
            </a:r>
            <a:r>
              <a:rPr lang="en-US" sz="5400" dirty="0">
                <a:solidFill>
                  <a:srgbClr val="C00000"/>
                </a:solidFill>
                <a:latin typeface="Times New Roman" panose="02020603050405020304" pitchFamily="18" charset="0"/>
                <a:cs typeface="Times New Roman" panose="02020603050405020304" pitchFamily="18" charset="0"/>
              </a:rPr>
              <a:t>?</a:t>
            </a:r>
            <a:br>
              <a:rPr lang="en-US" sz="5400" dirty="0">
                <a:solidFill>
                  <a:srgbClr val="C00000"/>
                </a:solidFill>
                <a:latin typeface="Times New Roman" panose="02020603050405020304" pitchFamily="18" charset="0"/>
                <a:cs typeface="Times New Roman" panose="02020603050405020304" pitchFamily="18" charset="0"/>
              </a:rPr>
            </a:br>
            <a:endParaRPr lang="en-US" sz="5400" dirty="0">
              <a:solidFill>
                <a:srgbClr val="C0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264FCC78-281D-440F-9530-9A8461D782A8}"/>
              </a:ext>
            </a:extLst>
          </p:cNvPr>
          <p:cNvSpPr>
            <a:spLocks noGrp="1"/>
          </p:cNvSpPr>
          <p:nvPr>
            <p:ph idx="1"/>
          </p:nvPr>
        </p:nvSpPr>
        <p:spPr/>
        <p:txBody>
          <a:bodyPr/>
          <a:lstStyle/>
          <a:p>
            <a:r>
              <a:rPr lang="en-US" sz="3200" dirty="0">
                <a:latin typeface="Times New Roman" pitchFamily="18" charset="0"/>
                <a:cs typeface="Times New Roman" pitchFamily="18" charset="0"/>
              </a:rPr>
              <a:t>Language is a structured system of communication used by </a:t>
            </a:r>
            <a:r>
              <a:rPr lang="en-US" sz="3200" b="1" dirty="0">
                <a:latin typeface="Times New Roman" pitchFamily="18" charset="0"/>
                <a:cs typeface="Times New Roman" pitchFamily="18" charset="0"/>
              </a:rPr>
              <a:t>human beings   </a:t>
            </a:r>
          </a:p>
          <a:p>
            <a:r>
              <a:rPr lang="en-US" sz="3200" dirty="0">
                <a:latin typeface="Times New Roman" pitchFamily="18" charset="0"/>
                <a:cs typeface="Times New Roman" pitchFamily="18" charset="0"/>
              </a:rPr>
              <a:t>Language consists of spoken or written symbols by which human beings </a:t>
            </a:r>
            <a:r>
              <a:rPr lang="en-US" sz="3200" b="1" dirty="0">
                <a:latin typeface="Times New Roman" pitchFamily="18" charset="0"/>
                <a:cs typeface="Times New Roman" pitchFamily="18" charset="0"/>
              </a:rPr>
              <a:t>express</a:t>
            </a:r>
            <a:r>
              <a:rPr lang="en-US" sz="3200" dirty="0">
                <a:latin typeface="Times New Roman" pitchFamily="18" charset="0"/>
                <a:cs typeface="Times New Roman" pitchFamily="18" charset="0"/>
              </a:rPr>
              <a:t> themselves. Also sign language and body language are important in communication.</a:t>
            </a:r>
          </a:p>
          <a:p>
            <a:endParaRPr lang="en-US" sz="3200" dirty="0">
              <a:latin typeface="Times New Roman" pitchFamily="18" charset="0"/>
              <a:cs typeface="Times New Roman" pitchFamily="18" charset="0"/>
            </a:endParaRPr>
          </a:p>
          <a:p>
            <a:endParaRPr lang="en-US" dirty="0"/>
          </a:p>
        </p:txBody>
      </p:sp>
      <p:pic>
        <p:nvPicPr>
          <p:cNvPr id="5" name="Picture 4">
            <a:extLst>
              <a:ext uri="{FF2B5EF4-FFF2-40B4-BE49-F238E27FC236}">
                <a16:creationId xmlns:a16="http://schemas.microsoft.com/office/drawing/2014/main" id="{B9D8FF9C-20A0-4F3D-8CD5-B1B31F718DE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8615" y="4179442"/>
            <a:ext cx="4168492" cy="2493802"/>
          </a:xfrm>
          <a:prstGeom prst="rect">
            <a:avLst/>
          </a:prstGeom>
        </p:spPr>
      </p:pic>
    </p:spTree>
    <p:extLst>
      <p:ext uri="{BB962C8B-B14F-4D97-AF65-F5344CB8AC3E}">
        <p14:creationId xmlns:p14="http://schemas.microsoft.com/office/powerpoint/2010/main" val="972041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EBF40-F6B5-4CE8-8F66-743166FCD284}"/>
              </a:ext>
            </a:extLst>
          </p:cNvPr>
          <p:cNvSpPr>
            <a:spLocks noGrp="1"/>
          </p:cNvSpPr>
          <p:nvPr>
            <p:ph type="title"/>
          </p:nvPr>
        </p:nvSpPr>
        <p:spPr/>
        <p:txBody>
          <a:bodyPr>
            <a:normAutofit/>
          </a:bodyPr>
          <a:lstStyle/>
          <a:p>
            <a:pPr algn="ctr"/>
            <a:r>
              <a:rPr lang="en-US" b="1" dirty="0">
                <a:solidFill>
                  <a:srgbClr val="C00000"/>
                </a:solidFill>
                <a:latin typeface="Times New Roman" panose="02020603050405020304" pitchFamily="18" charset="0"/>
                <a:cs typeface="Times New Roman" panose="02020603050405020304" pitchFamily="18" charset="0"/>
              </a:rPr>
              <a:t>BASIC LANGUAGE SKILLS (L-S-R-W)</a:t>
            </a:r>
            <a:br>
              <a:rPr lang="en-US" b="1" dirty="0">
                <a:solidFill>
                  <a:srgbClr val="C00000"/>
                </a:solidFill>
                <a:latin typeface="Times New Roman" panose="02020603050405020304" pitchFamily="18" charset="0"/>
                <a:cs typeface="Times New Roman" panose="02020603050405020304" pitchFamily="18" charset="0"/>
              </a:rPr>
            </a:br>
            <a:endParaRPr lang="en-US" b="1" dirty="0">
              <a:solidFill>
                <a:srgbClr val="C0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B07AB680-7A96-498E-BDAA-44362BBA3BB3}"/>
              </a:ext>
            </a:extLst>
          </p:cNvPr>
          <p:cNvSpPr>
            <a:spLocks noGrp="1"/>
          </p:cNvSpPr>
          <p:nvPr>
            <p:ph idx="1"/>
          </p:nvPr>
        </p:nvSpPr>
        <p:spPr/>
        <p:txBody>
          <a:bodyPr>
            <a:normAutofit lnSpcReduction="10000"/>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b="1" dirty="0"/>
              <a:t>1</a:t>
            </a:r>
            <a:r>
              <a:rPr lang="en-US" dirty="0"/>
              <a:t>. </a:t>
            </a:r>
            <a:r>
              <a:rPr lang="en-US" b="1" dirty="0"/>
              <a:t>LISTENING:</a:t>
            </a:r>
            <a:r>
              <a:rPr lang="en-US" dirty="0"/>
              <a:t> To be able to understand the ideas in a person’s speech</a:t>
            </a:r>
          </a:p>
          <a:p>
            <a:pPr marL="0" indent="0">
              <a:buNone/>
            </a:pPr>
            <a:r>
              <a:rPr lang="en-US" b="1" dirty="0"/>
              <a:t>2.</a:t>
            </a:r>
            <a:r>
              <a:rPr lang="en-US" dirty="0"/>
              <a:t> </a:t>
            </a:r>
            <a:r>
              <a:rPr lang="en-US" b="1" dirty="0"/>
              <a:t>SPEAKING:</a:t>
            </a:r>
            <a:r>
              <a:rPr lang="en-US" dirty="0"/>
              <a:t> Ability to communicate and converse in a language</a:t>
            </a:r>
          </a:p>
          <a:p>
            <a:pPr marL="0" indent="0">
              <a:buNone/>
            </a:pPr>
            <a:r>
              <a:rPr lang="en-US" b="1" dirty="0"/>
              <a:t>3.</a:t>
            </a:r>
            <a:r>
              <a:rPr lang="en-US" dirty="0"/>
              <a:t> </a:t>
            </a:r>
            <a:r>
              <a:rPr lang="en-US" b="1" dirty="0"/>
              <a:t>READING: </a:t>
            </a:r>
            <a:r>
              <a:rPr lang="en-US" dirty="0"/>
              <a:t>Able to understand the written text</a:t>
            </a:r>
          </a:p>
          <a:p>
            <a:pPr marL="0" indent="0">
              <a:buNone/>
            </a:pPr>
            <a:r>
              <a:rPr lang="en-US" b="1" dirty="0"/>
              <a:t>4.</a:t>
            </a:r>
            <a:r>
              <a:rPr lang="en-US" dirty="0"/>
              <a:t> </a:t>
            </a:r>
            <a:r>
              <a:rPr lang="en-US" b="1" dirty="0"/>
              <a:t>WRITING:</a:t>
            </a:r>
            <a:r>
              <a:rPr lang="en-US" dirty="0"/>
              <a:t> Ability to communicate one’s thoughts on paper </a:t>
            </a:r>
          </a:p>
          <a:p>
            <a:endParaRPr lang="en-US" dirty="0"/>
          </a:p>
          <a:p>
            <a:endParaRPr lang="en-US" dirty="0"/>
          </a:p>
        </p:txBody>
      </p:sp>
      <p:pic>
        <p:nvPicPr>
          <p:cNvPr id="5" name="Picture 4">
            <a:extLst>
              <a:ext uri="{FF2B5EF4-FFF2-40B4-BE49-F238E27FC236}">
                <a16:creationId xmlns:a16="http://schemas.microsoft.com/office/drawing/2014/main" id="{C152A154-E039-4166-A913-9210865BFB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6540" y="1111666"/>
            <a:ext cx="4450692" cy="2961733"/>
          </a:xfrm>
          <a:prstGeom prst="rect">
            <a:avLst/>
          </a:prstGeom>
        </p:spPr>
      </p:pic>
    </p:spTree>
    <p:extLst>
      <p:ext uri="{BB962C8B-B14F-4D97-AF65-F5344CB8AC3E}">
        <p14:creationId xmlns:p14="http://schemas.microsoft.com/office/powerpoint/2010/main" val="39613793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CE686-8F27-45CE-9D6F-E6443AE9DFCF}"/>
              </a:ext>
            </a:extLst>
          </p:cNvPr>
          <p:cNvSpPr>
            <a:spLocks noGrp="1"/>
          </p:cNvSpPr>
          <p:nvPr>
            <p:ph type="title"/>
          </p:nvPr>
        </p:nvSpPr>
        <p:spPr/>
        <p:txBody>
          <a:bodyPr>
            <a:normAutofit/>
          </a:bodyPr>
          <a:lstStyle/>
          <a:p>
            <a:pPr algn="just"/>
            <a:r>
              <a:rPr lang="en-US" sz="3600" b="1" dirty="0">
                <a:solidFill>
                  <a:srgbClr val="C00000"/>
                </a:solidFill>
                <a:latin typeface="Times New Roman" panose="02020603050405020304" pitchFamily="18" charset="0"/>
                <a:cs typeface="Times New Roman" panose="02020603050405020304" pitchFamily="18" charset="0"/>
              </a:rPr>
              <a:t>PURPOSES OF LEARNING A NEW LANGUAGE</a:t>
            </a:r>
          </a:p>
        </p:txBody>
      </p:sp>
      <p:sp>
        <p:nvSpPr>
          <p:cNvPr id="4" name="Content Placeholder 3">
            <a:extLst>
              <a:ext uri="{FF2B5EF4-FFF2-40B4-BE49-F238E27FC236}">
                <a16:creationId xmlns:a16="http://schemas.microsoft.com/office/drawing/2014/main" id="{78B4083F-3CC0-4131-9F5A-F32B5CBF70D0}"/>
              </a:ext>
            </a:extLst>
          </p:cNvPr>
          <p:cNvSpPr>
            <a:spLocks noGrp="1"/>
          </p:cNvSpPr>
          <p:nvPr>
            <p:ph idx="1"/>
          </p:nvPr>
        </p:nvSpPr>
        <p:spPr>
          <a:xfrm>
            <a:off x="534572" y="1575582"/>
            <a:ext cx="10819228" cy="5704559"/>
          </a:xfrm>
        </p:spPr>
        <p:txBody>
          <a:bodyPr>
            <a:normAutofit/>
          </a:bodyPr>
          <a:lstStyle/>
          <a:p>
            <a:r>
              <a:rPr lang="en-US" sz="3200" dirty="0">
                <a:solidFill>
                  <a:srgbClr val="C00000"/>
                </a:solidFill>
                <a:latin typeface="Times New Roman" panose="02020603050405020304" pitchFamily="18" charset="0"/>
                <a:cs typeface="Times New Roman" panose="02020603050405020304" pitchFamily="18" charset="0"/>
              </a:rPr>
              <a:t>CAREER ADVANCEMENT: </a:t>
            </a:r>
            <a:r>
              <a:rPr lang="en-US" sz="3200" dirty="0">
                <a:latin typeface="Times New Roman" panose="02020603050405020304" pitchFamily="18" charset="0"/>
                <a:cs typeface="Times New Roman" panose="02020603050405020304" pitchFamily="18" charset="0"/>
              </a:rPr>
              <a:t>Better job opportunities, especially as translator/interpreter, tech support, journalist, content creator</a:t>
            </a:r>
          </a:p>
          <a:p>
            <a:r>
              <a:rPr lang="en-US" sz="3200" dirty="0">
                <a:solidFill>
                  <a:srgbClr val="C00000"/>
                </a:solidFill>
                <a:latin typeface="Times New Roman" panose="02020603050405020304" pitchFamily="18" charset="0"/>
                <a:cs typeface="Times New Roman" panose="02020603050405020304" pitchFamily="18" charset="0"/>
              </a:rPr>
              <a:t>TRADE AND COMMERCE </a:t>
            </a:r>
            <a:r>
              <a:rPr lang="en-US" sz="3200" dirty="0">
                <a:latin typeface="Times New Roman" panose="02020603050405020304" pitchFamily="18" charset="0"/>
                <a:cs typeface="Times New Roman" panose="02020603050405020304" pitchFamily="18" charset="0"/>
              </a:rPr>
              <a:t>– easier to make business contacts, to start joint ventures </a:t>
            </a: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dirty="0"/>
          </a:p>
        </p:txBody>
      </p:sp>
      <p:pic>
        <p:nvPicPr>
          <p:cNvPr id="5" name="Picture 4">
            <a:extLst>
              <a:ext uri="{FF2B5EF4-FFF2-40B4-BE49-F238E27FC236}">
                <a16:creationId xmlns:a16="http://schemas.microsoft.com/office/drawing/2014/main" id="{11C5C902-0AAB-4525-B9AA-12FB964FFD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2006" y="3926546"/>
            <a:ext cx="3615657" cy="2711743"/>
          </a:xfrm>
          <a:prstGeom prst="rect">
            <a:avLst/>
          </a:prstGeom>
        </p:spPr>
      </p:pic>
    </p:spTree>
    <p:extLst>
      <p:ext uri="{BB962C8B-B14F-4D97-AF65-F5344CB8AC3E}">
        <p14:creationId xmlns:p14="http://schemas.microsoft.com/office/powerpoint/2010/main" val="2737453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7868C-7A62-4E59-85F8-D6F8C397D196}"/>
              </a:ext>
            </a:extLst>
          </p:cNvPr>
          <p:cNvSpPr>
            <a:spLocks noGrp="1"/>
          </p:cNvSpPr>
          <p:nvPr>
            <p:ph type="title"/>
          </p:nvPr>
        </p:nvSpPr>
        <p:spPr/>
        <p:txBody>
          <a:bodyPr/>
          <a:lstStyle/>
          <a:p>
            <a:pPr algn="ctr"/>
            <a:r>
              <a:rPr lang="en-US" sz="4400" b="1" dirty="0">
                <a:solidFill>
                  <a:srgbClr val="C00000"/>
                </a:solidFill>
                <a:latin typeface="Times New Roman" panose="02020603050405020304" pitchFamily="18" charset="0"/>
                <a:cs typeface="Times New Roman" panose="02020603050405020304" pitchFamily="18" charset="0"/>
              </a:rPr>
              <a:t>PURPOSES OF LEARNING A NEW LANGUAGE (contd.)</a:t>
            </a:r>
            <a:endParaRPr lang="en-US" dirty="0"/>
          </a:p>
        </p:txBody>
      </p:sp>
      <p:sp>
        <p:nvSpPr>
          <p:cNvPr id="3" name="Content Placeholder 2">
            <a:extLst>
              <a:ext uri="{FF2B5EF4-FFF2-40B4-BE49-F238E27FC236}">
                <a16:creationId xmlns:a16="http://schemas.microsoft.com/office/drawing/2014/main" id="{67A86AD9-F977-4ADE-AA8C-34F553127A0D}"/>
              </a:ext>
            </a:extLst>
          </p:cNvPr>
          <p:cNvSpPr>
            <a:spLocks noGrp="1"/>
          </p:cNvSpPr>
          <p:nvPr>
            <p:ph idx="1"/>
          </p:nvPr>
        </p:nvSpPr>
        <p:spPr/>
        <p:txBody>
          <a:bodyPr/>
          <a:lstStyle/>
          <a:p>
            <a:r>
              <a:rPr lang="en-US" sz="2800" dirty="0">
                <a:solidFill>
                  <a:srgbClr val="C00000"/>
                </a:solidFill>
                <a:latin typeface="Times New Roman" panose="02020603050405020304" pitchFamily="18" charset="0"/>
                <a:cs typeface="Times New Roman" panose="02020603050405020304" pitchFamily="18" charset="0"/>
              </a:rPr>
              <a:t>TRAVEL OPPORTUNITIES:  </a:t>
            </a:r>
            <a:r>
              <a:rPr lang="en-US" sz="2800" dirty="0">
                <a:latin typeface="Times New Roman" panose="02020603050405020304" pitchFamily="18" charset="0"/>
                <a:cs typeface="Times New Roman" panose="02020603050405020304" pitchFamily="18" charset="0"/>
              </a:rPr>
              <a:t>Benefits as a </a:t>
            </a:r>
            <a:r>
              <a:rPr lang="en-US" sz="2800" dirty="0" err="1">
                <a:latin typeface="Times New Roman" panose="02020603050405020304" pitchFamily="18" charset="0"/>
                <a:cs typeface="Times New Roman" panose="02020603050405020304" pitchFamily="18" charset="0"/>
              </a:rPr>
              <a:t>traveller</a:t>
            </a:r>
            <a:r>
              <a:rPr lang="en-US" sz="2800" dirty="0">
                <a:latin typeface="Times New Roman" panose="02020603050405020304" pitchFamily="18" charset="0"/>
                <a:cs typeface="Times New Roman" panose="02020603050405020304" pitchFamily="18" charset="0"/>
              </a:rPr>
              <a:t>, jobs in tourism and hospitality industry, cultural events coordinator, travel agent, flight attendant</a:t>
            </a:r>
          </a:p>
          <a:p>
            <a:endParaRPr lang="en-US" dirty="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a:p>
            <a:endParaRPr lang="en-US" dirty="0"/>
          </a:p>
        </p:txBody>
      </p:sp>
      <p:pic>
        <p:nvPicPr>
          <p:cNvPr id="7" name="Picture 6">
            <a:extLst>
              <a:ext uri="{FF2B5EF4-FFF2-40B4-BE49-F238E27FC236}">
                <a16:creationId xmlns:a16="http://schemas.microsoft.com/office/drawing/2014/main" id="{80E07EA7-5BF6-4D6C-868B-EFB70C1A16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7223" y="3429000"/>
            <a:ext cx="8064284" cy="2747963"/>
          </a:xfrm>
          <a:prstGeom prst="rect">
            <a:avLst/>
          </a:prstGeom>
        </p:spPr>
      </p:pic>
    </p:spTree>
    <p:extLst>
      <p:ext uri="{BB962C8B-B14F-4D97-AF65-F5344CB8AC3E}">
        <p14:creationId xmlns:p14="http://schemas.microsoft.com/office/powerpoint/2010/main" val="816812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F887A-D1EC-4FB1-B9FB-4D17509128DA}"/>
              </a:ext>
            </a:extLst>
          </p:cNvPr>
          <p:cNvSpPr>
            <a:spLocks noGrp="1"/>
          </p:cNvSpPr>
          <p:nvPr>
            <p:ph type="title"/>
          </p:nvPr>
        </p:nvSpPr>
        <p:spPr/>
        <p:txBody>
          <a:bodyPr>
            <a:normAutofit/>
          </a:bodyPr>
          <a:lstStyle/>
          <a:p>
            <a:pPr algn="ctr"/>
            <a:r>
              <a:rPr lang="en-US" sz="3600" b="1" dirty="0">
                <a:solidFill>
                  <a:srgbClr val="C00000"/>
                </a:solidFill>
                <a:latin typeface="Times New Roman" panose="02020603050405020304" pitchFamily="18" charset="0"/>
                <a:cs typeface="Times New Roman" panose="02020603050405020304" pitchFamily="18" charset="0"/>
              </a:rPr>
              <a:t>PURPOSES OF LEARNING A NEW LANGUAGE (contd.)</a:t>
            </a:r>
            <a:endParaRPr lang="en-US" sz="3600" dirty="0"/>
          </a:p>
        </p:txBody>
      </p:sp>
      <p:sp>
        <p:nvSpPr>
          <p:cNvPr id="3" name="Content Placeholder 2">
            <a:extLst>
              <a:ext uri="{FF2B5EF4-FFF2-40B4-BE49-F238E27FC236}">
                <a16:creationId xmlns:a16="http://schemas.microsoft.com/office/drawing/2014/main" id="{6ED513FA-F501-43C6-8E5B-5BE4514D6E6A}"/>
              </a:ext>
            </a:extLst>
          </p:cNvPr>
          <p:cNvSpPr>
            <a:spLocks noGrp="1"/>
          </p:cNvSpPr>
          <p:nvPr>
            <p:ph idx="1"/>
          </p:nvPr>
        </p:nvSpPr>
        <p:spPr/>
        <p:txBody>
          <a:bodyPr/>
          <a:lstStyle/>
          <a:p>
            <a:r>
              <a:rPr lang="en-US" sz="2800" dirty="0">
                <a:latin typeface="Times New Roman" panose="02020603050405020304" pitchFamily="18" charset="0"/>
                <a:cs typeface="Times New Roman" panose="02020603050405020304" pitchFamily="18" charset="0"/>
              </a:rPr>
              <a:t>LEARN ABOUT DIFFERENT CULTURES – to know different cultures, music and food through language </a:t>
            </a:r>
          </a:p>
          <a:p>
            <a:endParaRPr lang="en-US" dirty="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a:p>
            <a:endParaRPr lang="en-US" dirty="0"/>
          </a:p>
        </p:txBody>
      </p:sp>
      <p:pic>
        <p:nvPicPr>
          <p:cNvPr id="5" name="Picture 4">
            <a:extLst>
              <a:ext uri="{FF2B5EF4-FFF2-40B4-BE49-F238E27FC236}">
                <a16:creationId xmlns:a16="http://schemas.microsoft.com/office/drawing/2014/main" id="{EC13D134-B603-4D4A-AB1A-C8A28B1897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5397" y="2688688"/>
            <a:ext cx="4000499" cy="4000499"/>
          </a:xfrm>
          <a:prstGeom prst="rect">
            <a:avLst/>
          </a:prstGeom>
        </p:spPr>
      </p:pic>
    </p:spTree>
    <p:extLst>
      <p:ext uri="{BB962C8B-B14F-4D97-AF65-F5344CB8AC3E}">
        <p14:creationId xmlns:p14="http://schemas.microsoft.com/office/powerpoint/2010/main" val="2561306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5641F-F2F8-4844-8EC3-3FB7CC445F4C}"/>
              </a:ext>
            </a:extLst>
          </p:cNvPr>
          <p:cNvSpPr>
            <a:spLocks noGrp="1"/>
          </p:cNvSpPr>
          <p:nvPr>
            <p:ph type="title"/>
          </p:nvPr>
        </p:nvSpPr>
        <p:spPr>
          <a:xfrm>
            <a:off x="838200" y="365126"/>
            <a:ext cx="10247142" cy="1140118"/>
          </a:xfrm>
        </p:spPr>
        <p:txBody>
          <a:bodyPr>
            <a:normAutofit/>
          </a:bodyPr>
          <a:lstStyle/>
          <a:p>
            <a:pPr algn="ctr"/>
            <a:r>
              <a:rPr lang="en-US" sz="4000" b="1" dirty="0">
                <a:solidFill>
                  <a:srgbClr val="C00000"/>
                </a:solidFill>
                <a:latin typeface="Times New Roman" panose="02020603050405020304" pitchFamily="18" charset="0"/>
                <a:cs typeface="Times New Roman" panose="02020603050405020304" pitchFamily="18" charset="0"/>
              </a:rPr>
              <a:t>PURPOSE &amp; METHODOLOGY </a:t>
            </a:r>
          </a:p>
        </p:txBody>
      </p:sp>
      <p:sp>
        <p:nvSpPr>
          <p:cNvPr id="3" name="Content Placeholder 2">
            <a:extLst>
              <a:ext uri="{FF2B5EF4-FFF2-40B4-BE49-F238E27FC236}">
                <a16:creationId xmlns:a16="http://schemas.microsoft.com/office/drawing/2014/main" id="{1B1316F0-08B5-434C-B661-F7EC4F979D3D}"/>
              </a:ext>
            </a:extLst>
          </p:cNvPr>
          <p:cNvSpPr>
            <a:spLocks noGrp="1"/>
          </p:cNvSpPr>
          <p:nvPr>
            <p:ph idx="1"/>
          </p:nvPr>
        </p:nvSpPr>
        <p:spPr>
          <a:xfrm>
            <a:off x="562708" y="1505244"/>
            <a:ext cx="10791092" cy="5352756"/>
          </a:xfrm>
        </p:spPr>
        <p:txBody>
          <a:bodyPr>
            <a:normAutofit fontScale="85000" lnSpcReduction="10000"/>
          </a:bodyPr>
          <a:lstStyle/>
          <a:p>
            <a:pPr algn="just">
              <a:lnSpc>
                <a:spcPct val="150000"/>
              </a:lnSpc>
            </a:pPr>
            <a:endParaRPr lang="en-US" sz="2400" b="1" dirty="0">
              <a:latin typeface="Times New Roman" panose="02020603050405020304" pitchFamily="18" charset="0"/>
              <a:cs typeface="Times New Roman" panose="02020603050405020304" pitchFamily="18" charset="0"/>
            </a:endParaRPr>
          </a:p>
          <a:p>
            <a:pPr algn="just">
              <a:lnSpc>
                <a:spcPct val="150000"/>
              </a:lnSpc>
            </a:pPr>
            <a:endParaRPr lang="en-US" sz="2400" b="1" dirty="0">
              <a:latin typeface="Times New Roman" panose="02020603050405020304" pitchFamily="18" charset="0"/>
              <a:cs typeface="Times New Roman" panose="02020603050405020304" pitchFamily="18" charset="0"/>
            </a:endParaRPr>
          </a:p>
          <a:p>
            <a:pPr algn="just">
              <a:lnSpc>
                <a:spcPct val="150000"/>
              </a:lnSpc>
            </a:pPr>
            <a:endParaRPr lang="en-US" sz="2400" b="1" dirty="0">
              <a:latin typeface="Times New Roman" panose="02020603050405020304" pitchFamily="18" charset="0"/>
              <a:cs typeface="Times New Roman" panose="02020603050405020304" pitchFamily="18" charset="0"/>
            </a:endParaRPr>
          </a:p>
          <a:p>
            <a:pPr marL="0" indent="0" algn="just">
              <a:lnSpc>
                <a:spcPct val="150000"/>
              </a:lnSpc>
              <a:buNone/>
            </a:pPr>
            <a:r>
              <a:rPr lang="en-US" sz="2600" b="1" dirty="0">
                <a:latin typeface="Times New Roman" panose="02020603050405020304" pitchFamily="18" charset="0"/>
                <a:cs typeface="Times New Roman" panose="02020603050405020304" pitchFamily="18" charset="0"/>
              </a:rPr>
              <a:t>Apart from traditional classroom methods</a:t>
            </a:r>
            <a:r>
              <a:rPr lang="en-US" sz="2600" dirty="0">
                <a:latin typeface="Times New Roman" panose="02020603050405020304" pitchFamily="18" charset="0"/>
                <a:cs typeface="Times New Roman" panose="02020603050405020304" pitchFamily="18" charset="0"/>
              </a:rPr>
              <a:t>, audio-visual clips, podcasts, mobile apps, music and movies can aid learning of language.  </a:t>
            </a:r>
          </a:p>
          <a:p>
            <a:pPr marL="0" indent="0" algn="just">
              <a:lnSpc>
                <a:spcPct val="150000"/>
              </a:lnSpc>
              <a:buNone/>
            </a:pPr>
            <a:r>
              <a:rPr lang="en-US" sz="2600" dirty="0">
                <a:latin typeface="Times New Roman" panose="02020603050405020304" pitchFamily="18" charset="0"/>
                <a:cs typeface="Times New Roman" panose="02020603050405020304" pitchFamily="18" charset="0"/>
              </a:rPr>
              <a:t>While</a:t>
            </a:r>
            <a:r>
              <a:rPr lang="en-US" sz="2600" b="1" dirty="0">
                <a:latin typeface="Times New Roman" panose="02020603050405020304" pitchFamily="18" charset="0"/>
                <a:cs typeface="Times New Roman" panose="02020603050405020304" pitchFamily="18" charset="0"/>
              </a:rPr>
              <a:t> learning a language, </a:t>
            </a:r>
            <a:r>
              <a:rPr lang="en-US" sz="2600" dirty="0">
                <a:latin typeface="Times New Roman" panose="02020603050405020304" pitchFamily="18" charset="0"/>
                <a:cs typeface="Times New Roman" panose="02020603050405020304" pitchFamily="18" charset="0"/>
              </a:rPr>
              <a:t>remind yourself of the </a:t>
            </a:r>
            <a:r>
              <a:rPr lang="en-US" sz="2600" b="1" dirty="0">
                <a:latin typeface="Times New Roman" panose="02020603050405020304" pitchFamily="18" charset="0"/>
                <a:cs typeface="Times New Roman" panose="02020603050405020304" pitchFamily="18" charset="0"/>
              </a:rPr>
              <a:t>purpose </a:t>
            </a:r>
            <a:r>
              <a:rPr lang="en-US" sz="2600" dirty="0">
                <a:latin typeface="Times New Roman" panose="02020603050405020304" pitchFamily="18" charset="0"/>
                <a:cs typeface="Times New Roman" panose="02020603050405020304" pitchFamily="18" charset="0"/>
              </a:rPr>
              <a:t>of learning a new language. This will decide the method and also determine which of the skills (L-S-R-W) are more important. </a:t>
            </a:r>
          </a:p>
          <a:p>
            <a:pPr marL="0" indent="0" algn="just">
              <a:lnSpc>
                <a:spcPct val="150000"/>
              </a:lnSpc>
              <a:buNone/>
            </a:pPr>
            <a:r>
              <a:rPr lang="en-US" sz="2600" dirty="0">
                <a:latin typeface="Times New Roman" panose="02020603050405020304" pitchFamily="18" charset="0"/>
                <a:cs typeface="Times New Roman" panose="02020603050405020304" pitchFamily="18" charset="0"/>
              </a:rPr>
              <a:t>For example, for purposes of travel, listening and speaking skills are  more important. For academic purposes, writing skill can not be ignored. </a:t>
            </a:r>
          </a:p>
          <a:p>
            <a:pPr marL="0" indent="0">
              <a:buNone/>
            </a:pPr>
            <a:endParaRPr lang="en-US" sz="2800" dirty="0">
              <a:latin typeface="Times New Roman" pitchFamily="18" charset="0"/>
              <a:cs typeface="Times New Roman" pitchFamily="18" charset="0"/>
            </a:endParaRPr>
          </a:p>
          <a:p>
            <a:pPr marL="0" indent="0" algn="just">
              <a:lnSpc>
                <a:spcPct val="150000"/>
              </a:lnSpc>
              <a:buNone/>
            </a:pPr>
            <a:endParaRPr lang="en-US" sz="26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7B88663E-780C-4D0B-99C0-89AE3B0484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5123" y="1367117"/>
            <a:ext cx="3213295" cy="1754628"/>
          </a:xfrm>
          <a:prstGeom prst="rect">
            <a:avLst/>
          </a:prstGeom>
        </p:spPr>
      </p:pic>
    </p:spTree>
    <p:extLst>
      <p:ext uri="{BB962C8B-B14F-4D97-AF65-F5344CB8AC3E}">
        <p14:creationId xmlns:p14="http://schemas.microsoft.com/office/powerpoint/2010/main" val="14466533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959</TotalTime>
  <Words>1910</Words>
  <Application>Microsoft Office PowerPoint</Application>
  <PresentationFormat>Widescreen</PresentationFormat>
  <Paragraphs>232</Paragraphs>
  <Slides>26</Slides>
  <Notes>0</Notes>
  <HiddenSlides>0</HiddenSlides>
  <MMClips>2</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                        NEHRU YUVA KENDRA SANGATHAN                       Ek Bharat Shreshtha  Bharat    PRESENTED BY : NYKS Delhi (Pairing states: Delhi and Sikkim)  LANGUAGE LEARNING   </vt:lpstr>
      <vt:lpstr>PowerPoint Presentation</vt:lpstr>
      <vt:lpstr>Objectives of Ek Bharat Shreshtha  Bharat</vt:lpstr>
      <vt:lpstr>WHAT IS LANGUAGE? </vt:lpstr>
      <vt:lpstr>BASIC LANGUAGE SKILLS (L-S-R-W) </vt:lpstr>
      <vt:lpstr>PURPOSES OF LEARNING A NEW LANGUAGE</vt:lpstr>
      <vt:lpstr>PURPOSES OF LEARNING A NEW LANGUAGE (contd.)</vt:lpstr>
      <vt:lpstr>PURPOSES OF LEARNING A NEW LANGUAGE (contd.)</vt:lpstr>
      <vt:lpstr>PURPOSE &amp; METHODOLOGY </vt:lpstr>
      <vt:lpstr>METHODS OF LEARNING  A LANGUAGE</vt:lpstr>
      <vt:lpstr>PowerPoint Presentation</vt:lpstr>
      <vt:lpstr>PowerPoint Presentation</vt:lpstr>
      <vt:lpstr>PowerPoint Presentation</vt:lpstr>
      <vt:lpstr>LANGUAGES IN INDIAN CONTEXT</vt:lpstr>
      <vt:lpstr>“You can take an Indian out of India, but you can’t take India out of an Indian.” </vt:lpstr>
      <vt:lpstr>“If you talk to a man in a language he understands, that goes to his head. If you talk to him in his mother tongue that goes to his heart.” (NELSON MANDELA)</vt:lpstr>
      <vt:lpstr>LANGUAGES OF DELHI</vt:lpstr>
      <vt:lpstr>Useful Hindi phrases </vt:lpstr>
      <vt:lpstr>Common Punjabi phrases in English</vt:lpstr>
      <vt:lpstr>English-Urdu Communication</vt:lpstr>
      <vt:lpstr>Delhi: Microcosm of India’s Diversity</vt:lpstr>
      <vt:lpstr>CELEBRATING DIVERSITY  THROUGH LANGUAGE </vt:lpstr>
      <vt:lpstr>Languages in Popular Culture</vt:lpstr>
      <vt:lpstr>WRITERS ON DELHI</vt:lpstr>
      <vt:lpstr>           Language for strengthening bonds  Language creates linguistic and cultural identity.   Language does not have to be and is not a tool  of divisiveness.                                                                                    Language instead is a means to                                                                                        ‘reach across’, to learn about                                                                                     people and cultures of another                                                                                     state and region.   Language then is not just central to human interaction but is the tool for strengthening bonds, for celebrating unity in diversity.    </vt:lpstr>
      <vt:lpstr>DISCLAIMER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EK BHARAT  SHRESTHA BHARAT Language Learning</dc:title>
  <dc:creator>RS</dc:creator>
  <cp:lastModifiedBy>Dr Atul Pandey</cp:lastModifiedBy>
  <cp:revision>84</cp:revision>
  <dcterms:created xsi:type="dcterms:W3CDTF">2020-12-18T13:42:05Z</dcterms:created>
  <dcterms:modified xsi:type="dcterms:W3CDTF">2021-02-11T11:53:04Z</dcterms:modified>
</cp:coreProperties>
</file>