
<file path=[Content_Types].xml><?xml version="1.0" encoding="utf-8"?>
<Types xmlns="http://schemas.openxmlformats.org/package/2006/content-types">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ink/ink1.xml" ContentType="application/inkml+xml"/>
  <Override PartName="/ppt/media/image157.jpg" ContentType="image/png"/>
  <Override PartName="/ppt/ink/ink2.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8"/>
  </p:notesMasterIdLst>
  <p:sldIdLst>
    <p:sldId id="264" r:id="rId2"/>
    <p:sldId id="368" r:id="rId3"/>
    <p:sldId id="266" r:id="rId4"/>
    <p:sldId id="370" r:id="rId5"/>
    <p:sldId id="373" r:id="rId6"/>
    <p:sldId id="367" r:id="rId7"/>
    <p:sldId id="258" r:id="rId8"/>
    <p:sldId id="364" r:id="rId9"/>
    <p:sldId id="375" r:id="rId10"/>
    <p:sldId id="265" r:id="rId11"/>
    <p:sldId id="269" r:id="rId12"/>
    <p:sldId id="377" r:id="rId13"/>
    <p:sldId id="378" r:id="rId14"/>
    <p:sldId id="380" r:id="rId15"/>
    <p:sldId id="271" r:id="rId16"/>
    <p:sldId id="273" r:id="rId17"/>
    <p:sldId id="285" r:id="rId18"/>
    <p:sldId id="403" r:id="rId19"/>
    <p:sldId id="287" r:id="rId20"/>
    <p:sldId id="288" r:id="rId21"/>
    <p:sldId id="381" r:id="rId22"/>
    <p:sldId id="376" r:id="rId23"/>
    <p:sldId id="382" r:id="rId24"/>
    <p:sldId id="383" r:id="rId25"/>
    <p:sldId id="384" r:id="rId26"/>
    <p:sldId id="386" r:id="rId27"/>
    <p:sldId id="385" r:id="rId28"/>
    <p:sldId id="389" r:id="rId29"/>
    <p:sldId id="408" r:id="rId30"/>
    <p:sldId id="409" r:id="rId31"/>
    <p:sldId id="391" r:id="rId32"/>
    <p:sldId id="392" r:id="rId33"/>
    <p:sldId id="393" r:id="rId34"/>
    <p:sldId id="394" r:id="rId35"/>
    <p:sldId id="395" r:id="rId36"/>
    <p:sldId id="396" r:id="rId37"/>
    <p:sldId id="398" r:id="rId38"/>
    <p:sldId id="399" r:id="rId39"/>
    <p:sldId id="400" r:id="rId40"/>
    <p:sldId id="401" r:id="rId41"/>
    <p:sldId id="402" r:id="rId42"/>
    <p:sldId id="308" r:id="rId43"/>
    <p:sldId id="309" r:id="rId44"/>
    <p:sldId id="310" r:id="rId45"/>
    <p:sldId id="311" r:id="rId46"/>
    <p:sldId id="312" r:id="rId47"/>
    <p:sldId id="313" r:id="rId48"/>
    <p:sldId id="314" r:id="rId49"/>
    <p:sldId id="272" r:id="rId50"/>
    <p:sldId id="274" r:id="rId51"/>
    <p:sldId id="275" r:id="rId52"/>
    <p:sldId id="276" r:id="rId53"/>
    <p:sldId id="277" r:id="rId54"/>
    <p:sldId id="278" r:id="rId55"/>
    <p:sldId id="318" r:id="rId56"/>
    <p:sldId id="319" r:id="rId57"/>
    <p:sldId id="328" r:id="rId58"/>
    <p:sldId id="330" r:id="rId59"/>
    <p:sldId id="331" r:id="rId60"/>
    <p:sldId id="333" r:id="rId61"/>
    <p:sldId id="334" r:id="rId62"/>
    <p:sldId id="406" r:id="rId63"/>
    <p:sldId id="307" r:id="rId64"/>
    <p:sldId id="289" r:id="rId65"/>
    <p:sldId id="290" r:id="rId66"/>
    <p:sldId id="292" r:id="rId67"/>
    <p:sldId id="294" r:id="rId68"/>
    <p:sldId id="296" r:id="rId69"/>
    <p:sldId id="300" r:id="rId70"/>
    <p:sldId id="270" r:id="rId71"/>
    <p:sldId id="303" r:id="rId72"/>
    <p:sldId id="305" r:id="rId73"/>
    <p:sldId id="349" r:id="rId74"/>
    <p:sldId id="351" r:id="rId75"/>
    <p:sldId id="353" r:id="rId76"/>
    <p:sldId id="354" r:id="rId77"/>
    <p:sldId id="356" r:id="rId78"/>
    <p:sldId id="357" r:id="rId79"/>
    <p:sldId id="359" r:id="rId80"/>
    <p:sldId id="361" r:id="rId81"/>
    <p:sldId id="362" r:id="rId82"/>
    <p:sldId id="363" r:id="rId83"/>
    <p:sldId id="405" r:id="rId84"/>
    <p:sldId id="407" r:id="rId85"/>
    <p:sldId id="404" r:id="rId86"/>
    <p:sldId id="350" r:id="rId8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ummary Section" id="{1120FFA0-15DD-4F37-B148-C0FA3A8B5E23}">
          <p14:sldIdLst/>
        </p14:section>
        <p14:section name="Section 1" id="{4EA65565-8FE3-47CC-AC2C-46250D7A3645}">
          <p14:sldIdLst>
            <p14:sldId id="264"/>
          </p14:sldIdLst>
        </p14:section>
        <p14:section name="Section 2" id="{49F2CF5F-02F0-48EA-A4DF-87A07B8A6E76}">
          <p14:sldIdLst>
            <p14:sldId id="368"/>
          </p14:sldIdLst>
        </p14:section>
        <p14:section name="Section 3" id="{8DAC8F8A-2F5C-4AF3-BDAB-1A70EA75978A}">
          <p14:sldIdLst>
            <p14:sldId id="266"/>
            <p14:sldId id="370"/>
            <p14:sldId id="373"/>
            <p14:sldId id="367"/>
            <p14:sldId id="258"/>
            <p14:sldId id="364"/>
            <p14:sldId id="375"/>
            <p14:sldId id="265"/>
            <p14:sldId id="269"/>
            <p14:sldId id="377"/>
            <p14:sldId id="378"/>
            <p14:sldId id="380"/>
            <p14:sldId id="271"/>
            <p14:sldId id="273"/>
            <p14:sldId id="285"/>
            <p14:sldId id="403"/>
            <p14:sldId id="287"/>
            <p14:sldId id="288"/>
            <p14:sldId id="381"/>
            <p14:sldId id="376"/>
            <p14:sldId id="382"/>
            <p14:sldId id="383"/>
            <p14:sldId id="384"/>
            <p14:sldId id="386"/>
            <p14:sldId id="385"/>
            <p14:sldId id="389"/>
            <p14:sldId id="408"/>
            <p14:sldId id="409"/>
            <p14:sldId id="391"/>
            <p14:sldId id="392"/>
            <p14:sldId id="393"/>
            <p14:sldId id="394"/>
            <p14:sldId id="395"/>
            <p14:sldId id="396"/>
            <p14:sldId id="398"/>
            <p14:sldId id="399"/>
            <p14:sldId id="400"/>
            <p14:sldId id="401"/>
            <p14:sldId id="402"/>
            <p14:sldId id="308"/>
            <p14:sldId id="309"/>
            <p14:sldId id="310"/>
            <p14:sldId id="311"/>
            <p14:sldId id="312"/>
            <p14:sldId id="313"/>
            <p14:sldId id="314"/>
            <p14:sldId id="272"/>
            <p14:sldId id="274"/>
            <p14:sldId id="275"/>
            <p14:sldId id="276"/>
            <p14:sldId id="277"/>
            <p14:sldId id="278"/>
            <p14:sldId id="318"/>
            <p14:sldId id="319"/>
            <p14:sldId id="328"/>
            <p14:sldId id="330"/>
            <p14:sldId id="331"/>
            <p14:sldId id="333"/>
            <p14:sldId id="334"/>
            <p14:sldId id="406"/>
            <p14:sldId id="307"/>
            <p14:sldId id="289"/>
            <p14:sldId id="290"/>
            <p14:sldId id="292"/>
            <p14:sldId id="294"/>
            <p14:sldId id="296"/>
            <p14:sldId id="300"/>
            <p14:sldId id="270"/>
            <p14:sldId id="303"/>
            <p14:sldId id="305"/>
            <p14:sldId id="349"/>
            <p14:sldId id="351"/>
            <p14:sldId id="353"/>
            <p14:sldId id="354"/>
            <p14:sldId id="356"/>
            <p14:sldId id="357"/>
            <p14:sldId id="359"/>
            <p14:sldId id="361"/>
            <p14:sldId id="362"/>
            <p14:sldId id="363"/>
            <p14:sldId id="405"/>
            <p14:sldId id="407"/>
            <p14:sldId id="404"/>
            <p14:sldId id="350"/>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vendra vyas" initials="dv" lastIdx="1" clrIdx="0">
    <p:extLst>
      <p:ext uri="{19B8F6BF-5375-455C-9EA6-DF929625EA0E}">
        <p15:presenceInfo xmlns:p15="http://schemas.microsoft.com/office/powerpoint/2012/main" userId="56bd10117b9287f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4" autoAdjust="0"/>
    <p:restoredTop sz="94660"/>
  </p:normalViewPr>
  <p:slideViewPr>
    <p:cSldViewPr snapToGrid="0">
      <p:cViewPr varScale="1">
        <p:scale>
          <a:sx n="72" d="100"/>
          <a:sy n="72" d="100"/>
        </p:scale>
        <p:origin x="57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commentAuthors" Target="commentAuthor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694E2C1-1B9B-45FD-A302-C7E18D6EF117}" type="doc">
      <dgm:prSet loTypeId="urn:microsoft.com/office/officeart/2008/layout/LinedList" loCatId="list" qsTypeId="urn:microsoft.com/office/officeart/2005/8/quickstyle/simple5" qsCatId="simple" csTypeId="urn:microsoft.com/office/officeart/2005/8/colors/accent2_2" csCatId="accent2" phldr="1"/>
      <dgm:spPr/>
      <dgm:t>
        <a:bodyPr/>
        <a:lstStyle/>
        <a:p>
          <a:endParaRPr lang="en-US"/>
        </a:p>
      </dgm:t>
    </dgm:pt>
    <dgm:pt modelId="{1A163EB9-751D-4AA6-A048-53DBBC60C419}">
      <dgm:prSet/>
      <dgm:spPr/>
      <dgm:t>
        <a:bodyPr/>
        <a:lstStyle/>
        <a:p>
          <a:r>
            <a:rPr lang="en-IN" dirty="0"/>
            <a:t>‘</a:t>
          </a:r>
          <a:r>
            <a:rPr lang="en-IN" dirty="0" err="1"/>
            <a:t>एक</a:t>
          </a:r>
          <a:r>
            <a:rPr lang="en-IN" dirty="0"/>
            <a:t> </a:t>
          </a:r>
          <a:r>
            <a:rPr lang="en-IN" dirty="0" err="1"/>
            <a:t>भारत</a:t>
          </a:r>
          <a:r>
            <a:rPr lang="en-IN" dirty="0"/>
            <a:t> </a:t>
          </a:r>
          <a:r>
            <a:rPr lang="en-IN" dirty="0" err="1"/>
            <a:t>श्रेष्ठ</a:t>
          </a:r>
          <a:r>
            <a:rPr lang="en-IN" dirty="0"/>
            <a:t> </a:t>
          </a:r>
          <a:r>
            <a:rPr lang="en-IN" dirty="0" err="1"/>
            <a:t>भारत</a:t>
          </a:r>
          <a:r>
            <a:rPr lang="en-IN" dirty="0"/>
            <a:t>’, </a:t>
          </a:r>
          <a:r>
            <a:rPr lang="en-IN" dirty="0" err="1"/>
            <a:t>एक</a:t>
          </a:r>
          <a:r>
            <a:rPr lang="en-IN" dirty="0"/>
            <a:t> </a:t>
          </a:r>
          <a:r>
            <a:rPr lang="en-IN" dirty="0" err="1"/>
            <a:t>प्रभावशाली</a:t>
          </a:r>
          <a:r>
            <a:rPr lang="en-IN" dirty="0"/>
            <a:t> </a:t>
          </a:r>
          <a:r>
            <a:rPr lang="en-IN" dirty="0" err="1"/>
            <a:t>योजना</a:t>
          </a:r>
          <a:r>
            <a:rPr lang="en-IN" dirty="0"/>
            <a:t> </a:t>
          </a:r>
          <a:r>
            <a:rPr lang="en-IN" dirty="0" err="1"/>
            <a:t>है</a:t>
          </a:r>
          <a:r>
            <a:rPr lang="en-IN" dirty="0"/>
            <a:t> </a:t>
          </a:r>
          <a:r>
            <a:rPr lang="en-IN" dirty="0" err="1"/>
            <a:t>जो</a:t>
          </a:r>
          <a:r>
            <a:rPr lang="en-IN" dirty="0"/>
            <a:t> </a:t>
          </a:r>
          <a:r>
            <a:rPr lang="en-IN" dirty="0" err="1"/>
            <a:t>भारत</a:t>
          </a:r>
          <a:r>
            <a:rPr lang="en-IN" dirty="0"/>
            <a:t> </a:t>
          </a:r>
          <a:r>
            <a:rPr lang="en-IN" dirty="0" err="1"/>
            <a:t>सरकार</a:t>
          </a:r>
          <a:r>
            <a:rPr lang="en-IN" dirty="0"/>
            <a:t> </a:t>
          </a:r>
          <a:r>
            <a:rPr lang="en-IN" dirty="0" err="1"/>
            <a:t>द्वारा</a:t>
          </a:r>
          <a:r>
            <a:rPr lang="en-IN" dirty="0"/>
            <a:t> </a:t>
          </a:r>
          <a:r>
            <a:rPr lang="en-IN" dirty="0" err="1"/>
            <a:t>शुरु</a:t>
          </a:r>
          <a:r>
            <a:rPr lang="en-IN" dirty="0"/>
            <a:t> </a:t>
          </a:r>
          <a:r>
            <a:rPr lang="en-IN" dirty="0" err="1"/>
            <a:t>की</a:t>
          </a:r>
          <a:r>
            <a:rPr lang="en-IN" dirty="0"/>
            <a:t> </a:t>
          </a:r>
          <a:r>
            <a:rPr lang="en-IN" dirty="0" err="1"/>
            <a:t>गयी</a:t>
          </a:r>
          <a:r>
            <a:rPr lang="en-IN" dirty="0"/>
            <a:t> </a:t>
          </a:r>
          <a:r>
            <a:rPr lang="en-IN" dirty="0" err="1"/>
            <a:t>हैं</a:t>
          </a:r>
          <a:r>
            <a:rPr lang="hi-IN" dirty="0"/>
            <a:t> |</a:t>
          </a:r>
          <a:endParaRPr lang="en-US" dirty="0"/>
        </a:p>
      </dgm:t>
    </dgm:pt>
    <dgm:pt modelId="{375B12E0-CCD5-4027-9E19-DF4F236408E1}" type="parTrans" cxnId="{F7202054-CE83-4770-9EDE-68E009E9F738}">
      <dgm:prSet/>
      <dgm:spPr/>
      <dgm:t>
        <a:bodyPr/>
        <a:lstStyle/>
        <a:p>
          <a:endParaRPr lang="en-US"/>
        </a:p>
      </dgm:t>
    </dgm:pt>
    <dgm:pt modelId="{D0EB4F27-C87A-4286-A0C8-56881C7090D1}" type="sibTrans" cxnId="{F7202054-CE83-4770-9EDE-68E009E9F738}">
      <dgm:prSet/>
      <dgm:spPr/>
      <dgm:t>
        <a:bodyPr/>
        <a:lstStyle/>
        <a:p>
          <a:endParaRPr lang="en-US"/>
        </a:p>
      </dgm:t>
    </dgm:pt>
    <dgm:pt modelId="{D6172290-D40C-4054-B76E-DF88572D25C0}">
      <dgm:prSet/>
      <dgm:spPr/>
      <dgm:t>
        <a:bodyPr/>
        <a:lstStyle/>
        <a:p>
          <a:r>
            <a:rPr lang="en-IN" dirty="0" err="1"/>
            <a:t>भारत</a:t>
          </a:r>
          <a:r>
            <a:rPr lang="en-IN" dirty="0"/>
            <a:t> </a:t>
          </a:r>
          <a:r>
            <a:rPr lang="en-IN" dirty="0" err="1"/>
            <a:t>के</a:t>
          </a:r>
          <a:r>
            <a:rPr lang="en-IN" dirty="0"/>
            <a:t> </a:t>
          </a:r>
          <a:r>
            <a:rPr lang="hi-IN" dirty="0"/>
            <a:t>प्रधानमंत्री श्री</a:t>
          </a:r>
          <a:r>
            <a:rPr lang="en-IN" dirty="0"/>
            <a:t> </a:t>
          </a:r>
          <a:r>
            <a:rPr lang="en-IN" dirty="0" err="1"/>
            <a:t>नरेन्द्र</a:t>
          </a:r>
          <a:r>
            <a:rPr lang="en-IN" dirty="0"/>
            <a:t> </a:t>
          </a:r>
          <a:r>
            <a:rPr lang="en-IN" dirty="0" err="1"/>
            <a:t>मोदी</a:t>
          </a:r>
          <a:r>
            <a:rPr lang="en-IN" dirty="0"/>
            <a:t> </a:t>
          </a:r>
          <a:r>
            <a:rPr lang="en-IN" dirty="0" err="1"/>
            <a:t>ने</a:t>
          </a:r>
          <a:r>
            <a:rPr lang="en-IN" dirty="0"/>
            <a:t> </a:t>
          </a:r>
          <a:r>
            <a:rPr lang="en-IN" dirty="0" err="1"/>
            <a:t>राष्ट्रीय</a:t>
          </a:r>
          <a:r>
            <a:rPr lang="en-IN" dirty="0"/>
            <a:t> </a:t>
          </a:r>
          <a:r>
            <a:rPr lang="en-IN" dirty="0" err="1"/>
            <a:t>एकता</a:t>
          </a:r>
          <a:r>
            <a:rPr lang="en-IN" dirty="0"/>
            <a:t> </a:t>
          </a:r>
          <a:r>
            <a:rPr lang="en-IN" dirty="0" err="1"/>
            <a:t>दिवस</a:t>
          </a:r>
          <a:r>
            <a:rPr lang="en-IN" dirty="0"/>
            <a:t> (31 </a:t>
          </a:r>
          <a:r>
            <a:rPr lang="en-IN" dirty="0" err="1"/>
            <a:t>अक्टूबर</a:t>
          </a:r>
          <a:r>
            <a:rPr lang="en-IN" dirty="0"/>
            <a:t> 2015, </a:t>
          </a:r>
          <a:r>
            <a:rPr lang="en-IN" dirty="0" err="1"/>
            <a:t>सरदार</a:t>
          </a:r>
          <a:r>
            <a:rPr lang="en-IN" dirty="0"/>
            <a:t> </a:t>
          </a:r>
          <a:r>
            <a:rPr lang="en-IN" dirty="0" err="1"/>
            <a:t>वल्लभ</a:t>
          </a:r>
          <a:r>
            <a:rPr lang="en-IN" dirty="0"/>
            <a:t> </a:t>
          </a:r>
          <a:r>
            <a:rPr lang="en-IN" dirty="0" err="1"/>
            <a:t>भाई</a:t>
          </a:r>
          <a:r>
            <a:rPr lang="en-IN" dirty="0"/>
            <a:t> </a:t>
          </a:r>
          <a:r>
            <a:rPr lang="en-IN" dirty="0" err="1"/>
            <a:t>पटेल</a:t>
          </a:r>
          <a:r>
            <a:rPr lang="en-IN" dirty="0"/>
            <a:t> </a:t>
          </a:r>
          <a:r>
            <a:rPr lang="en-IN" dirty="0" err="1"/>
            <a:t>का</a:t>
          </a:r>
          <a:r>
            <a:rPr lang="en-IN" dirty="0"/>
            <a:t> </a:t>
          </a:r>
          <a:r>
            <a:rPr lang="en-IN" dirty="0" err="1"/>
            <a:t>जन्म</a:t>
          </a:r>
          <a:r>
            <a:rPr lang="en-IN" dirty="0"/>
            <a:t> </a:t>
          </a:r>
          <a:r>
            <a:rPr lang="en-IN" dirty="0" err="1"/>
            <a:t>दिवस</a:t>
          </a:r>
          <a:r>
            <a:rPr lang="en-IN" dirty="0"/>
            <a:t>) </a:t>
          </a:r>
          <a:r>
            <a:rPr lang="en-IN" dirty="0" err="1"/>
            <a:t>पर</a:t>
          </a:r>
          <a:r>
            <a:rPr lang="en-IN" dirty="0"/>
            <a:t> </a:t>
          </a:r>
          <a:r>
            <a:rPr lang="en-IN" dirty="0" err="1"/>
            <a:t>इस</a:t>
          </a:r>
          <a:r>
            <a:rPr lang="en-IN" dirty="0"/>
            <a:t> </a:t>
          </a:r>
          <a:r>
            <a:rPr lang="en-IN" dirty="0" err="1"/>
            <a:t>पहल</a:t>
          </a:r>
          <a:r>
            <a:rPr lang="en-IN" dirty="0"/>
            <a:t> </a:t>
          </a:r>
          <a:r>
            <a:rPr lang="en-IN" dirty="0" err="1"/>
            <a:t>को</a:t>
          </a:r>
          <a:r>
            <a:rPr lang="en-IN" dirty="0"/>
            <a:t> </a:t>
          </a:r>
          <a:r>
            <a:rPr lang="en-IN" dirty="0" err="1"/>
            <a:t>शुरु</a:t>
          </a:r>
          <a:r>
            <a:rPr lang="en-IN" dirty="0"/>
            <a:t> </a:t>
          </a:r>
          <a:r>
            <a:rPr lang="en-IN" dirty="0" err="1"/>
            <a:t>करने</a:t>
          </a:r>
          <a:r>
            <a:rPr lang="en-IN" dirty="0"/>
            <a:t> </a:t>
          </a:r>
          <a:r>
            <a:rPr lang="en-IN" dirty="0" err="1"/>
            <a:t>की</a:t>
          </a:r>
          <a:r>
            <a:rPr lang="en-IN" dirty="0"/>
            <a:t> </a:t>
          </a:r>
          <a:r>
            <a:rPr lang="en-IN" dirty="0" err="1"/>
            <a:t>घोषणा</a:t>
          </a:r>
          <a:r>
            <a:rPr lang="en-IN" dirty="0"/>
            <a:t> </a:t>
          </a:r>
          <a:r>
            <a:rPr lang="en-IN" dirty="0" err="1"/>
            <a:t>की</a:t>
          </a:r>
          <a:r>
            <a:rPr lang="en-IN" dirty="0"/>
            <a:t> </a:t>
          </a:r>
          <a:r>
            <a:rPr lang="en-IN" dirty="0" err="1"/>
            <a:t>थी</a:t>
          </a:r>
          <a:r>
            <a:rPr lang="en-IN" dirty="0"/>
            <a:t> |</a:t>
          </a:r>
          <a:endParaRPr lang="en-US" dirty="0"/>
        </a:p>
      </dgm:t>
    </dgm:pt>
    <dgm:pt modelId="{6AC3207F-2406-439E-BAA4-B8959E03E91B}" type="parTrans" cxnId="{F7D4E8F6-90D9-4AFC-95A9-3259F708DEC3}">
      <dgm:prSet/>
      <dgm:spPr/>
      <dgm:t>
        <a:bodyPr/>
        <a:lstStyle/>
        <a:p>
          <a:endParaRPr lang="en-US"/>
        </a:p>
      </dgm:t>
    </dgm:pt>
    <dgm:pt modelId="{E8C7293E-6B47-4EB4-92CA-417F67D28B91}" type="sibTrans" cxnId="{F7D4E8F6-90D9-4AFC-95A9-3259F708DEC3}">
      <dgm:prSet/>
      <dgm:spPr/>
      <dgm:t>
        <a:bodyPr/>
        <a:lstStyle/>
        <a:p>
          <a:endParaRPr lang="en-US"/>
        </a:p>
      </dgm:t>
    </dgm:pt>
    <dgm:pt modelId="{6D0F4EF8-B4F2-4662-94CF-981790E5BA96}">
      <dgm:prSet/>
      <dgm:spPr/>
      <dgm:t>
        <a:bodyPr/>
        <a:lstStyle/>
        <a:p>
          <a:r>
            <a:rPr lang="en-IN" dirty="0" err="1"/>
            <a:t>इस</a:t>
          </a:r>
          <a:r>
            <a:rPr lang="en-IN" dirty="0"/>
            <a:t> </a:t>
          </a:r>
          <a:r>
            <a:rPr lang="en-IN" dirty="0" err="1"/>
            <a:t>योजना</a:t>
          </a:r>
          <a:r>
            <a:rPr lang="en-IN" dirty="0"/>
            <a:t> </a:t>
          </a:r>
          <a:r>
            <a:rPr lang="en-IN" dirty="0" err="1"/>
            <a:t>का</a:t>
          </a:r>
          <a:r>
            <a:rPr lang="en-IN" dirty="0"/>
            <a:t> </a:t>
          </a:r>
          <a:r>
            <a:rPr lang="en-IN" dirty="0" err="1"/>
            <a:t>मुख्य</a:t>
          </a:r>
          <a:r>
            <a:rPr lang="en-IN" dirty="0"/>
            <a:t> </a:t>
          </a:r>
          <a:r>
            <a:rPr lang="en-IN" dirty="0" err="1"/>
            <a:t>उद्देश्य</a:t>
          </a:r>
          <a:r>
            <a:rPr lang="en-IN" dirty="0"/>
            <a:t> </a:t>
          </a:r>
          <a:r>
            <a:rPr lang="en-IN" dirty="0" err="1"/>
            <a:t>मौजूदा</a:t>
          </a:r>
          <a:r>
            <a:rPr lang="en-IN" dirty="0"/>
            <a:t> </a:t>
          </a:r>
          <a:r>
            <a:rPr lang="en-IN" dirty="0" err="1"/>
            <a:t>सांस्कृतिक</a:t>
          </a:r>
          <a:r>
            <a:rPr lang="en-IN" dirty="0"/>
            <a:t> </a:t>
          </a:r>
          <a:r>
            <a:rPr lang="en-IN" dirty="0" err="1"/>
            <a:t>संबंधों</a:t>
          </a:r>
          <a:r>
            <a:rPr lang="en-IN" dirty="0"/>
            <a:t> </a:t>
          </a:r>
          <a:r>
            <a:rPr lang="en-IN" dirty="0" err="1"/>
            <a:t>के</a:t>
          </a:r>
          <a:r>
            <a:rPr lang="en-IN" dirty="0"/>
            <a:t> </a:t>
          </a:r>
          <a:r>
            <a:rPr lang="en-IN" dirty="0" err="1"/>
            <a:t>माध्यम</a:t>
          </a:r>
          <a:r>
            <a:rPr lang="en-IN" dirty="0"/>
            <a:t> </a:t>
          </a:r>
          <a:r>
            <a:rPr lang="en-IN" dirty="0" err="1"/>
            <a:t>से</a:t>
          </a:r>
          <a:r>
            <a:rPr lang="en-IN" dirty="0"/>
            <a:t> </a:t>
          </a:r>
          <a:r>
            <a:rPr lang="en-IN" dirty="0" err="1"/>
            <a:t>देश</a:t>
          </a:r>
          <a:r>
            <a:rPr lang="en-IN" dirty="0"/>
            <a:t> </a:t>
          </a:r>
          <a:r>
            <a:rPr lang="en-IN" dirty="0" err="1"/>
            <a:t>के</a:t>
          </a:r>
          <a:r>
            <a:rPr lang="en-IN" dirty="0"/>
            <a:t> </a:t>
          </a:r>
          <a:r>
            <a:rPr lang="en-IN" dirty="0" err="1"/>
            <a:t>विभिन्न</a:t>
          </a:r>
          <a:r>
            <a:rPr lang="en-IN" dirty="0"/>
            <a:t> </a:t>
          </a:r>
          <a:r>
            <a:rPr lang="en-IN" dirty="0" err="1"/>
            <a:t>भागों</a:t>
          </a:r>
          <a:r>
            <a:rPr lang="en-IN" dirty="0"/>
            <a:t> </a:t>
          </a:r>
          <a:r>
            <a:rPr lang="en-IN" dirty="0" err="1"/>
            <a:t>में</a:t>
          </a:r>
          <a:r>
            <a:rPr lang="en-IN" dirty="0"/>
            <a:t> </a:t>
          </a:r>
          <a:r>
            <a:rPr lang="en-IN" dirty="0" err="1"/>
            <a:t>एकता</a:t>
          </a:r>
          <a:r>
            <a:rPr lang="en-IN" dirty="0"/>
            <a:t> </a:t>
          </a:r>
          <a:r>
            <a:rPr lang="en-IN" dirty="0" err="1"/>
            <a:t>को</a:t>
          </a:r>
          <a:r>
            <a:rPr lang="en-IN" dirty="0"/>
            <a:t> </a:t>
          </a:r>
          <a:r>
            <a:rPr lang="en-IN" dirty="0" err="1"/>
            <a:t>बढ़ावा</a:t>
          </a:r>
          <a:r>
            <a:rPr lang="en-IN" dirty="0"/>
            <a:t> </a:t>
          </a:r>
          <a:r>
            <a:rPr lang="en-IN" dirty="0" err="1"/>
            <a:t>देना</a:t>
          </a:r>
          <a:r>
            <a:rPr lang="en-IN" dirty="0"/>
            <a:t> </a:t>
          </a:r>
          <a:r>
            <a:rPr lang="en-IN" dirty="0" err="1"/>
            <a:t>हैं</a:t>
          </a:r>
          <a:r>
            <a:rPr lang="hi-IN" dirty="0"/>
            <a:t> |</a:t>
          </a:r>
          <a:endParaRPr lang="en-US" dirty="0"/>
        </a:p>
      </dgm:t>
    </dgm:pt>
    <dgm:pt modelId="{F12C7EB5-3FAC-4A2F-99BF-C1B3EBA2BA05}" type="parTrans" cxnId="{59F5B0FE-AF6A-4635-BCBB-B1D2CA8EAEB3}">
      <dgm:prSet/>
      <dgm:spPr/>
      <dgm:t>
        <a:bodyPr/>
        <a:lstStyle/>
        <a:p>
          <a:endParaRPr lang="en-US"/>
        </a:p>
      </dgm:t>
    </dgm:pt>
    <dgm:pt modelId="{11413652-D83C-4C2D-B493-CF0DF135459A}" type="sibTrans" cxnId="{59F5B0FE-AF6A-4635-BCBB-B1D2CA8EAEB3}">
      <dgm:prSet/>
      <dgm:spPr/>
      <dgm:t>
        <a:bodyPr/>
        <a:lstStyle/>
        <a:p>
          <a:endParaRPr lang="en-US"/>
        </a:p>
      </dgm:t>
    </dgm:pt>
    <dgm:pt modelId="{2EDDD3A1-5256-40A0-977D-E8F61103C01C}">
      <dgm:prSet/>
      <dgm:spPr/>
      <dgm:t>
        <a:bodyPr/>
        <a:lstStyle/>
        <a:p>
          <a:r>
            <a:rPr lang="en-IN" dirty="0" err="1"/>
            <a:t>इस</a:t>
          </a:r>
          <a:r>
            <a:rPr lang="en-IN" dirty="0"/>
            <a:t> </a:t>
          </a:r>
          <a:r>
            <a:rPr lang="en-IN" dirty="0" err="1"/>
            <a:t>अभियान</a:t>
          </a:r>
          <a:r>
            <a:rPr lang="en-IN" dirty="0"/>
            <a:t> </a:t>
          </a:r>
          <a:r>
            <a:rPr lang="en-IN" dirty="0" err="1"/>
            <a:t>के</a:t>
          </a:r>
          <a:r>
            <a:rPr lang="en-IN" dirty="0"/>
            <a:t> </a:t>
          </a:r>
          <a:r>
            <a:rPr lang="en-IN" dirty="0" err="1"/>
            <a:t>अंतर्गत</a:t>
          </a:r>
          <a:r>
            <a:rPr lang="en-IN" dirty="0"/>
            <a:t> </a:t>
          </a:r>
          <a:r>
            <a:rPr lang="en-IN" dirty="0" err="1"/>
            <a:t>सांस्कृतिक</a:t>
          </a:r>
          <a:r>
            <a:rPr lang="en-IN" dirty="0"/>
            <a:t> </a:t>
          </a:r>
          <a:r>
            <a:rPr lang="en-IN" dirty="0" err="1"/>
            <a:t>आदान-प्रदान</a:t>
          </a:r>
          <a:r>
            <a:rPr lang="en-IN" dirty="0"/>
            <a:t> </a:t>
          </a:r>
          <a:r>
            <a:rPr lang="en-IN" dirty="0" err="1"/>
            <a:t>को</a:t>
          </a:r>
          <a:r>
            <a:rPr lang="en-IN" dirty="0"/>
            <a:t> </a:t>
          </a:r>
          <a:r>
            <a:rPr lang="en-IN" dirty="0" err="1"/>
            <a:t>बढ़ावा</a:t>
          </a:r>
          <a:r>
            <a:rPr lang="en-IN" dirty="0"/>
            <a:t> </a:t>
          </a:r>
          <a:r>
            <a:rPr lang="en-IN" dirty="0" err="1"/>
            <a:t>देने</a:t>
          </a:r>
          <a:r>
            <a:rPr lang="en-IN" dirty="0"/>
            <a:t> </a:t>
          </a:r>
          <a:r>
            <a:rPr lang="en-IN" dirty="0" err="1"/>
            <a:t>हेतु</a:t>
          </a:r>
          <a:r>
            <a:rPr lang="en-IN" dirty="0"/>
            <a:t> </a:t>
          </a:r>
          <a:r>
            <a:rPr lang="en-IN" dirty="0" err="1"/>
            <a:t>दो</a:t>
          </a:r>
          <a:r>
            <a:rPr lang="en-IN" dirty="0"/>
            <a:t> </a:t>
          </a:r>
          <a:r>
            <a:rPr lang="en-IN" dirty="0" err="1"/>
            <a:t>अलग-अलग</a:t>
          </a:r>
          <a:r>
            <a:rPr lang="en-IN" dirty="0"/>
            <a:t> </a:t>
          </a:r>
          <a:r>
            <a:rPr lang="en-IN" dirty="0" err="1"/>
            <a:t>राज्‍यों</a:t>
          </a:r>
          <a:r>
            <a:rPr lang="en-IN" dirty="0"/>
            <a:t> </a:t>
          </a:r>
          <a:r>
            <a:rPr lang="en-IN" dirty="0" err="1"/>
            <a:t>को</a:t>
          </a:r>
          <a:r>
            <a:rPr lang="en-IN" dirty="0"/>
            <a:t> </a:t>
          </a:r>
          <a:r>
            <a:rPr lang="en-IN" dirty="0" err="1"/>
            <a:t>जोड़ीदार</a:t>
          </a:r>
          <a:r>
            <a:rPr lang="en-IN" dirty="0"/>
            <a:t> </a:t>
          </a:r>
          <a:r>
            <a:rPr lang="en-IN" dirty="0" err="1"/>
            <a:t>बनाया</a:t>
          </a:r>
          <a:r>
            <a:rPr lang="en-IN" dirty="0"/>
            <a:t> </a:t>
          </a:r>
          <a:r>
            <a:rPr lang="en-IN" dirty="0" err="1"/>
            <a:t>गया</a:t>
          </a:r>
          <a:r>
            <a:rPr lang="en-IN" dirty="0"/>
            <a:t> </a:t>
          </a:r>
          <a:r>
            <a:rPr lang="en-IN" dirty="0" err="1"/>
            <a:t>है</a:t>
          </a:r>
          <a:r>
            <a:rPr lang="en-IN" dirty="0"/>
            <a:t> </a:t>
          </a:r>
          <a:r>
            <a:rPr lang="en-IN" dirty="0" err="1"/>
            <a:t>जैसे</a:t>
          </a:r>
          <a:r>
            <a:rPr lang="en-IN" dirty="0"/>
            <a:t> </a:t>
          </a:r>
          <a:r>
            <a:rPr lang="en-IN" dirty="0" err="1"/>
            <a:t>जम्‍मू-कश्‍मीर</a:t>
          </a:r>
          <a:r>
            <a:rPr lang="en-IN" dirty="0"/>
            <a:t> </a:t>
          </a:r>
          <a:r>
            <a:rPr lang="en-IN" dirty="0" err="1"/>
            <a:t>राज्‍य</a:t>
          </a:r>
          <a:r>
            <a:rPr lang="en-IN" dirty="0"/>
            <a:t> </a:t>
          </a:r>
          <a:r>
            <a:rPr lang="en-IN" dirty="0" err="1"/>
            <a:t>को</a:t>
          </a:r>
          <a:r>
            <a:rPr lang="en-IN" dirty="0"/>
            <a:t> </a:t>
          </a:r>
          <a:r>
            <a:rPr lang="hi-IN" dirty="0" err="1"/>
            <a:t>तमिलनाडू</a:t>
          </a:r>
          <a:r>
            <a:rPr lang="en-IN" dirty="0"/>
            <a:t> </a:t>
          </a:r>
          <a:r>
            <a:rPr lang="en-IN" dirty="0" err="1"/>
            <a:t>के</a:t>
          </a:r>
          <a:r>
            <a:rPr lang="en-IN" dirty="0"/>
            <a:t> </a:t>
          </a:r>
          <a:r>
            <a:rPr lang="en-IN" dirty="0" err="1"/>
            <a:t>साथ</a:t>
          </a:r>
          <a:r>
            <a:rPr lang="en-IN" dirty="0"/>
            <a:t>, </a:t>
          </a:r>
          <a:r>
            <a:rPr lang="en-IN" dirty="0" err="1"/>
            <a:t>पंजाब</a:t>
          </a:r>
          <a:r>
            <a:rPr lang="en-IN" dirty="0"/>
            <a:t> </a:t>
          </a:r>
          <a:r>
            <a:rPr lang="en-IN" dirty="0" err="1"/>
            <a:t>को</a:t>
          </a:r>
          <a:r>
            <a:rPr lang="en-IN" dirty="0"/>
            <a:t> </a:t>
          </a:r>
          <a:r>
            <a:rPr lang="en-IN" dirty="0" err="1"/>
            <a:t>आंध्र</a:t>
          </a:r>
          <a:r>
            <a:rPr lang="en-IN" dirty="0"/>
            <a:t> </a:t>
          </a:r>
          <a:r>
            <a:rPr lang="en-IN" dirty="0" err="1"/>
            <a:t>प्रदेश</a:t>
          </a:r>
          <a:r>
            <a:rPr lang="en-IN" dirty="0"/>
            <a:t> </a:t>
          </a:r>
          <a:r>
            <a:rPr lang="en-IN" dirty="0" err="1"/>
            <a:t>के</a:t>
          </a:r>
          <a:r>
            <a:rPr lang="en-IN" dirty="0"/>
            <a:t> </a:t>
          </a:r>
          <a:r>
            <a:rPr lang="en-IN" dirty="0" err="1"/>
            <a:t>साथ</a:t>
          </a:r>
          <a:r>
            <a:rPr lang="en-IN" dirty="0"/>
            <a:t> </a:t>
          </a:r>
          <a:r>
            <a:rPr lang="en-IN" dirty="0" err="1"/>
            <a:t>और</a:t>
          </a:r>
          <a:r>
            <a:rPr lang="en-IN" dirty="0"/>
            <a:t> </a:t>
          </a:r>
          <a:r>
            <a:rPr lang="en-IN" dirty="0" err="1"/>
            <a:t>गुजरात</a:t>
          </a:r>
          <a:r>
            <a:rPr lang="en-IN" dirty="0"/>
            <a:t> </a:t>
          </a:r>
          <a:r>
            <a:rPr lang="en-IN" dirty="0" err="1"/>
            <a:t>को</a:t>
          </a:r>
          <a:r>
            <a:rPr lang="en-IN" dirty="0"/>
            <a:t> </a:t>
          </a:r>
          <a:r>
            <a:rPr lang="en-IN" dirty="0" err="1"/>
            <a:t>छत्तीसगढ़</a:t>
          </a:r>
          <a:r>
            <a:rPr lang="en-IN" dirty="0"/>
            <a:t> </a:t>
          </a:r>
          <a:r>
            <a:rPr lang="en-IN" dirty="0" err="1"/>
            <a:t>के</a:t>
          </a:r>
          <a:r>
            <a:rPr lang="en-IN" dirty="0"/>
            <a:t> </a:t>
          </a:r>
          <a:r>
            <a:rPr lang="en-IN" dirty="0" err="1"/>
            <a:t>साथ</a:t>
          </a:r>
          <a:r>
            <a:rPr lang="en-IN" dirty="0"/>
            <a:t> |</a:t>
          </a:r>
          <a:endParaRPr lang="en-US" dirty="0"/>
        </a:p>
      </dgm:t>
    </dgm:pt>
    <dgm:pt modelId="{6ED3D901-C914-4FBE-B551-79F99AECBAEA}" type="parTrans" cxnId="{36F50D32-FA11-42E0-BAA8-82917BE79920}">
      <dgm:prSet/>
      <dgm:spPr/>
      <dgm:t>
        <a:bodyPr/>
        <a:lstStyle/>
        <a:p>
          <a:endParaRPr lang="en-US"/>
        </a:p>
      </dgm:t>
    </dgm:pt>
    <dgm:pt modelId="{148A70CE-49DA-4E93-8BEA-63AD7EC89367}" type="sibTrans" cxnId="{36F50D32-FA11-42E0-BAA8-82917BE79920}">
      <dgm:prSet/>
      <dgm:spPr/>
      <dgm:t>
        <a:bodyPr/>
        <a:lstStyle/>
        <a:p>
          <a:endParaRPr lang="en-US"/>
        </a:p>
      </dgm:t>
    </dgm:pt>
    <dgm:pt modelId="{592891D6-D62D-47FF-9C56-52ECB7C6E500}">
      <dgm:prSet/>
      <dgm:spPr/>
      <dgm:t>
        <a:bodyPr/>
        <a:lstStyle/>
        <a:p>
          <a:r>
            <a:rPr lang="en-IN" dirty="0" err="1"/>
            <a:t>सरकार</a:t>
          </a:r>
          <a:r>
            <a:rPr lang="en-IN" dirty="0"/>
            <a:t> </a:t>
          </a:r>
          <a:r>
            <a:rPr lang="en-IN" dirty="0" err="1"/>
            <a:t>की</a:t>
          </a:r>
          <a:r>
            <a:rPr lang="en-IN" dirty="0"/>
            <a:t> </a:t>
          </a:r>
          <a:r>
            <a:rPr lang="en-IN" dirty="0" err="1"/>
            <a:t>इस</a:t>
          </a:r>
          <a:r>
            <a:rPr lang="en-IN" dirty="0"/>
            <a:t> </a:t>
          </a:r>
          <a:r>
            <a:rPr lang="en-IN" dirty="0" err="1"/>
            <a:t>पहल</a:t>
          </a:r>
          <a:r>
            <a:rPr lang="en-IN" dirty="0"/>
            <a:t> </a:t>
          </a:r>
          <a:r>
            <a:rPr lang="en-IN" dirty="0" err="1"/>
            <a:t>का</a:t>
          </a:r>
          <a:r>
            <a:rPr lang="en-IN" dirty="0"/>
            <a:t> </a:t>
          </a:r>
          <a:r>
            <a:rPr lang="en-IN" dirty="0" err="1"/>
            <a:t>मुख्य</a:t>
          </a:r>
          <a:r>
            <a:rPr lang="en-IN" dirty="0"/>
            <a:t> </a:t>
          </a:r>
          <a:r>
            <a:rPr lang="en-IN" dirty="0" err="1"/>
            <a:t>उद्देश्य</a:t>
          </a:r>
          <a:r>
            <a:rPr lang="en-IN" dirty="0"/>
            <a:t>, </a:t>
          </a:r>
          <a:r>
            <a:rPr lang="en-IN" dirty="0" err="1"/>
            <a:t>देश</a:t>
          </a:r>
          <a:r>
            <a:rPr lang="en-IN" dirty="0"/>
            <a:t> </a:t>
          </a:r>
          <a:r>
            <a:rPr lang="en-IN" dirty="0" err="1"/>
            <a:t>में</a:t>
          </a:r>
          <a:r>
            <a:rPr lang="en-IN" dirty="0"/>
            <a:t> </a:t>
          </a:r>
          <a:r>
            <a:rPr lang="en-IN" dirty="0" err="1"/>
            <a:t>आंतरिक</a:t>
          </a:r>
          <a:r>
            <a:rPr lang="en-IN" dirty="0"/>
            <a:t> </a:t>
          </a:r>
          <a:r>
            <a:rPr lang="en-IN" dirty="0" err="1"/>
            <a:t>रूप</a:t>
          </a:r>
          <a:r>
            <a:rPr lang="en-IN" dirty="0"/>
            <a:t> </a:t>
          </a:r>
          <a:r>
            <a:rPr lang="en-IN" dirty="0" err="1"/>
            <a:t>से</a:t>
          </a:r>
          <a:r>
            <a:rPr lang="en-IN" dirty="0"/>
            <a:t> </a:t>
          </a:r>
          <a:r>
            <a:rPr lang="en-IN" dirty="0" err="1"/>
            <a:t>व्याप्त</a:t>
          </a:r>
          <a:r>
            <a:rPr lang="en-IN" dirty="0"/>
            <a:t> </a:t>
          </a:r>
          <a:r>
            <a:rPr lang="en-IN" dirty="0" err="1"/>
            <a:t>सांस्कृतिक</a:t>
          </a:r>
          <a:r>
            <a:rPr lang="en-IN" dirty="0"/>
            <a:t> </a:t>
          </a:r>
          <a:r>
            <a:rPr lang="en-IN" dirty="0" err="1"/>
            <a:t>अंतर</a:t>
          </a:r>
          <a:r>
            <a:rPr lang="en-IN" dirty="0"/>
            <a:t> </a:t>
          </a:r>
          <a:r>
            <a:rPr lang="en-IN" dirty="0" err="1"/>
            <a:t>को</a:t>
          </a:r>
          <a:r>
            <a:rPr lang="en-IN" dirty="0"/>
            <a:t> </a:t>
          </a:r>
          <a:r>
            <a:rPr lang="en-IN" dirty="0" err="1"/>
            <a:t>पाटकर</a:t>
          </a:r>
          <a:r>
            <a:rPr lang="en-IN" dirty="0"/>
            <a:t> </a:t>
          </a:r>
          <a:r>
            <a:rPr lang="en-IN" dirty="0" err="1"/>
            <a:t>अलग-अलग</a:t>
          </a:r>
          <a:r>
            <a:rPr lang="en-IN" dirty="0"/>
            <a:t> </a:t>
          </a:r>
          <a:r>
            <a:rPr lang="en-IN" dirty="0" err="1"/>
            <a:t>राज्यों</a:t>
          </a:r>
          <a:r>
            <a:rPr lang="en-IN" dirty="0"/>
            <a:t> </a:t>
          </a:r>
          <a:r>
            <a:rPr lang="en-IN" dirty="0" err="1"/>
            <a:t>के</a:t>
          </a:r>
          <a:r>
            <a:rPr lang="en-IN" dirty="0"/>
            <a:t> </a:t>
          </a:r>
          <a:r>
            <a:rPr lang="en-IN" dirty="0" err="1"/>
            <a:t>लोगों</a:t>
          </a:r>
          <a:r>
            <a:rPr lang="en-IN" dirty="0"/>
            <a:t> </a:t>
          </a:r>
          <a:r>
            <a:rPr lang="en-IN" dirty="0" err="1"/>
            <a:t>के</a:t>
          </a:r>
          <a:r>
            <a:rPr lang="en-IN" dirty="0"/>
            <a:t> </a:t>
          </a:r>
          <a:r>
            <a:rPr lang="en-IN" dirty="0" err="1"/>
            <a:t>बीच</a:t>
          </a:r>
          <a:r>
            <a:rPr lang="en-IN" dirty="0"/>
            <a:t> </a:t>
          </a:r>
          <a:r>
            <a:rPr lang="en-IN" dirty="0" err="1"/>
            <a:t>आपसी</a:t>
          </a:r>
          <a:r>
            <a:rPr lang="en-IN" dirty="0"/>
            <a:t> </a:t>
          </a:r>
          <a:r>
            <a:rPr lang="en-IN" dirty="0" err="1"/>
            <a:t>अंतःक्रिया</a:t>
          </a:r>
          <a:r>
            <a:rPr lang="en-IN" dirty="0"/>
            <a:t> </a:t>
          </a:r>
          <a:r>
            <a:rPr lang="en-IN" dirty="0" err="1"/>
            <a:t>को</a:t>
          </a:r>
          <a:r>
            <a:rPr lang="en-IN" dirty="0"/>
            <a:t> </a:t>
          </a:r>
          <a:r>
            <a:rPr lang="en-IN" dirty="0" err="1"/>
            <a:t>बढ़ावा</a:t>
          </a:r>
          <a:r>
            <a:rPr lang="en-IN" dirty="0"/>
            <a:t> </a:t>
          </a:r>
          <a:r>
            <a:rPr lang="en-IN" dirty="0" err="1"/>
            <a:t>देना</a:t>
          </a:r>
          <a:r>
            <a:rPr lang="en-IN" dirty="0"/>
            <a:t> </a:t>
          </a:r>
          <a:r>
            <a:rPr lang="en-IN" dirty="0" err="1"/>
            <a:t>है</a:t>
          </a:r>
          <a:r>
            <a:rPr lang="hi-IN" dirty="0"/>
            <a:t> |</a:t>
          </a:r>
          <a:endParaRPr lang="en-US" dirty="0"/>
        </a:p>
      </dgm:t>
    </dgm:pt>
    <dgm:pt modelId="{6BB8EEE3-69DB-4C79-9501-055F1D7A425C}" type="parTrans" cxnId="{B5CBD7A7-ECC0-44CA-BF63-FC3F03C68F22}">
      <dgm:prSet/>
      <dgm:spPr/>
      <dgm:t>
        <a:bodyPr/>
        <a:lstStyle/>
        <a:p>
          <a:endParaRPr lang="en-US"/>
        </a:p>
      </dgm:t>
    </dgm:pt>
    <dgm:pt modelId="{AD3D8A5E-B0C4-4AD9-BB71-5A3A6713899D}" type="sibTrans" cxnId="{B5CBD7A7-ECC0-44CA-BF63-FC3F03C68F22}">
      <dgm:prSet/>
      <dgm:spPr/>
      <dgm:t>
        <a:bodyPr/>
        <a:lstStyle/>
        <a:p>
          <a:endParaRPr lang="en-US"/>
        </a:p>
      </dgm:t>
    </dgm:pt>
    <dgm:pt modelId="{0C9887F9-DF83-4AFE-BD00-E75488B13095}" type="pres">
      <dgm:prSet presAssocID="{0694E2C1-1B9B-45FD-A302-C7E18D6EF117}" presName="vert0" presStyleCnt="0">
        <dgm:presLayoutVars>
          <dgm:dir/>
          <dgm:animOne val="branch"/>
          <dgm:animLvl val="lvl"/>
        </dgm:presLayoutVars>
      </dgm:prSet>
      <dgm:spPr/>
    </dgm:pt>
    <dgm:pt modelId="{2F8AE994-4651-4092-8189-9CD600B8B354}" type="pres">
      <dgm:prSet presAssocID="{1A163EB9-751D-4AA6-A048-53DBBC60C419}" presName="thickLine" presStyleLbl="alignNode1" presStyleIdx="0" presStyleCnt="5"/>
      <dgm:spPr/>
    </dgm:pt>
    <dgm:pt modelId="{D61A6E50-FA35-41C8-9FA0-679CF9CD9D7F}" type="pres">
      <dgm:prSet presAssocID="{1A163EB9-751D-4AA6-A048-53DBBC60C419}" presName="horz1" presStyleCnt="0"/>
      <dgm:spPr/>
    </dgm:pt>
    <dgm:pt modelId="{1A84A8CC-8B76-457B-A116-D2280C4C96C2}" type="pres">
      <dgm:prSet presAssocID="{1A163EB9-751D-4AA6-A048-53DBBC60C419}" presName="tx1" presStyleLbl="revTx" presStyleIdx="0" presStyleCnt="5"/>
      <dgm:spPr/>
    </dgm:pt>
    <dgm:pt modelId="{F625D4D8-5039-4FB8-9EBD-6FEAD40AF0DE}" type="pres">
      <dgm:prSet presAssocID="{1A163EB9-751D-4AA6-A048-53DBBC60C419}" presName="vert1" presStyleCnt="0"/>
      <dgm:spPr/>
    </dgm:pt>
    <dgm:pt modelId="{72B7000D-0D53-4C87-8C20-D1C3DCC717F6}" type="pres">
      <dgm:prSet presAssocID="{D6172290-D40C-4054-B76E-DF88572D25C0}" presName="thickLine" presStyleLbl="alignNode1" presStyleIdx="1" presStyleCnt="5"/>
      <dgm:spPr/>
    </dgm:pt>
    <dgm:pt modelId="{FBD70234-3F4E-4EC3-B217-F86ADA3CD1CE}" type="pres">
      <dgm:prSet presAssocID="{D6172290-D40C-4054-B76E-DF88572D25C0}" presName="horz1" presStyleCnt="0"/>
      <dgm:spPr/>
    </dgm:pt>
    <dgm:pt modelId="{8629637D-4944-4851-91B3-DAAB750D3D44}" type="pres">
      <dgm:prSet presAssocID="{D6172290-D40C-4054-B76E-DF88572D25C0}" presName="tx1" presStyleLbl="revTx" presStyleIdx="1" presStyleCnt="5"/>
      <dgm:spPr/>
    </dgm:pt>
    <dgm:pt modelId="{45FD1AD9-AC00-48CD-87CA-F398FFC163A5}" type="pres">
      <dgm:prSet presAssocID="{D6172290-D40C-4054-B76E-DF88572D25C0}" presName="vert1" presStyleCnt="0"/>
      <dgm:spPr/>
    </dgm:pt>
    <dgm:pt modelId="{D3186E02-36C1-4CA4-B210-1DD21CD345AD}" type="pres">
      <dgm:prSet presAssocID="{6D0F4EF8-B4F2-4662-94CF-981790E5BA96}" presName="thickLine" presStyleLbl="alignNode1" presStyleIdx="2" presStyleCnt="5"/>
      <dgm:spPr/>
    </dgm:pt>
    <dgm:pt modelId="{7B6471F4-28E5-43D7-80E7-A46AE6E61436}" type="pres">
      <dgm:prSet presAssocID="{6D0F4EF8-B4F2-4662-94CF-981790E5BA96}" presName="horz1" presStyleCnt="0"/>
      <dgm:spPr/>
    </dgm:pt>
    <dgm:pt modelId="{33D7EE9B-9B37-47D4-B248-66BB208E5B79}" type="pres">
      <dgm:prSet presAssocID="{6D0F4EF8-B4F2-4662-94CF-981790E5BA96}" presName="tx1" presStyleLbl="revTx" presStyleIdx="2" presStyleCnt="5"/>
      <dgm:spPr/>
    </dgm:pt>
    <dgm:pt modelId="{18CBC6E9-B995-4898-ACD8-2F496DC9DD46}" type="pres">
      <dgm:prSet presAssocID="{6D0F4EF8-B4F2-4662-94CF-981790E5BA96}" presName="vert1" presStyleCnt="0"/>
      <dgm:spPr/>
    </dgm:pt>
    <dgm:pt modelId="{6460DBB8-F84D-459F-B1BC-2489E230A04B}" type="pres">
      <dgm:prSet presAssocID="{2EDDD3A1-5256-40A0-977D-E8F61103C01C}" presName="thickLine" presStyleLbl="alignNode1" presStyleIdx="3" presStyleCnt="5"/>
      <dgm:spPr/>
    </dgm:pt>
    <dgm:pt modelId="{9CA9DA84-BB91-4E8E-8F09-32921F3DC88A}" type="pres">
      <dgm:prSet presAssocID="{2EDDD3A1-5256-40A0-977D-E8F61103C01C}" presName="horz1" presStyleCnt="0"/>
      <dgm:spPr/>
    </dgm:pt>
    <dgm:pt modelId="{43B0C97A-DCD8-4736-9BE4-10B913A67C6B}" type="pres">
      <dgm:prSet presAssocID="{2EDDD3A1-5256-40A0-977D-E8F61103C01C}" presName="tx1" presStyleLbl="revTx" presStyleIdx="3" presStyleCnt="5"/>
      <dgm:spPr/>
    </dgm:pt>
    <dgm:pt modelId="{7302CF2F-6ECD-43F8-9044-E8D8F4DF1E2A}" type="pres">
      <dgm:prSet presAssocID="{2EDDD3A1-5256-40A0-977D-E8F61103C01C}" presName="vert1" presStyleCnt="0"/>
      <dgm:spPr/>
    </dgm:pt>
    <dgm:pt modelId="{299BA158-F263-4169-B577-5B742FFF9373}" type="pres">
      <dgm:prSet presAssocID="{592891D6-D62D-47FF-9C56-52ECB7C6E500}" presName="thickLine" presStyleLbl="alignNode1" presStyleIdx="4" presStyleCnt="5"/>
      <dgm:spPr/>
    </dgm:pt>
    <dgm:pt modelId="{7D0C3322-47BD-4C26-9C6C-5E0C4CA40E04}" type="pres">
      <dgm:prSet presAssocID="{592891D6-D62D-47FF-9C56-52ECB7C6E500}" presName="horz1" presStyleCnt="0"/>
      <dgm:spPr/>
    </dgm:pt>
    <dgm:pt modelId="{3C2ABDE4-AFB2-46A8-9B81-D11F68338996}" type="pres">
      <dgm:prSet presAssocID="{592891D6-D62D-47FF-9C56-52ECB7C6E500}" presName="tx1" presStyleLbl="revTx" presStyleIdx="4" presStyleCnt="5"/>
      <dgm:spPr/>
    </dgm:pt>
    <dgm:pt modelId="{163939FD-93C8-4D9D-A0E9-735019075341}" type="pres">
      <dgm:prSet presAssocID="{592891D6-D62D-47FF-9C56-52ECB7C6E500}" presName="vert1" presStyleCnt="0"/>
      <dgm:spPr/>
    </dgm:pt>
  </dgm:ptLst>
  <dgm:cxnLst>
    <dgm:cxn modelId="{36F50D32-FA11-42E0-BAA8-82917BE79920}" srcId="{0694E2C1-1B9B-45FD-A302-C7E18D6EF117}" destId="{2EDDD3A1-5256-40A0-977D-E8F61103C01C}" srcOrd="3" destOrd="0" parTransId="{6ED3D901-C914-4FBE-B551-79F99AECBAEA}" sibTransId="{148A70CE-49DA-4E93-8BEA-63AD7EC89367}"/>
    <dgm:cxn modelId="{F7202054-CE83-4770-9EDE-68E009E9F738}" srcId="{0694E2C1-1B9B-45FD-A302-C7E18D6EF117}" destId="{1A163EB9-751D-4AA6-A048-53DBBC60C419}" srcOrd="0" destOrd="0" parTransId="{375B12E0-CCD5-4027-9E19-DF4F236408E1}" sibTransId="{D0EB4F27-C87A-4286-A0C8-56881C7090D1}"/>
    <dgm:cxn modelId="{9368F791-274D-4857-95C5-C8618591C948}" type="presOf" srcId="{592891D6-D62D-47FF-9C56-52ECB7C6E500}" destId="{3C2ABDE4-AFB2-46A8-9B81-D11F68338996}" srcOrd="0" destOrd="0" presId="urn:microsoft.com/office/officeart/2008/layout/LinedList"/>
    <dgm:cxn modelId="{7229EF9E-4AFD-4A63-9681-0471BDAA2214}" type="presOf" srcId="{D6172290-D40C-4054-B76E-DF88572D25C0}" destId="{8629637D-4944-4851-91B3-DAAB750D3D44}" srcOrd="0" destOrd="0" presId="urn:microsoft.com/office/officeart/2008/layout/LinedList"/>
    <dgm:cxn modelId="{043C3AA5-DE2C-4B6A-A71F-5C91DA373451}" type="presOf" srcId="{2EDDD3A1-5256-40A0-977D-E8F61103C01C}" destId="{43B0C97A-DCD8-4736-9BE4-10B913A67C6B}" srcOrd="0" destOrd="0" presId="urn:microsoft.com/office/officeart/2008/layout/LinedList"/>
    <dgm:cxn modelId="{B5CBD7A7-ECC0-44CA-BF63-FC3F03C68F22}" srcId="{0694E2C1-1B9B-45FD-A302-C7E18D6EF117}" destId="{592891D6-D62D-47FF-9C56-52ECB7C6E500}" srcOrd="4" destOrd="0" parTransId="{6BB8EEE3-69DB-4C79-9501-055F1D7A425C}" sibTransId="{AD3D8A5E-B0C4-4AD9-BB71-5A3A6713899D}"/>
    <dgm:cxn modelId="{B90A77C5-BB35-4EC0-8A0E-B3F5E04A6457}" type="presOf" srcId="{1A163EB9-751D-4AA6-A048-53DBBC60C419}" destId="{1A84A8CC-8B76-457B-A116-D2280C4C96C2}" srcOrd="0" destOrd="0" presId="urn:microsoft.com/office/officeart/2008/layout/LinedList"/>
    <dgm:cxn modelId="{C2EE6AE8-F3DA-479A-99A0-8A931A9C0AF7}" type="presOf" srcId="{0694E2C1-1B9B-45FD-A302-C7E18D6EF117}" destId="{0C9887F9-DF83-4AFE-BD00-E75488B13095}" srcOrd="0" destOrd="0" presId="urn:microsoft.com/office/officeart/2008/layout/LinedList"/>
    <dgm:cxn modelId="{F7D4E8F6-90D9-4AFC-95A9-3259F708DEC3}" srcId="{0694E2C1-1B9B-45FD-A302-C7E18D6EF117}" destId="{D6172290-D40C-4054-B76E-DF88572D25C0}" srcOrd="1" destOrd="0" parTransId="{6AC3207F-2406-439E-BAA4-B8959E03E91B}" sibTransId="{E8C7293E-6B47-4EB4-92CA-417F67D28B91}"/>
    <dgm:cxn modelId="{59F5B0FE-AF6A-4635-BCBB-B1D2CA8EAEB3}" srcId="{0694E2C1-1B9B-45FD-A302-C7E18D6EF117}" destId="{6D0F4EF8-B4F2-4662-94CF-981790E5BA96}" srcOrd="2" destOrd="0" parTransId="{F12C7EB5-3FAC-4A2F-99BF-C1B3EBA2BA05}" sibTransId="{11413652-D83C-4C2D-B493-CF0DF135459A}"/>
    <dgm:cxn modelId="{19B267FF-6462-451B-81B2-BD1469849F0D}" type="presOf" srcId="{6D0F4EF8-B4F2-4662-94CF-981790E5BA96}" destId="{33D7EE9B-9B37-47D4-B248-66BB208E5B79}" srcOrd="0" destOrd="0" presId="urn:microsoft.com/office/officeart/2008/layout/LinedList"/>
    <dgm:cxn modelId="{336EFAC9-7BAA-4DCA-9429-50F2A7DD4F73}" type="presParOf" srcId="{0C9887F9-DF83-4AFE-BD00-E75488B13095}" destId="{2F8AE994-4651-4092-8189-9CD600B8B354}" srcOrd="0" destOrd="0" presId="urn:microsoft.com/office/officeart/2008/layout/LinedList"/>
    <dgm:cxn modelId="{37143963-B845-4F0A-B353-0CDC109BE9B4}" type="presParOf" srcId="{0C9887F9-DF83-4AFE-BD00-E75488B13095}" destId="{D61A6E50-FA35-41C8-9FA0-679CF9CD9D7F}" srcOrd="1" destOrd="0" presId="urn:microsoft.com/office/officeart/2008/layout/LinedList"/>
    <dgm:cxn modelId="{FA646C1F-E42F-4316-85FA-F584D9CC5B46}" type="presParOf" srcId="{D61A6E50-FA35-41C8-9FA0-679CF9CD9D7F}" destId="{1A84A8CC-8B76-457B-A116-D2280C4C96C2}" srcOrd="0" destOrd="0" presId="urn:microsoft.com/office/officeart/2008/layout/LinedList"/>
    <dgm:cxn modelId="{8F73CB18-63D3-4427-B202-6E873C9FE0F5}" type="presParOf" srcId="{D61A6E50-FA35-41C8-9FA0-679CF9CD9D7F}" destId="{F625D4D8-5039-4FB8-9EBD-6FEAD40AF0DE}" srcOrd="1" destOrd="0" presId="urn:microsoft.com/office/officeart/2008/layout/LinedList"/>
    <dgm:cxn modelId="{293216B3-617C-40D8-A905-FC36000735CE}" type="presParOf" srcId="{0C9887F9-DF83-4AFE-BD00-E75488B13095}" destId="{72B7000D-0D53-4C87-8C20-D1C3DCC717F6}" srcOrd="2" destOrd="0" presId="urn:microsoft.com/office/officeart/2008/layout/LinedList"/>
    <dgm:cxn modelId="{6B4FD658-4AE6-4E00-B84A-C2131C1BF526}" type="presParOf" srcId="{0C9887F9-DF83-4AFE-BD00-E75488B13095}" destId="{FBD70234-3F4E-4EC3-B217-F86ADA3CD1CE}" srcOrd="3" destOrd="0" presId="urn:microsoft.com/office/officeart/2008/layout/LinedList"/>
    <dgm:cxn modelId="{F97A925F-8178-4311-B361-70C9191C4CC1}" type="presParOf" srcId="{FBD70234-3F4E-4EC3-B217-F86ADA3CD1CE}" destId="{8629637D-4944-4851-91B3-DAAB750D3D44}" srcOrd="0" destOrd="0" presId="urn:microsoft.com/office/officeart/2008/layout/LinedList"/>
    <dgm:cxn modelId="{5DCE8213-E234-4F86-B7FA-2E4221A3826E}" type="presParOf" srcId="{FBD70234-3F4E-4EC3-B217-F86ADA3CD1CE}" destId="{45FD1AD9-AC00-48CD-87CA-F398FFC163A5}" srcOrd="1" destOrd="0" presId="urn:microsoft.com/office/officeart/2008/layout/LinedList"/>
    <dgm:cxn modelId="{DDDD1DEE-E123-4D0E-9AEB-79EDEE067DD7}" type="presParOf" srcId="{0C9887F9-DF83-4AFE-BD00-E75488B13095}" destId="{D3186E02-36C1-4CA4-B210-1DD21CD345AD}" srcOrd="4" destOrd="0" presId="urn:microsoft.com/office/officeart/2008/layout/LinedList"/>
    <dgm:cxn modelId="{9A30754A-103C-472C-BFB8-146D070E42F9}" type="presParOf" srcId="{0C9887F9-DF83-4AFE-BD00-E75488B13095}" destId="{7B6471F4-28E5-43D7-80E7-A46AE6E61436}" srcOrd="5" destOrd="0" presId="urn:microsoft.com/office/officeart/2008/layout/LinedList"/>
    <dgm:cxn modelId="{7BD882B3-8CF8-466B-94C3-51362F5F59ED}" type="presParOf" srcId="{7B6471F4-28E5-43D7-80E7-A46AE6E61436}" destId="{33D7EE9B-9B37-47D4-B248-66BB208E5B79}" srcOrd="0" destOrd="0" presId="urn:microsoft.com/office/officeart/2008/layout/LinedList"/>
    <dgm:cxn modelId="{831C1F06-A4CB-4082-B1B4-EDE543B1E42C}" type="presParOf" srcId="{7B6471F4-28E5-43D7-80E7-A46AE6E61436}" destId="{18CBC6E9-B995-4898-ACD8-2F496DC9DD46}" srcOrd="1" destOrd="0" presId="urn:microsoft.com/office/officeart/2008/layout/LinedList"/>
    <dgm:cxn modelId="{88746A2A-0AF1-4A5F-80C5-C72F266FCB6A}" type="presParOf" srcId="{0C9887F9-DF83-4AFE-BD00-E75488B13095}" destId="{6460DBB8-F84D-459F-B1BC-2489E230A04B}" srcOrd="6" destOrd="0" presId="urn:microsoft.com/office/officeart/2008/layout/LinedList"/>
    <dgm:cxn modelId="{834D7191-874D-4253-AF4D-688CE6FCC62C}" type="presParOf" srcId="{0C9887F9-DF83-4AFE-BD00-E75488B13095}" destId="{9CA9DA84-BB91-4E8E-8F09-32921F3DC88A}" srcOrd="7" destOrd="0" presId="urn:microsoft.com/office/officeart/2008/layout/LinedList"/>
    <dgm:cxn modelId="{074C50C0-85A3-45C1-8E2F-022DD31CDEBA}" type="presParOf" srcId="{9CA9DA84-BB91-4E8E-8F09-32921F3DC88A}" destId="{43B0C97A-DCD8-4736-9BE4-10B913A67C6B}" srcOrd="0" destOrd="0" presId="urn:microsoft.com/office/officeart/2008/layout/LinedList"/>
    <dgm:cxn modelId="{12A9D027-A3D5-47D4-A514-45DFF93F496E}" type="presParOf" srcId="{9CA9DA84-BB91-4E8E-8F09-32921F3DC88A}" destId="{7302CF2F-6ECD-43F8-9044-E8D8F4DF1E2A}" srcOrd="1" destOrd="0" presId="urn:microsoft.com/office/officeart/2008/layout/LinedList"/>
    <dgm:cxn modelId="{CC955747-C703-4E82-BB69-8A596693A943}" type="presParOf" srcId="{0C9887F9-DF83-4AFE-BD00-E75488B13095}" destId="{299BA158-F263-4169-B577-5B742FFF9373}" srcOrd="8" destOrd="0" presId="urn:microsoft.com/office/officeart/2008/layout/LinedList"/>
    <dgm:cxn modelId="{38C80927-F8CC-4C35-9941-848822102261}" type="presParOf" srcId="{0C9887F9-DF83-4AFE-BD00-E75488B13095}" destId="{7D0C3322-47BD-4C26-9C6C-5E0C4CA40E04}" srcOrd="9" destOrd="0" presId="urn:microsoft.com/office/officeart/2008/layout/LinedList"/>
    <dgm:cxn modelId="{048D3961-A3D6-409F-BCA2-9E1F6C502D1C}" type="presParOf" srcId="{7D0C3322-47BD-4C26-9C6C-5E0C4CA40E04}" destId="{3C2ABDE4-AFB2-46A8-9B81-D11F68338996}" srcOrd="0" destOrd="0" presId="urn:microsoft.com/office/officeart/2008/layout/LinedList"/>
    <dgm:cxn modelId="{C13429E8-FFB6-477F-A704-46A51C1BB6CC}" type="presParOf" srcId="{7D0C3322-47BD-4C26-9C6C-5E0C4CA40E04}" destId="{163939FD-93C8-4D9D-A0E9-735019075341}" srcOrd="1"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8AE994-4651-4092-8189-9CD600B8B354}">
      <dsp:nvSpPr>
        <dsp:cNvPr id="0" name=""/>
        <dsp:cNvSpPr/>
      </dsp:nvSpPr>
      <dsp:spPr>
        <a:xfrm>
          <a:off x="0" y="837"/>
          <a:ext cx="6946016"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1A84A8CC-8B76-457B-A116-D2280C4C96C2}">
      <dsp:nvSpPr>
        <dsp:cNvPr id="0" name=""/>
        <dsp:cNvSpPr/>
      </dsp:nvSpPr>
      <dsp:spPr>
        <a:xfrm>
          <a:off x="0" y="837"/>
          <a:ext cx="6946016" cy="13712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IN" sz="1800" kern="1200" dirty="0"/>
            <a:t>‘</a:t>
          </a:r>
          <a:r>
            <a:rPr lang="en-IN" sz="1800" kern="1200" dirty="0" err="1"/>
            <a:t>एक</a:t>
          </a:r>
          <a:r>
            <a:rPr lang="en-IN" sz="1800" kern="1200" dirty="0"/>
            <a:t> </a:t>
          </a:r>
          <a:r>
            <a:rPr lang="en-IN" sz="1800" kern="1200" dirty="0" err="1"/>
            <a:t>भारत</a:t>
          </a:r>
          <a:r>
            <a:rPr lang="en-IN" sz="1800" kern="1200" dirty="0"/>
            <a:t> </a:t>
          </a:r>
          <a:r>
            <a:rPr lang="en-IN" sz="1800" kern="1200" dirty="0" err="1"/>
            <a:t>श्रेष्ठ</a:t>
          </a:r>
          <a:r>
            <a:rPr lang="en-IN" sz="1800" kern="1200" dirty="0"/>
            <a:t> </a:t>
          </a:r>
          <a:r>
            <a:rPr lang="en-IN" sz="1800" kern="1200" dirty="0" err="1"/>
            <a:t>भारत</a:t>
          </a:r>
          <a:r>
            <a:rPr lang="en-IN" sz="1800" kern="1200" dirty="0"/>
            <a:t>’, </a:t>
          </a:r>
          <a:r>
            <a:rPr lang="en-IN" sz="1800" kern="1200" dirty="0" err="1"/>
            <a:t>एक</a:t>
          </a:r>
          <a:r>
            <a:rPr lang="en-IN" sz="1800" kern="1200" dirty="0"/>
            <a:t> </a:t>
          </a:r>
          <a:r>
            <a:rPr lang="en-IN" sz="1800" kern="1200" dirty="0" err="1"/>
            <a:t>प्रभावशाली</a:t>
          </a:r>
          <a:r>
            <a:rPr lang="en-IN" sz="1800" kern="1200" dirty="0"/>
            <a:t> </a:t>
          </a:r>
          <a:r>
            <a:rPr lang="en-IN" sz="1800" kern="1200" dirty="0" err="1"/>
            <a:t>योजना</a:t>
          </a:r>
          <a:r>
            <a:rPr lang="en-IN" sz="1800" kern="1200" dirty="0"/>
            <a:t> </a:t>
          </a:r>
          <a:r>
            <a:rPr lang="en-IN" sz="1800" kern="1200" dirty="0" err="1"/>
            <a:t>है</a:t>
          </a:r>
          <a:r>
            <a:rPr lang="en-IN" sz="1800" kern="1200" dirty="0"/>
            <a:t> </a:t>
          </a:r>
          <a:r>
            <a:rPr lang="en-IN" sz="1800" kern="1200" dirty="0" err="1"/>
            <a:t>जो</a:t>
          </a:r>
          <a:r>
            <a:rPr lang="en-IN" sz="1800" kern="1200" dirty="0"/>
            <a:t> </a:t>
          </a:r>
          <a:r>
            <a:rPr lang="en-IN" sz="1800" kern="1200" dirty="0" err="1"/>
            <a:t>भारत</a:t>
          </a:r>
          <a:r>
            <a:rPr lang="en-IN" sz="1800" kern="1200" dirty="0"/>
            <a:t> </a:t>
          </a:r>
          <a:r>
            <a:rPr lang="en-IN" sz="1800" kern="1200" dirty="0" err="1"/>
            <a:t>सरकार</a:t>
          </a:r>
          <a:r>
            <a:rPr lang="en-IN" sz="1800" kern="1200" dirty="0"/>
            <a:t> </a:t>
          </a:r>
          <a:r>
            <a:rPr lang="en-IN" sz="1800" kern="1200" dirty="0" err="1"/>
            <a:t>द्वारा</a:t>
          </a:r>
          <a:r>
            <a:rPr lang="en-IN" sz="1800" kern="1200" dirty="0"/>
            <a:t> </a:t>
          </a:r>
          <a:r>
            <a:rPr lang="en-IN" sz="1800" kern="1200" dirty="0" err="1"/>
            <a:t>शुरु</a:t>
          </a:r>
          <a:r>
            <a:rPr lang="en-IN" sz="1800" kern="1200" dirty="0"/>
            <a:t> </a:t>
          </a:r>
          <a:r>
            <a:rPr lang="en-IN" sz="1800" kern="1200" dirty="0" err="1"/>
            <a:t>की</a:t>
          </a:r>
          <a:r>
            <a:rPr lang="en-IN" sz="1800" kern="1200" dirty="0"/>
            <a:t> </a:t>
          </a:r>
          <a:r>
            <a:rPr lang="en-IN" sz="1800" kern="1200" dirty="0" err="1"/>
            <a:t>गयी</a:t>
          </a:r>
          <a:r>
            <a:rPr lang="en-IN" sz="1800" kern="1200" dirty="0"/>
            <a:t> </a:t>
          </a:r>
          <a:r>
            <a:rPr lang="en-IN" sz="1800" kern="1200" dirty="0" err="1"/>
            <a:t>हैं</a:t>
          </a:r>
          <a:r>
            <a:rPr lang="hi-IN" sz="1800" kern="1200" dirty="0"/>
            <a:t> |</a:t>
          </a:r>
          <a:endParaRPr lang="en-US" sz="1800" kern="1200" dirty="0"/>
        </a:p>
      </dsp:txBody>
      <dsp:txXfrm>
        <a:off x="0" y="837"/>
        <a:ext cx="6946016" cy="1371265"/>
      </dsp:txXfrm>
    </dsp:sp>
    <dsp:sp modelId="{72B7000D-0D53-4C87-8C20-D1C3DCC717F6}">
      <dsp:nvSpPr>
        <dsp:cNvPr id="0" name=""/>
        <dsp:cNvSpPr/>
      </dsp:nvSpPr>
      <dsp:spPr>
        <a:xfrm>
          <a:off x="0" y="1372102"/>
          <a:ext cx="6946016"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8629637D-4944-4851-91B3-DAAB750D3D44}">
      <dsp:nvSpPr>
        <dsp:cNvPr id="0" name=""/>
        <dsp:cNvSpPr/>
      </dsp:nvSpPr>
      <dsp:spPr>
        <a:xfrm>
          <a:off x="0" y="1372102"/>
          <a:ext cx="6946016" cy="13712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IN" sz="1800" kern="1200" dirty="0" err="1"/>
            <a:t>भारत</a:t>
          </a:r>
          <a:r>
            <a:rPr lang="en-IN" sz="1800" kern="1200" dirty="0"/>
            <a:t> </a:t>
          </a:r>
          <a:r>
            <a:rPr lang="en-IN" sz="1800" kern="1200" dirty="0" err="1"/>
            <a:t>के</a:t>
          </a:r>
          <a:r>
            <a:rPr lang="en-IN" sz="1800" kern="1200" dirty="0"/>
            <a:t> </a:t>
          </a:r>
          <a:r>
            <a:rPr lang="hi-IN" sz="1800" kern="1200" dirty="0"/>
            <a:t>प्रधानमंत्री श्री</a:t>
          </a:r>
          <a:r>
            <a:rPr lang="en-IN" sz="1800" kern="1200" dirty="0"/>
            <a:t> </a:t>
          </a:r>
          <a:r>
            <a:rPr lang="en-IN" sz="1800" kern="1200" dirty="0" err="1"/>
            <a:t>नरेन्द्र</a:t>
          </a:r>
          <a:r>
            <a:rPr lang="en-IN" sz="1800" kern="1200" dirty="0"/>
            <a:t> </a:t>
          </a:r>
          <a:r>
            <a:rPr lang="en-IN" sz="1800" kern="1200" dirty="0" err="1"/>
            <a:t>मोदी</a:t>
          </a:r>
          <a:r>
            <a:rPr lang="en-IN" sz="1800" kern="1200" dirty="0"/>
            <a:t> </a:t>
          </a:r>
          <a:r>
            <a:rPr lang="en-IN" sz="1800" kern="1200" dirty="0" err="1"/>
            <a:t>ने</a:t>
          </a:r>
          <a:r>
            <a:rPr lang="en-IN" sz="1800" kern="1200" dirty="0"/>
            <a:t> </a:t>
          </a:r>
          <a:r>
            <a:rPr lang="en-IN" sz="1800" kern="1200" dirty="0" err="1"/>
            <a:t>राष्ट्रीय</a:t>
          </a:r>
          <a:r>
            <a:rPr lang="en-IN" sz="1800" kern="1200" dirty="0"/>
            <a:t> </a:t>
          </a:r>
          <a:r>
            <a:rPr lang="en-IN" sz="1800" kern="1200" dirty="0" err="1"/>
            <a:t>एकता</a:t>
          </a:r>
          <a:r>
            <a:rPr lang="en-IN" sz="1800" kern="1200" dirty="0"/>
            <a:t> </a:t>
          </a:r>
          <a:r>
            <a:rPr lang="en-IN" sz="1800" kern="1200" dirty="0" err="1"/>
            <a:t>दिवस</a:t>
          </a:r>
          <a:r>
            <a:rPr lang="en-IN" sz="1800" kern="1200" dirty="0"/>
            <a:t> (31 </a:t>
          </a:r>
          <a:r>
            <a:rPr lang="en-IN" sz="1800" kern="1200" dirty="0" err="1"/>
            <a:t>अक्टूबर</a:t>
          </a:r>
          <a:r>
            <a:rPr lang="en-IN" sz="1800" kern="1200" dirty="0"/>
            <a:t> 2015, </a:t>
          </a:r>
          <a:r>
            <a:rPr lang="en-IN" sz="1800" kern="1200" dirty="0" err="1"/>
            <a:t>सरदार</a:t>
          </a:r>
          <a:r>
            <a:rPr lang="en-IN" sz="1800" kern="1200" dirty="0"/>
            <a:t> </a:t>
          </a:r>
          <a:r>
            <a:rPr lang="en-IN" sz="1800" kern="1200" dirty="0" err="1"/>
            <a:t>वल्लभ</a:t>
          </a:r>
          <a:r>
            <a:rPr lang="en-IN" sz="1800" kern="1200" dirty="0"/>
            <a:t> </a:t>
          </a:r>
          <a:r>
            <a:rPr lang="en-IN" sz="1800" kern="1200" dirty="0" err="1"/>
            <a:t>भाई</a:t>
          </a:r>
          <a:r>
            <a:rPr lang="en-IN" sz="1800" kern="1200" dirty="0"/>
            <a:t> </a:t>
          </a:r>
          <a:r>
            <a:rPr lang="en-IN" sz="1800" kern="1200" dirty="0" err="1"/>
            <a:t>पटेल</a:t>
          </a:r>
          <a:r>
            <a:rPr lang="en-IN" sz="1800" kern="1200" dirty="0"/>
            <a:t> </a:t>
          </a:r>
          <a:r>
            <a:rPr lang="en-IN" sz="1800" kern="1200" dirty="0" err="1"/>
            <a:t>का</a:t>
          </a:r>
          <a:r>
            <a:rPr lang="en-IN" sz="1800" kern="1200" dirty="0"/>
            <a:t> </a:t>
          </a:r>
          <a:r>
            <a:rPr lang="en-IN" sz="1800" kern="1200" dirty="0" err="1"/>
            <a:t>जन्म</a:t>
          </a:r>
          <a:r>
            <a:rPr lang="en-IN" sz="1800" kern="1200" dirty="0"/>
            <a:t> </a:t>
          </a:r>
          <a:r>
            <a:rPr lang="en-IN" sz="1800" kern="1200" dirty="0" err="1"/>
            <a:t>दिवस</a:t>
          </a:r>
          <a:r>
            <a:rPr lang="en-IN" sz="1800" kern="1200" dirty="0"/>
            <a:t>) </a:t>
          </a:r>
          <a:r>
            <a:rPr lang="en-IN" sz="1800" kern="1200" dirty="0" err="1"/>
            <a:t>पर</a:t>
          </a:r>
          <a:r>
            <a:rPr lang="en-IN" sz="1800" kern="1200" dirty="0"/>
            <a:t> </a:t>
          </a:r>
          <a:r>
            <a:rPr lang="en-IN" sz="1800" kern="1200" dirty="0" err="1"/>
            <a:t>इस</a:t>
          </a:r>
          <a:r>
            <a:rPr lang="en-IN" sz="1800" kern="1200" dirty="0"/>
            <a:t> </a:t>
          </a:r>
          <a:r>
            <a:rPr lang="en-IN" sz="1800" kern="1200" dirty="0" err="1"/>
            <a:t>पहल</a:t>
          </a:r>
          <a:r>
            <a:rPr lang="en-IN" sz="1800" kern="1200" dirty="0"/>
            <a:t> </a:t>
          </a:r>
          <a:r>
            <a:rPr lang="en-IN" sz="1800" kern="1200" dirty="0" err="1"/>
            <a:t>को</a:t>
          </a:r>
          <a:r>
            <a:rPr lang="en-IN" sz="1800" kern="1200" dirty="0"/>
            <a:t> </a:t>
          </a:r>
          <a:r>
            <a:rPr lang="en-IN" sz="1800" kern="1200" dirty="0" err="1"/>
            <a:t>शुरु</a:t>
          </a:r>
          <a:r>
            <a:rPr lang="en-IN" sz="1800" kern="1200" dirty="0"/>
            <a:t> </a:t>
          </a:r>
          <a:r>
            <a:rPr lang="en-IN" sz="1800" kern="1200" dirty="0" err="1"/>
            <a:t>करने</a:t>
          </a:r>
          <a:r>
            <a:rPr lang="en-IN" sz="1800" kern="1200" dirty="0"/>
            <a:t> </a:t>
          </a:r>
          <a:r>
            <a:rPr lang="en-IN" sz="1800" kern="1200" dirty="0" err="1"/>
            <a:t>की</a:t>
          </a:r>
          <a:r>
            <a:rPr lang="en-IN" sz="1800" kern="1200" dirty="0"/>
            <a:t> </a:t>
          </a:r>
          <a:r>
            <a:rPr lang="en-IN" sz="1800" kern="1200" dirty="0" err="1"/>
            <a:t>घोषणा</a:t>
          </a:r>
          <a:r>
            <a:rPr lang="en-IN" sz="1800" kern="1200" dirty="0"/>
            <a:t> </a:t>
          </a:r>
          <a:r>
            <a:rPr lang="en-IN" sz="1800" kern="1200" dirty="0" err="1"/>
            <a:t>की</a:t>
          </a:r>
          <a:r>
            <a:rPr lang="en-IN" sz="1800" kern="1200" dirty="0"/>
            <a:t> </a:t>
          </a:r>
          <a:r>
            <a:rPr lang="en-IN" sz="1800" kern="1200" dirty="0" err="1"/>
            <a:t>थी</a:t>
          </a:r>
          <a:r>
            <a:rPr lang="en-IN" sz="1800" kern="1200" dirty="0"/>
            <a:t> |</a:t>
          </a:r>
          <a:endParaRPr lang="en-US" sz="1800" kern="1200" dirty="0"/>
        </a:p>
      </dsp:txBody>
      <dsp:txXfrm>
        <a:off x="0" y="1372102"/>
        <a:ext cx="6946016" cy="1371265"/>
      </dsp:txXfrm>
    </dsp:sp>
    <dsp:sp modelId="{D3186E02-36C1-4CA4-B210-1DD21CD345AD}">
      <dsp:nvSpPr>
        <dsp:cNvPr id="0" name=""/>
        <dsp:cNvSpPr/>
      </dsp:nvSpPr>
      <dsp:spPr>
        <a:xfrm>
          <a:off x="0" y="2743367"/>
          <a:ext cx="6946016"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33D7EE9B-9B37-47D4-B248-66BB208E5B79}">
      <dsp:nvSpPr>
        <dsp:cNvPr id="0" name=""/>
        <dsp:cNvSpPr/>
      </dsp:nvSpPr>
      <dsp:spPr>
        <a:xfrm>
          <a:off x="0" y="2743367"/>
          <a:ext cx="6946016" cy="13712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IN" sz="1800" kern="1200" dirty="0" err="1"/>
            <a:t>इस</a:t>
          </a:r>
          <a:r>
            <a:rPr lang="en-IN" sz="1800" kern="1200" dirty="0"/>
            <a:t> </a:t>
          </a:r>
          <a:r>
            <a:rPr lang="en-IN" sz="1800" kern="1200" dirty="0" err="1"/>
            <a:t>योजना</a:t>
          </a:r>
          <a:r>
            <a:rPr lang="en-IN" sz="1800" kern="1200" dirty="0"/>
            <a:t> </a:t>
          </a:r>
          <a:r>
            <a:rPr lang="en-IN" sz="1800" kern="1200" dirty="0" err="1"/>
            <a:t>का</a:t>
          </a:r>
          <a:r>
            <a:rPr lang="en-IN" sz="1800" kern="1200" dirty="0"/>
            <a:t> </a:t>
          </a:r>
          <a:r>
            <a:rPr lang="en-IN" sz="1800" kern="1200" dirty="0" err="1"/>
            <a:t>मुख्य</a:t>
          </a:r>
          <a:r>
            <a:rPr lang="en-IN" sz="1800" kern="1200" dirty="0"/>
            <a:t> </a:t>
          </a:r>
          <a:r>
            <a:rPr lang="en-IN" sz="1800" kern="1200" dirty="0" err="1"/>
            <a:t>उद्देश्य</a:t>
          </a:r>
          <a:r>
            <a:rPr lang="en-IN" sz="1800" kern="1200" dirty="0"/>
            <a:t> </a:t>
          </a:r>
          <a:r>
            <a:rPr lang="en-IN" sz="1800" kern="1200" dirty="0" err="1"/>
            <a:t>मौजूदा</a:t>
          </a:r>
          <a:r>
            <a:rPr lang="en-IN" sz="1800" kern="1200" dirty="0"/>
            <a:t> </a:t>
          </a:r>
          <a:r>
            <a:rPr lang="en-IN" sz="1800" kern="1200" dirty="0" err="1"/>
            <a:t>सांस्कृतिक</a:t>
          </a:r>
          <a:r>
            <a:rPr lang="en-IN" sz="1800" kern="1200" dirty="0"/>
            <a:t> </a:t>
          </a:r>
          <a:r>
            <a:rPr lang="en-IN" sz="1800" kern="1200" dirty="0" err="1"/>
            <a:t>संबंधों</a:t>
          </a:r>
          <a:r>
            <a:rPr lang="en-IN" sz="1800" kern="1200" dirty="0"/>
            <a:t> </a:t>
          </a:r>
          <a:r>
            <a:rPr lang="en-IN" sz="1800" kern="1200" dirty="0" err="1"/>
            <a:t>के</a:t>
          </a:r>
          <a:r>
            <a:rPr lang="en-IN" sz="1800" kern="1200" dirty="0"/>
            <a:t> </a:t>
          </a:r>
          <a:r>
            <a:rPr lang="en-IN" sz="1800" kern="1200" dirty="0" err="1"/>
            <a:t>माध्यम</a:t>
          </a:r>
          <a:r>
            <a:rPr lang="en-IN" sz="1800" kern="1200" dirty="0"/>
            <a:t> </a:t>
          </a:r>
          <a:r>
            <a:rPr lang="en-IN" sz="1800" kern="1200" dirty="0" err="1"/>
            <a:t>से</a:t>
          </a:r>
          <a:r>
            <a:rPr lang="en-IN" sz="1800" kern="1200" dirty="0"/>
            <a:t> </a:t>
          </a:r>
          <a:r>
            <a:rPr lang="en-IN" sz="1800" kern="1200" dirty="0" err="1"/>
            <a:t>देश</a:t>
          </a:r>
          <a:r>
            <a:rPr lang="en-IN" sz="1800" kern="1200" dirty="0"/>
            <a:t> </a:t>
          </a:r>
          <a:r>
            <a:rPr lang="en-IN" sz="1800" kern="1200" dirty="0" err="1"/>
            <a:t>के</a:t>
          </a:r>
          <a:r>
            <a:rPr lang="en-IN" sz="1800" kern="1200" dirty="0"/>
            <a:t> </a:t>
          </a:r>
          <a:r>
            <a:rPr lang="en-IN" sz="1800" kern="1200" dirty="0" err="1"/>
            <a:t>विभिन्न</a:t>
          </a:r>
          <a:r>
            <a:rPr lang="en-IN" sz="1800" kern="1200" dirty="0"/>
            <a:t> </a:t>
          </a:r>
          <a:r>
            <a:rPr lang="en-IN" sz="1800" kern="1200" dirty="0" err="1"/>
            <a:t>भागों</a:t>
          </a:r>
          <a:r>
            <a:rPr lang="en-IN" sz="1800" kern="1200" dirty="0"/>
            <a:t> </a:t>
          </a:r>
          <a:r>
            <a:rPr lang="en-IN" sz="1800" kern="1200" dirty="0" err="1"/>
            <a:t>में</a:t>
          </a:r>
          <a:r>
            <a:rPr lang="en-IN" sz="1800" kern="1200" dirty="0"/>
            <a:t> </a:t>
          </a:r>
          <a:r>
            <a:rPr lang="en-IN" sz="1800" kern="1200" dirty="0" err="1"/>
            <a:t>एकता</a:t>
          </a:r>
          <a:r>
            <a:rPr lang="en-IN" sz="1800" kern="1200" dirty="0"/>
            <a:t> </a:t>
          </a:r>
          <a:r>
            <a:rPr lang="en-IN" sz="1800" kern="1200" dirty="0" err="1"/>
            <a:t>को</a:t>
          </a:r>
          <a:r>
            <a:rPr lang="en-IN" sz="1800" kern="1200" dirty="0"/>
            <a:t> </a:t>
          </a:r>
          <a:r>
            <a:rPr lang="en-IN" sz="1800" kern="1200" dirty="0" err="1"/>
            <a:t>बढ़ावा</a:t>
          </a:r>
          <a:r>
            <a:rPr lang="en-IN" sz="1800" kern="1200" dirty="0"/>
            <a:t> </a:t>
          </a:r>
          <a:r>
            <a:rPr lang="en-IN" sz="1800" kern="1200" dirty="0" err="1"/>
            <a:t>देना</a:t>
          </a:r>
          <a:r>
            <a:rPr lang="en-IN" sz="1800" kern="1200" dirty="0"/>
            <a:t> </a:t>
          </a:r>
          <a:r>
            <a:rPr lang="en-IN" sz="1800" kern="1200" dirty="0" err="1"/>
            <a:t>हैं</a:t>
          </a:r>
          <a:r>
            <a:rPr lang="hi-IN" sz="1800" kern="1200" dirty="0"/>
            <a:t> |</a:t>
          </a:r>
          <a:endParaRPr lang="en-US" sz="1800" kern="1200" dirty="0"/>
        </a:p>
      </dsp:txBody>
      <dsp:txXfrm>
        <a:off x="0" y="2743367"/>
        <a:ext cx="6946016" cy="1371265"/>
      </dsp:txXfrm>
    </dsp:sp>
    <dsp:sp modelId="{6460DBB8-F84D-459F-B1BC-2489E230A04B}">
      <dsp:nvSpPr>
        <dsp:cNvPr id="0" name=""/>
        <dsp:cNvSpPr/>
      </dsp:nvSpPr>
      <dsp:spPr>
        <a:xfrm>
          <a:off x="0" y="4114632"/>
          <a:ext cx="6946016"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43B0C97A-DCD8-4736-9BE4-10B913A67C6B}">
      <dsp:nvSpPr>
        <dsp:cNvPr id="0" name=""/>
        <dsp:cNvSpPr/>
      </dsp:nvSpPr>
      <dsp:spPr>
        <a:xfrm>
          <a:off x="0" y="4114632"/>
          <a:ext cx="6946016" cy="13712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IN" sz="1800" kern="1200" dirty="0" err="1"/>
            <a:t>इस</a:t>
          </a:r>
          <a:r>
            <a:rPr lang="en-IN" sz="1800" kern="1200" dirty="0"/>
            <a:t> </a:t>
          </a:r>
          <a:r>
            <a:rPr lang="en-IN" sz="1800" kern="1200" dirty="0" err="1"/>
            <a:t>अभियान</a:t>
          </a:r>
          <a:r>
            <a:rPr lang="en-IN" sz="1800" kern="1200" dirty="0"/>
            <a:t> </a:t>
          </a:r>
          <a:r>
            <a:rPr lang="en-IN" sz="1800" kern="1200" dirty="0" err="1"/>
            <a:t>के</a:t>
          </a:r>
          <a:r>
            <a:rPr lang="en-IN" sz="1800" kern="1200" dirty="0"/>
            <a:t> </a:t>
          </a:r>
          <a:r>
            <a:rPr lang="en-IN" sz="1800" kern="1200" dirty="0" err="1"/>
            <a:t>अंतर्गत</a:t>
          </a:r>
          <a:r>
            <a:rPr lang="en-IN" sz="1800" kern="1200" dirty="0"/>
            <a:t> </a:t>
          </a:r>
          <a:r>
            <a:rPr lang="en-IN" sz="1800" kern="1200" dirty="0" err="1"/>
            <a:t>सांस्कृतिक</a:t>
          </a:r>
          <a:r>
            <a:rPr lang="en-IN" sz="1800" kern="1200" dirty="0"/>
            <a:t> </a:t>
          </a:r>
          <a:r>
            <a:rPr lang="en-IN" sz="1800" kern="1200" dirty="0" err="1"/>
            <a:t>आदान-प्रदान</a:t>
          </a:r>
          <a:r>
            <a:rPr lang="en-IN" sz="1800" kern="1200" dirty="0"/>
            <a:t> </a:t>
          </a:r>
          <a:r>
            <a:rPr lang="en-IN" sz="1800" kern="1200" dirty="0" err="1"/>
            <a:t>को</a:t>
          </a:r>
          <a:r>
            <a:rPr lang="en-IN" sz="1800" kern="1200" dirty="0"/>
            <a:t> </a:t>
          </a:r>
          <a:r>
            <a:rPr lang="en-IN" sz="1800" kern="1200" dirty="0" err="1"/>
            <a:t>बढ़ावा</a:t>
          </a:r>
          <a:r>
            <a:rPr lang="en-IN" sz="1800" kern="1200" dirty="0"/>
            <a:t> </a:t>
          </a:r>
          <a:r>
            <a:rPr lang="en-IN" sz="1800" kern="1200" dirty="0" err="1"/>
            <a:t>देने</a:t>
          </a:r>
          <a:r>
            <a:rPr lang="en-IN" sz="1800" kern="1200" dirty="0"/>
            <a:t> </a:t>
          </a:r>
          <a:r>
            <a:rPr lang="en-IN" sz="1800" kern="1200" dirty="0" err="1"/>
            <a:t>हेतु</a:t>
          </a:r>
          <a:r>
            <a:rPr lang="en-IN" sz="1800" kern="1200" dirty="0"/>
            <a:t> </a:t>
          </a:r>
          <a:r>
            <a:rPr lang="en-IN" sz="1800" kern="1200" dirty="0" err="1"/>
            <a:t>दो</a:t>
          </a:r>
          <a:r>
            <a:rPr lang="en-IN" sz="1800" kern="1200" dirty="0"/>
            <a:t> </a:t>
          </a:r>
          <a:r>
            <a:rPr lang="en-IN" sz="1800" kern="1200" dirty="0" err="1"/>
            <a:t>अलग-अलग</a:t>
          </a:r>
          <a:r>
            <a:rPr lang="en-IN" sz="1800" kern="1200" dirty="0"/>
            <a:t> </a:t>
          </a:r>
          <a:r>
            <a:rPr lang="en-IN" sz="1800" kern="1200" dirty="0" err="1"/>
            <a:t>राज्‍यों</a:t>
          </a:r>
          <a:r>
            <a:rPr lang="en-IN" sz="1800" kern="1200" dirty="0"/>
            <a:t> </a:t>
          </a:r>
          <a:r>
            <a:rPr lang="en-IN" sz="1800" kern="1200" dirty="0" err="1"/>
            <a:t>को</a:t>
          </a:r>
          <a:r>
            <a:rPr lang="en-IN" sz="1800" kern="1200" dirty="0"/>
            <a:t> </a:t>
          </a:r>
          <a:r>
            <a:rPr lang="en-IN" sz="1800" kern="1200" dirty="0" err="1"/>
            <a:t>जोड़ीदार</a:t>
          </a:r>
          <a:r>
            <a:rPr lang="en-IN" sz="1800" kern="1200" dirty="0"/>
            <a:t> </a:t>
          </a:r>
          <a:r>
            <a:rPr lang="en-IN" sz="1800" kern="1200" dirty="0" err="1"/>
            <a:t>बनाया</a:t>
          </a:r>
          <a:r>
            <a:rPr lang="en-IN" sz="1800" kern="1200" dirty="0"/>
            <a:t> </a:t>
          </a:r>
          <a:r>
            <a:rPr lang="en-IN" sz="1800" kern="1200" dirty="0" err="1"/>
            <a:t>गया</a:t>
          </a:r>
          <a:r>
            <a:rPr lang="en-IN" sz="1800" kern="1200" dirty="0"/>
            <a:t> </a:t>
          </a:r>
          <a:r>
            <a:rPr lang="en-IN" sz="1800" kern="1200" dirty="0" err="1"/>
            <a:t>है</a:t>
          </a:r>
          <a:r>
            <a:rPr lang="en-IN" sz="1800" kern="1200" dirty="0"/>
            <a:t> </a:t>
          </a:r>
          <a:r>
            <a:rPr lang="en-IN" sz="1800" kern="1200" dirty="0" err="1"/>
            <a:t>जैसे</a:t>
          </a:r>
          <a:r>
            <a:rPr lang="en-IN" sz="1800" kern="1200" dirty="0"/>
            <a:t> </a:t>
          </a:r>
          <a:r>
            <a:rPr lang="en-IN" sz="1800" kern="1200" dirty="0" err="1"/>
            <a:t>जम्‍मू-कश्‍मीर</a:t>
          </a:r>
          <a:r>
            <a:rPr lang="en-IN" sz="1800" kern="1200" dirty="0"/>
            <a:t> </a:t>
          </a:r>
          <a:r>
            <a:rPr lang="en-IN" sz="1800" kern="1200" dirty="0" err="1"/>
            <a:t>राज्‍य</a:t>
          </a:r>
          <a:r>
            <a:rPr lang="en-IN" sz="1800" kern="1200" dirty="0"/>
            <a:t> </a:t>
          </a:r>
          <a:r>
            <a:rPr lang="en-IN" sz="1800" kern="1200" dirty="0" err="1"/>
            <a:t>को</a:t>
          </a:r>
          <a:r>
            <a:rPr lang="en-IN" sz="1800" kern="1200" dirty="0"/>
            <a:t> </a:t>
          </a:r>
          <a:r>
            <a:rPr lang="hi-IN" sz="1800" kern="1200" dirty="0" err="1"/>
            <a:t>तमिलनाडू</a:t>
          </a:r>
          <a:r>
            <a:rPr lang="en-IN" sz="1800" kern="1200" dirty="0"/>
            <a:t> </a:t>
          </a:r>
          <a:r>
            <a:rPr lang="en-IN" sz="1800" kern="1200" dirty="0" err="1"/>
            <a:t>के</a:t>
          </a:r>
          <a:r>
            <a:rPr lang="en-IN" sz="1800" kern="1200" dirty="0"/>
            <a:t> </a:t>
          </a:r>
          <a:r>
            <a:rPr lang="en-IN" sz="1800" kern="1200" dirty="0" err="1"/>
            <a:t>साथ</a:t>
          </a:r>
          <a:r>
            <a:rPr lang="en-IN" sz="1800" kern="1200" dirty="0"/>
            <a:t>, </a:t>
          </a:r>
          <a:r>
            <a:rPr lang="en-IN" sz="1800" kern="1200" dirty="0" err="1"/>
            <a:t>पंजाब</a:t>
          </a:r>
          <a:r>
            <a:rPr lang="en-IN" sz="1800" kern="1200" dirty="0"/>
            <a:t> </a:t>
          </a:r>
          <a:r>
            <a:rPr lang="en-IN" sz="1800" kern="1200" dirty="0" err="1"/>
            <a:t>को</a:t>
          </a:r>
          <a:r>
            <a:rPr lang="en-IN" sz="1800" kern="1200" dirty="0"/>
            <a:t> </a:t>
          </a:r>
          <a:r>
            <a:rPr lang="en-IN" sz="1800" kern="1200" dirty="0" err="1"/>
            <a:t>आंध्र</a:t>
          </a:r>
          <a:r>
            <a:rPr lang="en-IN" sz="1800" kern="1200" dirty="0"/>
            <a:t> </a:t>
          </a:r>
          <a:r>
            <a:rPr lang="en-IN" sz="1800" kern="1200" dirty="0" err="1"/>
            <a:t>प्रदेश</a:t>
          </a:r>
          <a:r>
            <a:rPr lang="en-IN" sz="1800" kern="1200" dirty="0"/>
            <a:t> </a:t>
          </a:r>
          <a:r>
            <a:rPr lang="en-IN" sz="1800" kern="1200" dirty="0" err="1"/>
            <a:t>के</a:t>
          </a:r>
          <a:r>
            <a:rPr lang="en-IN" sz="1800" kern="1200" dirty="0"/>
            <a:t> </a:t>
          </a:r>
          <a:r>
            <a:rPr lang="en-IN" sz="1800" kern="1200" dirty="0" err="1"/>
            <a:t>साथ</a:t>
          </a:r>
          <a:r>
            <a:rPr lang="en-IN" sz="1800" kern="1200" dirty="0"/>
            <a:t> </a:t>
          </a:r>
          <a:r>
            <a:rPr lang="en-IN" sz="1800" kern="1200" dirty="0" err="1"/>
            <a:t>और</a:t>
          </a:r>
          <a:r>
            <a:rPr lang="en-IN" sz="1800" kern="1200" dirty="0"/>
            <a:t> </a:t>
          </a:r>
          <a:r>
            <a:rPr lang="en-IN" sz="1800" kern="1200" dirty="0" err="1"/>
            <a:t>गुजरात</a:t>
          </a:r>
          <a:r>
            <a:rPr lang="en-IN" sz="1800" kern="1200" dirty="0"/>
            <a:t> </a:t>
          </a:r>
          <a:r>
            <a:rPr lang="en-IN" sz="1800" kern="1200" dirty="0" err="1"/>
            <a:t>को</a:t>
          </a:r>
          <a:r>
            <a:rPr lang="en-IN" sz="1800" kern="1200" dirty="0"/>
            <a:t> </a:t>
          </a:r>
          <a:r>
            <a:rPr lang="en-IN" sz="1800" kern="1200" dirty="0" err="1"/>
            <a:t>छत्तीसगढ़</a:t>
          </a:r>
          <a:r>
            <a:rPr lang="en-IN" sz="1800" kern="1200" dirty="0"/>
            <a:t> </a:t>
          </a:r>
          <a:r>
            <a:rPr lang="en-IN" sz="1800" kern="1200" dirty="0" err="1"/>
            <a:t>के</a:t>
          </a:r>
          <a:r>
            <a:rPr lang="en-IN" sz="1800" kern="1200" dirty="0"/>
            <a:t> </a:t>
          </a:r>
          <a:r>
            <a:rPr lang="en-IN" sz="1800" kern="1200" dirty="0" err="1"/>
            <a:t>साथ</a:t>
          </a:r>
          <a:r>
            <a:rPr lang="en-IN" sz="1800" kern="1200" dirty="0"/>
            <a:t> |</a:t>
          </a:r>
          <a:endParaRPr lang="en-US" sz="1800" kern="1200" dirty="0"/>
        </a:p>
      </dsp:txBody>
      <dsp:txXfrm>
        <a:off x="0" y="4114632"/>
        <a:ext cx="6946016" cy="1371265"/>
      </dsp:txXfrm>
    </dsp:sp>
    <dsp:sp modelId="{299BA158-F263-4169-B577-5B742FFF9373}">
      <dsp:nvSpPr>
        <dsp:cNvPr id="0" name=""/>
        <dsp:cNvSpPr/>
      </dsp:nvSpPr>
      <dsp:spPr>
        <a:xfrm>
          <a:off x="0" y="5485897"/>
          <a:ext cx="6946016"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3C2ABDE4-AFB2-46A8-9B81-D11F68338996}">
      <dsp:nvSpPr>
        <dsp:cNvPr id="0" name=""/>
        <dsp:cNvSpPr/>
      </dsp:nvSpPr>
      <dsp:spPr>
        <a:xfrm>
          <a:off x="0" y="5485897"/>
          <a:ext cx="6946016" cy="13712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IN" sz="1800" kern="1200" dirty="0" err="1"/>
            <a:t>सरकार</a:t>
          </a:r>
          <a:r>
            <a:rPr lang="en-IN" sz="1800" kern="1200" dirty="0"/>
            <a:t> </a:t>
          </a:r>
          <a:r>
            <a:rPr lang="en-IN" sz="1800" kern="1200" dirty="0" err="1"/>
            <a:t>की</a:t>
          </a:r>
          <a:r>
            <a:rPr lang="en-IN" sz="1800" kern="1200" dirty="0"/>
            <a:t> </a:t>
          </a:r>
          <a:r>
            <a:rPr lang="en-IN" sz="1800" kern="1200" dirty="0" err="1"/>
            <a:t>इस</a:t>
          </a:r>
          <a:r>
            <a:rPr lang="en-IN" sz="1800" kern="1200" dirty="0"/>
            <a:t> </a:t>
          </a:r>
          <a:r>
            <a:rPr lang="en-IN" sz="1800" kern="1200" dirty="0" err="1"/>
            <a:t>पहल</a:t>
          </a:r>
          <a:r>
            <a:rPr lang="en-IN" sz="1800" kern="1200" dirty="0"/>
            <a:t> </a:t>
          </a:r>
          <a:r>
            <a:rPr lang="en-IN" sz="1800" kern="1200" dirty="0" err="1"/>
            <a:t>का</a:t>
          </a:r>
          <a:r>
            <a:rPr lang="en-IN" sz="1800" kern="1200" dirty="0"/>
            <a:t> </a:t>
          </a:r>
          <a:r>
            <a:rPr lang="en-IN" sz="1800" kern="1200" dirty="0" err="1"/>
            <a:t>मुख्य</a:t>
          </a:r>
          <a:r>
            <a:rPr lang="en-IN" sz="1800" kern="1200" dirty="0"/>
            <a:t> </a:t>
          </a:r>
          <a:r>
            <a:rPr lang="en-IN" sz="1800" kern="1200" dirty="0" err="1"/>
            <a:t>उद्देश्य</a:t>
          </a:r>
          <a:r>
            <a:rPr lang="en-IN" sz="1800" kern="1200" dirty="0"/>
            <a:t>, </a:t>
          </a:r>
          <a:r>
            <a:rPr lang="en-IN" sz="1800" kern="1200" dirty="0" err="1"/>
            <a:t>देश</a:t>
          </a:r>
          <a:r>
            <a:rPr lang="en-IN" sz="1800" kern="1200" dirty="0"/>
            <a:t> </a:t>
          </a:r>
          <a:r>
            <a:rPr lang="en-IN" sz="1800" kern="1200" dirty="0" err="1"/>
            <a:t>में</a:t>
          </a:r>
          <a:r>
            <a:rPr lang="en-IN" sz="1800" kern="1200" dirty="0"/>
            <a:t> </a:t>
          </a:r>
          <a:r>
            <a:rPr lang="en-IN" sz="1800" kern="1200" dirty="0" err="1"/>
            <a:t>आंतरिक</a:t>
          </a:r>
          <a:r>
            <a:rPr lang="en-IN" sz="1800" kern="1200" dirty="0"/>
            <a:t> </a:t>
          </a:r>
          <a:r>
            <a:rPr lang="en-IN" sz="1800" kern="1200" dirty="0" err="1"/>
            <a:t>रूप</a:t>
          </a:r>
          <a:r>
            <a:rPr lang="en-IN" sz="1800" kern="1200" dirty="0"/>
            <a:t> </a:t>
          </a:r>
          <a:r>
            <a:rPr lang="en-IN" sz="1800" kern="1200" dirty="0" err="1"/>
            <a:t>से</a:t>
          </a:r>
          <a:r>
            <a:rPr lang="en-IN" sz="1800" kern="1200" dirty="0"/>
            <a:t> </a:t>
          </a:r>
          <a:r>
            <a:rPr lang="en-IN" sz="1800" kern="1200" dirty="0" err="1"/>
            <a:t>व्याप्त</a:t>
          </a:r>
          <a:r>
            <a:rPr lang="en-IN" sz="1800" kern="1200" dirty="0"/>
            <a:t> </a:t>
          </a:r>
          <a:r>
            <a:rPr lang="en-IN" sz="1800" kern="1200" dirty="0" err="1"/>
            <a:t>सांस्कृतिक</a:t>
          </a:r>
          <a:r>
            <a:rPr lang="en-IN" sz="1800" kern="1200" dirty="0"/>
            <a:t> </a:t>
          </a:r>
          <a:r>
            <a:rPr lang="en-IN" sz="1800" kern="1200" dirty="0" err="1"/>
            <a:t>अंतर</a:t>
          </a:r>
          <a:r>
            <a:rPr lang="en-IN" sz="1800" kern="1200" dirty="0"/>
            <a:t> </a:t>
          </a:r>
          <a:r>
            <a:rPr lang="en-IN" sz="1800" kern="1200" dirty="0" err="1"/>
            <a:t>को</a:t>
          </a:r>
          <a:r>
            <a:rPr lang="en-IN" sz="1800" kern="1200" dirty="0"/>
            <a:t> </a:t>
          </a:r>
          <a:r>
            <a:rPr lang="en-IN" sz="1800" kern="1200" dirty="0" err="1"/>
            <a:t>पाटकर</a:t>
          </a:r>
          <a:r>
            <a:rPr lang="en-IN" sz="1800" kern="1200" dirty="0"/>
            <a:t> </a:t>
          </a:r>
          <a:r>
            <a:rPr lang="en-IN" sz="1800" kern="1200" dirty="0" err="1"/>
            <a:t>अलग-अलग</a:t>
          </a:r>
          <a:r>
            <a:rPr lang="en-IN" sz="1800" kern="1200" dirty="0"/>
            <a:t> </a:t>
          </a:r>
          <a:r>
            <a:rPr lang="en-IN" sz="1800" kern="1200" dirty="0" err="1"/>
            <a:t>राज्यों</a:t>
          </a:r>
          <a:r>
            <a:rPr lang="en-IN" sz="1800" kern="1200" dirty="0"/>
            <a:t> </a:t>
          </a:r>
          <a:r>
            <a:rPr lang="en-IN" sz="1800" kern="1200" dirty="0" err="1"/>
            <a:t>के</a:t>
          </a:r>
          <a:r>
            <a:rPr lang="en-IN" sz="1800" kern="1200" dirty="0"/>
            <a:t> </a:t>
          </a:r>
          <a:r>
            <a:rPr lang="en-IN" sz="1800" kern="1200" dirty="0" err="1"/>
            <a:t>लोगों</a:t>
          </a:r>
          <a:r>
            <a:rPr lang="en-IN" sz="1800" kern="1200" dirty="0"/>
            <a:t> </a:t>
          </a:r>
          <a:r>
            <a:rPr lang="en-IN" sz="1800" kern="1200" dirty="0" err="1"/>
            <a:t>के</a:t>
          </a:r>
          <a:r>
            <a:rPr lang="en-IN" sz="1800" kern="1200" dirty="0"/>
            <a:t> </a:t>
          </a:r>
          <a:r>
            <a:rPr lang="en-IN" sz="1800" kern="1200" dirty="0" err="1"/>
            <a:t>बीच</a:t>
          </a:r>
          <a:r>
            <a:rPr lang="en-IN" sz="1800" kern="1200" dirty="0"/>
            <a:t> </a:t>
          </a:r>
          <a:r>
            <a:rPr lang="en-IN" sz="1800" kern="1200" dirty="0" err="1"/>
            <a:t>आपसी</a:t>
          </a:r>
          <a:r>
            <a:rPr lang="en-IN" sz="1800" kern="1200" dirty="0"/>
            <a:t> </a:t>
          </a:r>
          <a:r>
            <a:rPr lang="en-IN" sz="1800" kern="1200" dirty="0" err="1"/>
            <a:t>अंतःक्रिया</a:t>
          </a:r>
          <a:r>
            <a:rPr lang="en-IN" sz="1800" kern="1200" dirty="0"/>
            <a:t> </a:t>
          </a:r>
          <a:r>
            <a:rPr lang="en-IN" sz="1800" kern="1200" dirty="0" err="1"/>
            <a:t>को</a:t>
          </a:r>
          <a:r>
            <a:rPr lang="en-IN" sz="1800" kern="1200" dirty="0"/>
            <a:t> </a:t>
          </a:r>
          <a:r>
            <a:rPr lang="en-IN" sz="1800" kern="1200" dirty="0" err="1"/>
            <a:t>बढ़ावा</a:t>
          </a:r>
          <a:r>
            <a:rPr lang="en-IN" sz="1800" kern="1200" dirty="0"/>
            <a:t> </a:t>
          </a:r>
          <a:r>
            <a:rPr lang="en-IN" sz="1800" kern="1200" dirty="0" err="1"/>
            <a:t>देना</a:t>
          </a:r>
          <a:r>
            <a:rPr lang="en-IN" sz="1800" kern="1200" dirty="0"/>
            <a:t> </a:t>
          </a:r>
          <a:r>
            <a:rPr lang="en-IN" sz="1800" kern="1200" dirty="0" err="1"/>
            <a:t>है</a:t>
          </a:r>
          <a:r>
            <a:rPr lang="hi-IN" sz="1800" kern="1200" dirty="0"/>
            <a:t> |</a:t>
          </a:r>
          <a:endParaRPr lang="en-US" sz="1800" kern="1200" dirty="0"/>
        </a:p>
      </dsp:txBody>
      <dsp:txXfrm>
        <a:off x="0" y="5485897"/>
        <a:ext cx="6946016" cy="1371265"/>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ax="19200" units="cm"/>
          <inkml:channel name="Y" type="integer" max="11008" units="cm"/>
          <inkml:channel name="F" type="integer" max="4096" units="dev"/>
          <inkml:channel name="T" type="integer" max="2.14748E9" units="dev"/>
        </inkml:traceFormat>
        <inkml:channelProperties>
          <inkml:channelProperty channel="X" name="resolution" value="621.35925" units="1/cm"/>
          <inkml:channelProperty channel="Y" name="resolution" value="636.3006" units="1/cm"/>
          <inkml:channelProperty channel="F" name="resolution" value="0" units="1/dev"/>
          <inkml:channelProperty channel="T" name="resolution" value="1" units="1/dev"/>
        </inkml:channelProperties>
      </inkml:inkSource>
      <inkml:timestamp xml:id="ts0" timeString="2020-09-28T07:40:47.793"/>
    </inkml:context>
    <inkml:brush xml:id="br0">
      <inkml:brushProperty name="width" value="0.05292" units="cm"/>
      <inkml:brushProperty name="height" value="0.05292" units="cm"/>
      <inkml:brushProperty name="color" value="#FF0000"/>
    </inkml:brush>
  </inkml:definitions>
  <inkml:trace contextRef="#ctx0" brushRef="#br0">10451 1670 91 0,'0'0'0'0,"0"0"0"0,53-17 0 16,-53 17 0-16,0 0 0 0,51-16 0 0,11 1 0 16,-62 15 6-16,0 0-6 0,60-18 7 0,-7 11-7 0,-53 7 14 15,0 0-14-15,47-12 15 0,-4 0-15 0,-43 12 14 0,0 0-14 16,42-12 14-16,-5 3-14 0,-37 9 17 16,0 0-17-16,41-5 18 0,3-2-18 0,-44 7 17 0,0 0-17 15,49-8 17-15,-3-5-17 0,-46 13 14 16,0 0-14-16,50-8 15 0,-1-3-15 0,-49 11 13 0,0 0-13 15,42-5 13-15,-8-3-13 0,-34 8 10 0,0 0-10 16,28-11 10-16,-9 3-10 0,-19 8 9 0,0 0-9 0,13-6 9 16,-4 3-9-16,-9 3 12 0,0 0-12 0,0 0 12 15,-4-7-12-15,4 7 14 0,0 0-14 16,-16-2 15-16,-17-1-15 0,33 3 16 0,0 0-16 0,-41 0 16 16,-7 3-16-16,48-3 16 0,0 0-16 0,-52 5 17 15,-12 4-17-15,64-9 14 0,0 0-14 0,-62 7 14 16,8 2-14-16,54-9 13 0,0 0-13 0,-57 7 13 15,-5 1-13-15,62-8 2 0,0 0-2 0,-69 9 2 16,-3 3-2-16,72-12 1 0,0 0-1 0,-76 16 1 16,0 4-1-16,76-20 0 0,0 0 0 0,-74 21 1 0,-7-9-1 15,81-12 0-15,0 0 0 0,-85 19 0 16,-1-1 0-16,86-18 0 0,0 0 0 0,-87 20 0 0,11 3 0 16,76-23 0-16,0 0 0 0,-75 21 0 0,6-4 0 15,69-17 0-15,0 0 0 0,-71 15 0 0,8 1 0 16,63-16 0-16,0 0 0 0,-57 16 0 0,8-4 0 15,49-12 0-15,0 0 0 0,-39 8 1 0,5 1-1 16,34-9 1-16,0 0-1 0,-35 7 1 0,-5 2-1 0,40-9 2 16,0 0-2-16,-36 8 2 0,10-4-2 0,26-4 2 15,0 0-2-15,-20 5 3 0,-1 2-3 0,21-7 2 16,0 0-2-16,-16 5 3 0,9-2-3 0,7-3 0 0,0 0 0 16,0 0 1-16,0 0-1 0,0 0 0 15,0 0 0-15,13-3 0 0,6 1 0 0,-19 2-1 16,0 0 1-16,32-7 0 0,7-5 0 0,-39 12-1 0,0 0 1 15,42-12-1-15,11-5 1 0,-53 17-2 0,0 0 2 16,62-16-2-16,8-5 2 0,-70 21-2 0,0 0 2 16,76-19-2-16,0-1 2 0,-76 20-2 0,0 0 2 0,74-19-2 15,2 1 2-15,-76 18-4 0,0 0 4 0,78-20-4 16,3 1 4-16,-81 19-4 0,0 0 4 0,79-18-4 16,-6-1 4-16,-73 19-5 0,0 0 5 0,65-17-4 15,-3 5 4-15,-62 12-4 0,0 0 4 0,58-12-3 16,0 5 3-16,-58 7-6 0,0 0 6 0,55-5-6 15,-6-2 6-15,-49 7-8 0,0 0 8 0,41-6-7 16,-8 3 7-16,-33 3-10 0,0 0 10 0,25 0-10 16,-11-3 10-16,-14 3-10 0,0 0 10 0,9-6-10 15,-9 6 10-15,0 0-10 0,0 0 10 0,-9 0-10 16,-15 0 10-16,24 0-8 0,0 0 8 0,-34 4-8 0,-12-2 8 16,46-2-8-16,0 0 8 0,-53 3-7 0,-7 0 7 15,60-3-5-15,0 0 5 0,-62 9-5 0,2 3 5 16,60-12-6-16,0 0 6 0,-70 16-6 15,-11 8 6-15,81-24-6 0,0 0 6 0,-87 21-5 0,1 6 5 16,86-27-3-16,0 0 3 0,-94 30-2 0,2-2 2 16,92-28-1-16,0 0 1 0,-86 27-1 0,1 3 1 15,85-30-1-15,0 0 1 0,-77 20 0 0,13-4 0 0,64-16 1 16,0 0-1-16,-53 12 1 0,12-3-1 0,41-9 5 16,0 0-5-16,-28 7 5 0,11-2-5 0,17-5 9 0,0 0-9 15,-13 3 10-15,13-3-10 0,0 0 13 0,0 0-13 16,0 0 13-16,9-12-13 0,-9 12 12 0,0 0-12 15,21-8 13-15,7-1-13 0,-28 9 11 0,0 0-11 0,41-12 12 16,8-7-12-16,-49 19 5 0,0 0-5 0,60-21 6 16,25-7-6-16,-4-1-263 0</inkml:trace>
</inkml:ink>
</file>

<file path=ppt/ink/ink2.xml><?xml version="1.0" encoding="utf-8"?>
<inkml:ink xmlns:inkml="http://www.w3.org/2003/InkML">
  <inkml:definitions>
    <inkml:context xml:id="ctx0">
      <inkml:inkSource xml:id="inkSrc0">
        <inkml:traceFormat>
          <inkml:channel name="X" type="integer" max="19200" units="cm"/>
          <inkml:channel name="Y" type="integer" max="11008" units="cm"/>
          <inkml:channel name="F" type="integer" max="4096" units="dev"/>
          <inkml:channel name="T" type="integer" max="2.14748E9" units="dev"/>
        </inkml:traceFormat>
        <inkml:channelProperties>
          <inkml:channelProperty channel="X" name="resolution" value="621.35925" units="1/cm"/>
          <inkml:channelProperty channel="Y" name="resolution" value="636.3006" units="1/cm"/>
          <inkml:channelProperty channel="F" name="resolution" value="0" units="1/dev"/>
          <inkml:channelProperty channel="T" name="resolution" value="1" units="1/dev"/>
        </inkml:channelProperties>
      </inkml:inkSource>
      <inkml:timestamp xml:id="ts0" timeString="2020-09-23T11:52:32.096"/>
    </inkml:context>
    <inkml:brush xml:id="br0">
      <inkml:brushProperty name="width" value="0.05292" units="cm"/>
      <inkml:brushProperty name="height" value="0.05292" units="cm"/>
      <inkml:brushProperty name="color" value="#FF0000"/>
    </inkml:brush>
  </inkml:definitions>
  <inkml:trace contextRef="#ctx0" brushRef="#br0">6307 12323 203 0,'0'0'0'0,"0"0"0"0,55 2 0 15,-55-2 2-15,0 0-2 0,42 0 3 0,6-9-3 16,-48 9 8-16,0 0-8 0,46-12 8 0,0-5-8 0,-46 17 8 16,0 0-8-16,44-17 9 0,-9-1-9 0,-35 18 10 15,0 0-10-15,37-15 11 0,-2 4-11 0,-35 11 10 16,0 0-10-16,34-5 10 0,-4 3-10 0,-30 2 4 16,0 0-4-16,32 6 5 0,1 6-5 0,3 0-159 15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F75504-8826-49BF-BA61-FD94FB691908}" type="datetimeFigureOut">
              <a:rPr lang="en-IN" smtClean="0"/>
              <a:t>28-09-2020</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BFE6E0-DA97-4B84-A110-E75E905D4555}" type="slidenum">
              <a:rPr lang="en-IN" smtClean="0"/>
              <a:t>‹#›</a:t>
            </a:fld>
            <a:endParaRPr lang="en-IN"/>
          </a:p>
        </p:txBody>
      </p:sp>
    </p:spTree>
    <p:extLst>
      <p:ext uri="{BB962C8B-B14F-4D97-AF65-F5344CB8AC3E}">
        <p14:creationId xmlns:p14="http://schemas.microsoft.com/office/powerpoint/2010/main" val="42800577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81F10-6989-4F5D-9AE8-9DF168B9F35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F6BE63B5-4FEF-41B4-91B8-F0BF162323D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2EEFD33A-0955-41CE-8576-55EECFC66F0F}"/>
              </a:ext>
            </a:extLst>
          </p:cNvPr>
          <p:cNvSpPr>
            <a:spLocks noGrp="1"/>
          </p:cNvSpPr>
          <p:nvPr>
            <p:ph type="dt" sz="half" idx="10"/>
          </p:nvPr>
        </p:nvSpPr>
        <p:spPr/>
        <p:txBody>
          <a:bodyPr/>
          <a:lstStyle/>
          <a:p>
            <a:fld id="{686F2524-A63A-44B2-8EE8-57ED06E6BAD1}" type="datetimeFigureOut">
              <a:rPr lang="en-IN" smtClean="0"/>
              <a:t>28-09-2020</a:t>
            </a:fld>
            <a:endParaRPr lang="en-IN"/>
          </a:p>
        </p:txBody>
      </p:sp>
      <p:sp>
        <p:nvSpPr>
          <p:cNvPr id="5" name="Footer Placeholder 4">
            <a:extLst>
              <a:ext uri="{FF2B5EF4-FFF2-40B4-BE49-F238E27FC236}">
                <a16:creationId xmlns:a16="http://schemas.microsoft.com/office/drawing/2014/main" id="{22ACF857-9F22-44B1-8318-52A62743C53F}"/>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C98CF285-6EF0-4741-9C21-80F5E219AD22}"/>
              </a:ext>
            </a:extLst>
          </p:cNvPr>
          <p:cNvSpPr>
            <a:spLocks noGrp="1"/>
          </p:cNvSpPr>
          <p:nvPr>
            <p:ph type="sldNum" sz="quarter" idx="12"/>
          </p:nvPr>
        </p:nvSpPr>
        <p:spPr/>
        <p:txBody>
          <a:bodyPr/>
          <a:lstStyle/>
          <a:p>
            <a:fld id="{454AC8F0-0885-43BF-9528-DA7DEC6A35ED}" type="slidenum">
              <a:rPr lang="en-IN" smtClean="0"/>
              <a:t>‹#›</a:t>
            </a:fld>
            <a:endParaRPr lang="en-IN"/>
          </a:p>
        </p:txBody>
      </p:sp>
    </p:spTree>
    <p:extLst>
      <p:ext uri="{BB962C8B-B14F-4D97-AF65-F5344CB8AC3E}">
        <p14:creationId xmlns:p14="http://schemas.microsoft.com/office/powerpoint/2010/main" val="2955453055"/>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744B7-44C2-4C35-9376-AC722E751C8D}"/>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AF93995A-5727-43D3-80B0-EAE769FBBFF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8A36B57-47B6-4708-B14B-15C66892ED84}"/>
              </a:ext>
            </a:extLst>
          </p:cNvPr>
          <p:cNvSpPr>
            <a:spLocks noGrp="1"/>
          </p:cNvSpPr>
          <p:nvPr>
            <p:ph type="dt" sz="half" idx="10"/>
          </p:nvPr>
        </p:nvSpPr>
        <p:spPr/>
        <p:txBody>
          <a:bodyPr/>
          <a:lstStyle/>
          <a:p>
            <a:fld id="{686F2524-A63A-44B2-8EE8-57ED06E6BAD1}" type="datetimeFigureOut">
              <a:rPr lang="en-IN" smtClean="0"/>
              <a:t>28-09-2020</a:t>
            </a:fld>
            <a:endParaRPr lang="en-IN"/>
          </a:p>
        </p:txBody>
      </p:sp>
      <p:sp>
        <p:nvSpPr>
          <p:cNvPr id="5" name="Footer Placeholder 4">
            <a:extLst>
              <a:ext uri="{FF2B5EF4-FFF2-40B4-BE49-F238E27FC236}">
                <a16:creationId xmlns:a16="http://schemas.microsoft.com/office/drawing/2014/main" id="{A6585A6D-D202-443C-9E92-7AA9145A30D7}"/>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C4646DD8-BE4F-4E2D-8F0B-6B599B59CB91}"/>
              </a:ext>
            </a:extLst>
          </p:cNvPr>
          <p:cNvSpPr>
            <a:spLocks noGrp="1"/>
          </p:cNvSpPr>
          <p:nvPr>
            <p:ph type="sldNum" sz="quarter" idx="12"/>
          </p:nvPr>
        </p:nvSpPr>
        <p:spPr/>
        <p:txBody>
          <a:bodyPr/>
          <a:lstStyle/>
          <a:p>
            <a:fld id="{454AC8F0-0885-43BF-9528-DA7DEC6A35ED}" type="slidenum">
              <a:rPr lang="en-IN" smtClean="0"/>
              <a:t>‹#›</a:t>
            </a:fld>
            <a:endParaRPr lang="en-IN"/>
          </a:p>
        </p:txBody>
      </p:sp>
    </p:spTree>
    <p:extLst>
      <p:ext uri="{BB962C8B-B14F-4D97-AF65-F5344CB8AC3E}">
        <p14:creationId xmlns:p14="http://schemas.microsoft.com/office/powerpoint/2010/main" val="30452998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25FEFF5-8B3A-422C-B37B-2DD4E759BE5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C524478B-817A-4FF8-AC68-075523FBBEE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358B0762-2596-4950-9D8B-E53EE8BA9249}"/>
              </a:ext>
            </a:extLst>
          </p:cNvPr>
          <p:cNvSpPr>
            <a:spLocks noGrp="1"/>
          </p:cNvSpPr>
          <p:nvPr>
            <p:ph type="dt" sz="half" idx="10"/>
          </p:nvPr>
        </p:nvSpPr>
        <p:spPr/>
        <p:txBody>
          <a:bodyPr/>
          <a:lstStyle/>
          <a:p>
            <a:fld id="{686F2524-A63A-44B2-8EE8-57ED06E6BAD1}" type="datetimeFigureOut">
              <a:rPr lang="en-IN" smtClean="0"/>
              <a:t>28-09-2020</a:t>
            </a:fld>
            <a:endParaRPr lang="en-IN"/>
          </a:p>
        </p:txBody>
      </p:sp>
      <p:sp>
        <p:nvSpPr>
          <p:cNvPr id="5" name="Footer Placeholder 4">
            <a:extLst>
              <a:ext uri="{FF2B5EF4-FFF2-40B4-BE49-F238E27FC236}">
                <a16:creationId xmlns:a16="http://schemas.microsoft.com/office/drawing/2014/main" id="{E15607F3-E56E-45A7-9D08-3DDC8552895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0DE950EE-4954-4976-843B-4E819E85AE49}"/>
              </a:ext>
            </a:extLst>
          </p:cNvPr>
          <p:cNvSpPr>
            <a:spLocks noGrp="1"/>
          </p:cNvSpPr>
          <p:nvPr>
            <p:ph type="sldNum" sz="quarter" idx="12"/>
          </p:nvPr>
        </p:nvSpPr>
        <p:spPr/>
        <p:txBody>
          <a:bodyPr/>
          <a:lstStyle/>
          <a:p>
            <a:fld id="{454AC8F0-0885-43BF-9528-DA7DEC6A35ED}" type="slidenum">
              <a:rPr lang="en-IN" smtClean="0"/>
              <a:t>‹#›</a:t>
            </a:fld>
            <a:endParaRPr lang="en-IN"/>
          </a:p>
        </p:txBody>
      </p:sp>
    </p:spTree>
    <p:extLst>
      <p:ext uri="{BB962C8B-B14F-4D97-AF65-F5344CB8AC3E}">
        <p14:creationId xmlns:p14="http://schemas.microsoft.com/office/powerpoint/2010/main" val="35224876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161D6-922A-454C-B341-02C100FC52B4}"/>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38C59E15-6F6D-4D02-9AE5-4B85B868967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388E43A-F6B0-45C9-BAE6-746C21B1AF6F}"/>
              </a:ext>
            </a:extLst>
          </p:cNvPr>
          <p:cNvSpPr>
            <a:spLocks noGrp="1"/>
          </p:cNvSpPr>
          <p:nvPr>
            <p:ph type="dt" sz="half" idx="10"/>
          </p:nvPr>
        </p:nvSpPr>
        <p:spPr/>
        <p:txBody>
          <a:bodyPr/>
          <a:lstStyle/>
          <a:p>
            <a:fld id="{686F2524-A63A-44B2-8EE8-57ED06E6BAD1}" type="datetimeFigureOut">
              <a:rPr lang="en-IN" smtClean="0"/>
              <a:t>28-09-2020</a:t>
            </a:fld>
            <a:endParaRPr lang="en-IN"/>
          </a:p>
        </p:txBody>
      </p:sp>
      <p:sp>
        <p:nvSpPr>
          <p:cNvPr id="5" name="Footer Placeholder 4">
            <a:extLst>
              <a:ext uri="{FF2B5EF4-FFF2-40B4-BE49-F238E27FC236}">
                <a16:creationId xmlns:a16="http://schemas.microsoft.com/office/drawing/2014/main" id="{D4A8D633-F00D-443A-93EC-5D6C5F41CE84}"/>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10472DB-F83D-4F8A-A58F-C4311896DDB5}"/>
              </a:ext>
            </a:extLst>
          </p:cNvPr>
          <p:cNvSpPr>
            <a:spLocks noGrp="1"/>
          </p:cNvSpPr>
          <p:nvPr>
            <p:ph type="sldNum" sz="quarter" idx="12"/>
          </p:nvPr>
        </p:nvSpPr>
        <p:spPr/>
        <p:txBody>
          <a:bodyPr/>
          <a:lstStyle/>
          <a:p>
            <a:fld id="{454AC8F0-0885-43BF-9528-DA7DEC6A35ED}" type="slidenum">
              <a:rPr lang="en-IN" smtClean="0"/>
              <a:t>‹#›</a:t>
            </a:fld>
            <a:endParaRPr lang="en-IN"/>
          </a:p>
        </p:txBody>
      </p:sp>
    </p:spTree>
    <p:extLst>
      <p:ext uri="{BB962C8B-B14F-4D97-AF65-F5344CB8AC3E}">
        <p14:creationId xmlns:p14="http://schemas.microsoft.com/office/powerpoint/2010/main" val="400791710"/>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D1B807-0DD6-4DE6-94C9-C9DDDBD097A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715272D8-91C5-4D96-970F-656656969D4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D1D7932-EDCA-4CDE-987F-0DB3B3369ED3}"/>
              </a:ext>
            </a:extLst>
          </p:cNvPr>
          <p:cNvSpPr>
            <a:spLocks noGrp="1"/>
          </p:cNvSpPr>
          <p:nvPr>
            <p:ph type="dt" sz="half" idx="10"/>
          </p:nvPr>
        </p:nvSpPr>
        <p:spPr/>
        <p:txBody>
          <a:bodyPr/>
          <a:lstStyle/>
          <a:p>
            <a:fld id="{686F2524-A63A-44B2-8EE8-57ED06E6BAD1}" type="datetimeFigureOut">
              <a:rPr lang="en-IN" smtClean="0"/>
              <a:t>28-09-2020</a:t>
            </a:fld>
            <a:endParaRPr lang="en-IN"/>
          </a:p>
        </p:txBody>
      </p:sp>
      <p:sp>
        <p:nvSpPr>
          <p:cNvPr id="5" name="Footer Placeholder 4">
            <a:extLst>
              <a:ext uri="{FF2B5EF4-FFF2-40B4-BE49-F238E27FC236}">
                <a16:creationId xmlns:a16="http://schemas.microsoft.com/office/drawing/2014/main" id="{1FBEF565-543A-4981-B07F-5AC6E997921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93F95750-7EAB-4E39-B703-689621A2C67A}"/>
              </a:ext>
            </a:extLst>
          </p:cNvPr>
          <p:cNvSpPr>
            <a:spLocks noGrp="1"/>
          </p:cNvSpPr>
          <p:nvPr>
            <p:ph type="sldNum" sz="quarter" idx="12"/>
          </p:nvPr>
        </p:nvSpPr>
        <p:spPr/>
        <p:txBody>
          <a:bodyPr/>
          <a:lstStyle/>
          <a:p>
            <a:fld id="{454AC8F0-0885-43BF-9528-DA7DEC6A35ED}" type="slidenum">
              <a:rPr lang="en-IN" smtClean="0"/>
              <a:t>‹#›</a:t>
            </a:fld>
            <a:endParaRPr lang="en-IN"/>
          </a:p>
        </p:txBody>
      </p:sp>
    </p:spTree>
    <p:extLst>
      <p:ext uri="{BB962C8B-B14F-4D97-AF65-F5344CB8AC3E}">
        <p14:creationId xmlns:p14="http://schemas.microsoft.com/office/powerpoint/2010/main" val="30561113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EBE7A-4520-466C-93D5-79C2B9F44F52}"/>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AF60B14E-9BC5-4DA8-B6BA-6FF69C814EC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28D2947E-76FE-491D-B5FE-9C1FEB8FF50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C05F6BCB-63B4-4DA0-B44B-983DB967EE16}"/>
              </a:ext>
            </a:extLst>
          </p:cNvPr>
          <p:cNvSpPr>
            <a:spLocks noGrp="1"/>
          </p:cNvSpPr>
          <p:nvPr>
            <p:ph type="dt" sz="half" idx="10"/>
          </p:nvPr>
        </p:nvSpPr>
        <p:spPr/>
        <p:txBody>
          <a:bodyPr/>
          <a:lstStyle/>
          <a:p>
            <a:fld id="{686F2524-A63A-44B2-8EE8-57ED06E6BAD1}" type="datetimeFigureOut">
              <a:rPr lang="en-IN" smtClean="0"/>
              <a:t>28-09-2020</a:t>
            </a:fld>
            <a:endParaRPr lang="en-IN"/>
          </a:p>
        </p:txBody>
      </p:sp>
      <p:sp>
        <p:nvSpPr>
          <p:cNvPr id="6" name="Footer Placeholder 5">
            <a:extLst>
              <a:ext uri="{FF2B5EF4-FFF2-40B4-BE49-F238E27FC236}">
                <a16:creationId xmlns:a16="http://schemas.microsoft.com/office/drawing/2014/main" id="{821F4E4D-F7C0-4CC2-B182-1ACA2A4DB4B4}"/>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1DFA96B7-673C-42F7-B6C2-863DB0FA44E1}"/>
              </a:ext>
            </a:extLst>
          </p:cNvPr>
          <p:cNvSpPr>
            <a:spLocks noGrp="1"/>
          </p:cNvSpPr>
          <p:nvPr>
            <p:ph type="sldNum" sz="quarter" idx="12"/>
          </p:nvPr>
        </p:nvSpPr>
        <p:spPr/>
        <p:txBody>
          <a:bodyPr/>
          <a:lstStyle/>
          <a:p>
            <a:fld id="{454AC8F0-0885-43BF-9528-DA7DEC6A35ED}" type="slidenum">
              <a:rPr lang="en-IN" smtClean="0"/>
              <a:t>‹#›</a:t>
            </a:fld>
            <a:endParaRPr lang="en-IN"/>
          </a:p>
        </p:txBody>
      </p:sp>
    </p:spTree>
    <p:extLst>
      <p:ext uri="{BB962C8B-B14F-4D97-AF65-F5344CB8AC3E}">
        <p14:creationId xmlns:p14="http://schemas.microsoft.com/office/powerpoint/2010/main" val="16215865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6FC75D-3D0C-42CD-B73D-94CC4D4CF693}"/>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301CEBB1-CFD0-4865-A388-4A4E7F87A7A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79AB0A7-2D63-4FDD-8E88-65C1A205677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F01C8818-FDFA-44ED-84AD-C8C2B2A9243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1870B09-58B6-4324-BEF5-6E501676CC2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BE09F723-BE0C-4D58-841F-B1B7FF89E2B5}"/>
              </a:ext>
            </a:extLst>
          </p:cNvPr>
          <p:cNvSpPr>
            <a:spLocks noGrp="1"/>
          </p:cNvSpPr>
          <p:nvPr>
            <p:ph type="dt" sz="half" idx="10"/>
          </p:nvPr>
        </p:nvSpPr>
        <p:spPr/>
        <p:txBody>
          <a:bodyPr/>
          <a:lstStyle/>
          <a:p>
            <a:fld id="{686F2524-A63A-44B2-8EE8-57ED06E6BAD1}" type="datetimeFigureOut">
              <a:rPr lang="en-IN" smtClean="0"/>
              <a:t>28-09-2020</a:t>
            </a:fld>
            <a:endParaRPr lang="en-IN"/>
          </a:p>
        </p:txBody>
      </p:sp>
      <p:sp>
        <p:nvSpPr>
          <p:cNvPr id="8" name="Footer Placeholder 7">
            <a:extLst>
              <a:ext uri="{FF2B5EF4-FFF2-40B4-BE49-F238E27FC236}">
                <a16:creationId xmlns:a16="http://schemas.microsoft.com/office/drawing/2014/main" id="{E55314A0-A378-4610-A735-6F260F8EEEFD}"/>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001943B1-248E-40D6-AC33-0D966D5CAADC}"/>
              </a:ext>
            </a:extLst>
          </p:cNvPr>
          <p:cNvSpPr>
            <a:spLocks noGrp="1"/>
          </p:cNvSpPr>
          <p:nvPr>
            <p:ph type="sldNum" sz="quarter" idx="12"/>
          </p:nvPr>
        </p:nvSpPr>
        <p:spPr/>
        <p:txBody>
          <a:bodyPr/>
          <a:lstStyle/>
          <a:p>
            <a:fld id="{454AC8F0-0885-43BF-9528-DA7DEC6A35ED}" type="slidenum">
              <a:rPr lang="en-IN" smtClean="0"/>
              <a:t>‹#›</a:t>
            </a:fld>
            <a:endParaRPr lang="en-IN"/>
          </a:p>
        </p:txBody>
      </p:sp>
    </p:spTree>
    <p:extLst>
      <p:ext uri="{BB962C8B-B14F-4D97-AF65-F5344CB8AC3E}">
        <p14:creationId xmlns:p14="http://schemas.microsoft.com/office/powerpoint/2010/main" val="34010800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ADD8B-4B00-4CB5-9E91-49FC7EB11592}"/>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B85B1C91-5D72-43CD-9693-C932588E4D39}"/>
              </a:ext>
            </a:extLst>
          </p:cNvPr>
          <p:cNvSpPr>
            <a:spLocks noGrp="1"/>
          </p:cNvSpPr>
          <p:nvPr>
            <p:ph type="dt" sz="half" idx="10"/>
          </p:nvPr>
        </p:nvSpPr>
        <p:spPr/>
        <p:txBody>
          <a:bodyPr/>
          <a:lstStyle/>
          <a:p>
            <a:fld id="{686F2524-A63A-44B2-8EE8-57ED06E6BAD1}" type="datetimeFigureOut">
              <a:rPr lang="en-IN" smtClean="0"/>
              <a:t>28-09-2020</a:t>
            </a:fld>
            <a:endParaRPr lang="en-IN"/>
          </a:p>
        </p:txBody>
      </p:sp>
      <p:sp>
        <p:nvSpPr>
          <p:cNvPr id="4" name="Footer Placeholder 3">
            <a:extLst>
              <a:ext uri="{FF2B5EF4-FFF2-40B4-BE49-F238E27FC236}">
                <a16:creationId xmlns:a16="http://schemas.microsoft.com/office/drawing/2014/main" id="{223D7345-96CA-4017-BA9E-AAB72FBDB2BB}"/>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D4664EA5-A3E7-4639-AC1D-F7AA79EF2643}"/>
              </a:ext>
            </a:extLst>
          </p:cNvPr>
          <p:cNvSpPr>
            <a:spLocks noGrp="1"/>
          </p:cNvSpPr>
          <p:nvPr>
            <p:ph type="sldNum" sz="quarter" idx="12"/>
          </p:nvPr>
        </p:nvSpPr>
        <p:spPr/>
        <p:txBody>
          <a:bodyPr/>
          <a:lstStyle/>
          <a:p>
            <a:fld id="{454AC8F0-0885-43BF-9528-DA7DEC6A35ED}" type="slidenum">
              <a:rPr lang="en-IN" smtClean="0"/>
              <a:t>‹#›</a:t>
            </a:fld>
            <a:endParaRPr lang="en-IN"/>
          </a:p>
        </p:txBody>
      </p:sp>
    </p:spTree>
    <p:extLst>
      <p:ext uri="{BB962C8B-B14F-4D97-AF65-F5344CB8AC3E}">
        <p14:creationId xmlns:p14="http://schemas.microsoft.com/office/powerpoint/2010/main" val="13284559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D991E0A-07C7-4397-BF99-85F5A2C332F8}"/>
              </a:ext>
            </a:extLst>
          </p:cNvPr>
          <p:cNvSpPr>
            <a:spLocks noGrp="1"/>
          </p:cNvSpPr>
          <p:nvPr>
            <p:ph type="dt" sz="half" idx="10"/>
          </p:nvPr>
        </p:nvSpPr>
        <p:spPr/>
        <p:txBody>
          <a:bodyPr/>
          <a:lstStyle/>
          <a:p>
            <a:fld id="{686F2524-A63A-44B2-8EE8-57ED06E6BAD1}" type="datetimeFigureOut">
              <a:rPr lang="en-IN" smtClean="0"/>
              <a:t>28-09-2020</a:t>
            </a:fld>
            <a:endParaRPr lang="en-IN"/>
          </a:p>
        </p:txBody>
      </p:sp>
      <p:sp>
        <p:nvSpPr>
          <p:cNvPr id="3" name="Footer Placeholder 2">
            <a:extLst>
              <a:ext uri="{FF2B5EF4-FFF2-40B4-BE49-F238E27FC236}">
                <a16:creationId xmlns:a16="http://schemas.microsoft.com/office/drawing/2014/main" id="{265DCBC0-44C3-4E2B-AE78-8DDCB13FD019}"/>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0EF12869-876F-4C31-89A5-20FF00B5C43C}"/>
              </a:ext>
            </a:extLst>
          </p:cNvPr>
          <p:cNvSpPr>
            <a:spLocks noGrp="1"/>
          </p:cNvSpPr>
          <p:nvPr>
            <p:ph type="sldNum" sz="quarter" idx="12"/>
          </p:nvPr>
        </p:nvSpPr>
        <p:spPr/>
        <p:txBody>
          <a:bodyPr/>
          <a:lstStyle/>
          <a:p>
            <a:fld id="{454AC8F0-0885-43BF-9528-DA7DEC6A35ED}" type="slidenum">
              <a:rPr lang="en-IN" smtClean="0"/>
              <a:t>‹#›</a:t>
            </a:fld>
            <a:endParaRPr lang="en-IN"/>
          </a:p>
        </p:txBody>
      </p:sp>
    </p:spTree>
    <p:extLst>
      <p:ext uri="{BB962C8B-B14F-4D97-AF65-F5344CB8AC3E}">
        <p14:creationId xmlns:p14="http://schemas.microsoft.com/office/powerpoint/2010/main" val="15215352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28719-1CFA-4EDE-AF69-23CA1976AD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3CCD7B59-B3E1-402C-9A17-97AF83B3375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0C4A4398-2E9F-47A8-BCAF-AFA5B61D48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30F3133-BDBB-4593-8C0E-4F21B80C3086}"/>
              </a:ext>
            </a:extLst>
          </p:cNvPr>
          <p:cNvSpPr>
            <a:spLocks noGrp="1"/>
          </p:cNvSpPr>
          <p:nvPr>
            <p:ph type="dt" sz="half" idx="10"/>
          </p:nvPr>
        </p:nvSpPr>
        <p:spPr/>
        <p:txBody>
          <a:bodyPr/>
          <a:lstStyle/>
          <a:p>
            <a:fld id="{686F2524-A63A-44B2-8EE8-57ED06E6BAD1}" type="datetimeFigureOut">
              <a:rPr lang="en-IN" smtClean="0"/>
              <a:t>28-09-2020</a:t>
            </a:fld>
            <a:endParaRPr lang="en-IN"/>
          </a:p>
        </p:txBody>
      </p:sp>
      <p:sp>
        <p:nvSpPr>
          <p:cNvPr id="6" name="Footer Placeholder 5">
            <a:extLst>
              <a:ext uri="{FF2B5EF4-FFF2-40B4-BE49-F238E27FC236}">
                <a16:creationId xmlns:a16="http://schemas.microsoft.com/office/drawing/2014/main" id="{9AAAA809-4557-49EC-BDDE-37A6282817A5}"/>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DFEABD45-56B9-4843-8CEE-79732C941C85}"/>
              </a:ext>
            </a:extLst>
          </p:cNvPr>
          <p:cNvSpPr>
            <a:spLocks noGrp="1"/>
          </p:cNvSpPr>
          <p:nvPr>
            <p:ph type="sldNum" sz="quarter" idx="12"/>
          </p:nvPr>
        </p:nvSpPr>
        <p:spPr/>
        <p:txBody>
          <a:bodyPr/>
          <a:lstStyle/>
          <a:p>
            <a:fld id="{454AC8F0-0885-43BF-9528-DA7DEC6A35ED}" type="slidenum">
              <a:rPr lang="en-IN" smtClean="0"/>
              <a:t>‹#›</a:t>
            </a:fld>
            <a:endParaRPr lang="en-IN"/>
          </a:p>
        </p:txBody>
      </p:sp>
    </p:spTree>
    <p:extLst>
      <p:ext uri="{BB962C8B-B14F-4D97-AF65-F5344CB8AC3E}">
        <p14:creationId xmlns:p14="http://schemas.microsoft.com/office/powerpoint/2010/main" val="10881707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9FD31-BF77-4638-8ACB-242060FC642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60A4A453-0201-4177-A08C-17B02CABC36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F58DB493-1F49-452B-984A-A247868069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E805019-160B-45A3-B174-E6FF2AE86851}"/>
              </a:ext>
            </a:extLst>
          </p:cNvPr>
          <p:cNvSpPr>
            <a:spLocks noGrp="1"/>
          </p:cNvSpPr>
          <p:nvPr>
            <p:ph type="dt" sz="half" idx="10"/>
          </p:nvPr>
        </p:nvSpPr>
        <p:spPr/>
        <p:txBody>
          <a:bodyPr/>
          <a:lstStyle/>
          <a:p>
            <a:fld id="{686F2524-A63A-44B2-8EE8-57ED06E6BAD1}" type="datetimeFigureOut">
              <a:rPr lang="en-IN" smtClean="0"/>
              <a:t>28-09-2020</a:t>
            </a:fld>
            <a:endParaRPr lang="en-IN"/>
          </a:p>
        </p:txBody>
      </p:sp>
      <p:sp>
        <p:nvSpPr>
          <p:cNvPr id="6" name="Footer Placeholder 5">
            <a:extLst>
              <a:ext uri="{FF2B5EF4-FFF2-40B4-BE49-F238E27FC236}">
                <a16:creationId xmlns:a16="http://schemas.microsoft.com/office/drawing/2014/main" id="{0759C2D6-D1B4-47A0-B02D-86274962D8E0}"/>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5FE963AD-9378-402C-BE03-878D7E248D90}"/>
              </a:ext>
            </a:extLst>
          </p:cNvPr>
          <p:cNvSpPr>
            <a:spLocks noGrp="1"/>
          </p:cNvSpPr>
          <p:nvPr>
            <p:ph type="sldNum" sz="quarter" idx="12"/>
          </p:nvPr>
        </p:nvSpPr>
        <p:spPr/>
        <p:txBody>
          <a:bodyPr/>
          <a:lstStyle/>
          <a:p>
            <a:fld id="{454AC8F0-0885-43BF-9528-DA7DEC6A35ED}" type="slidenum">
              <a:rPr lang="en-IN" smtClean="0"/>
              <a:t>‹#›</a:t>
            </a:fld>
            <a:endParaRPr lang="en-IN"/>
          </a:p>
        </p:txBody>
      </p:sp>
    </p:spTree>
    <p:extLst>
      <p:ext uri="{BB962C8B-B14F-4D97-AF65-F5344CB8AC3E}">
        <p14:creationId xmlns:p14="http://schemas.microsoft.com/office/powerpoint/2010/main" val="28943109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E849EE3-7449-4CFE-B59F-1B47724E80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8CB91EFD-0F86-4002-BC05-2D45C1C2B90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19997EEB-5134-42BD-8C0B-82AA1245EB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6F2524-A63A-44B2-8EE8-57ED06E6BAD1}" type="datetimeFigureOut">
              <a:rPr lang="en-IN" smtClean="0"/>
              <a:t>28-09-2020</a:t>
            </a:fld>
            <a:endParaRPr lang="en-IN"/>
          </a:p>
        </p:txBody>
      </p:sp>
      <p:sp>
        <p:nvSpPr>
          <p:cNvPr id="5" name="Footer Placeholder 4">
            <a:extLst>
              <a:ext uri="{FF2B5EF4-FFF2-40B4-BE49-F238E27FC236}">
                <a16:creationId xmlns:a16="http://schemas.microsoft.com/office/drawing/2014/main" id="{A110E755-74C1-43C9-940A-B103002EDA6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8833A92C-E1C9-4C27-9C44-1A616CD104B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4AC8F0-0885-43BF-9528-DA7DEC6A35ED}" type="slidenum">
              <a:rPr lang="en-IN" smtClean="0"/>
              <a:t>‹#›</a:t>
            </a:fld>
            <a:endParaRPr lang="en-IN"/>
          </a:p>
        </p:txBody>
      </p:sp>
    </p:spTree>
    <p:extLst>
      <p:ext uri="{BB962C8B-B14F-4D97-AF65-F5344CB8AC3E}">
        <p14:creationId xmlns:p14="http://schemas.microsoft.com/office/powerpoint/2010/main" val="680859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27.jpg"/><Relationship Id="rId4" Type="http://schemas.openxmlformats.org/officeDocument/2006/relationships/image" Target="../media/image26.jfif"/></Relationships>
</file>

<file path=ppt/slides/_rels/slide1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slideLayout" Target="../slideLayouts/slideLayout1.xml"/><Relationship Id="rId1" Type="http://schemas.openxmlformats.org/officeDocument/2006/relationships/tags" Target="../tags/tag3.xml"/><Relationship Id="rId5" Type="http://schemas.openxmlformats.org/officeDocument/2006/relationships/image" Target="../media/image30.jpg"/><Relationship Id="rId4" Type="http://schemas.openxmlformats.org/officeDocument/2006/relationships/image" Target="../media/image29.jpg"/></Relationships>
</file>

<file path=ppt/slides/_rels/slide1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eg"/><Relationship Id="rId1" Type="http://schemas.openxmlformats.org/officeDocument/2006/relationships/slideLayout" Target="../slideLayouts/slideLayout1.xml"/><Relationship Id="rId5" Type="http://schemas.openxmlformats.org/officeDocument/2006/relationships/image" Target="../media/image34.jpg"/><Relationship Id="rId4" Type="http://schemas.openxmlformats.org/officeDocument/2006/relationships/image" Target="../media/image33.jpg"/></Relationships>
</file>

<file path=ppt/slides/_rels/slide1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g"/><Relationship Id="rId1" Type="http://schemas.openxmlformats.org/officeDocument/2006/relationships/slideLayout" Target="../slideLayouts/slideLayout1.xml"/><Relationship Id="rId4" Type="http://schemas.openxmlformats.org/officeDocument/2006/relationships/image" Target="../media/image37.jpg"/></Relationships>
</file>

<file path=ppt/slides/_rels/slide1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1.xml"/><Relationship Id="rId5" Type="http://schemas.openxmlformats.org/officeDocument/2006/relationships/image" Target="../media/image42.jpg"/><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Layout" Target="../slideLayouts/slideLayout1.xml"/><Relationship Id="rId4" Type="http://schemas.openxmlformats.org/officeDocument/2006/relationships/image" Target="../media/image46.jpg"/></Relationships>
</file>

<file path=ppt/slides/_rels/slide18.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jpg"/><Relationship Id="rId1" Type="http://schemas.openxmlformats.org/officeDocument/2006/relationships/slideLayout" Target="../slideLayouts/slideLayout1.xml"/><Relationship Id="rId5" Type="http://schemas.openxmlformats.org/officeDocument/2006/relationships/image" Target="../media/image52.jpg"/><Relationship Id="rId4" Type="http://schemas.openxmlformats.org/officeDocument/2006/relationships/image" Target="../media/image51.jpg"/></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image" Target="../media/image53.jpg"/><Relationship Id="rId1" Type="http://schemas.openxmlformats.org/officeDocument/2006/relationships/slideLayout" Target="../slideLayouts/slideLayout1.xml"/><Relationship Id="rId4" Type="http://schemas.openxmlformats.org/officeDocument/2006/relationships/image" Target="../media/image55.jpg"/></Relationships>
</file>

<file path=ppt/slides/_rels/slide2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png"/><Relationship Id="rId1" Type="http://schemas.openxmlformats.org/officeDocument/2006/relationships/slideLayout" Target="../slideLayouts/slideLayout1.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22.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image" Target="../media/image61.png"/><Relationship Id="rId1" Type="http://schemas.openxmlformats.org/officeDocument/2006/relationships/slideLayout" Target="../slideLayouts/slideLayout1.xml"/><Relationship Id="rId5" Type="http://schemas.openxmlformats.org/officeDocument/2006/relationships/image" Target="../media/image64.jpeg"/><Relationship Id="rId4" Type="http://schemas.openxmlformats.org/officeDocument/2006/relationships/image" Target="../media/image63.jpg"/></Relationships>
</file>

<file path=ppt/slides/_rels/slide23.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g"/><Relationship Id="rId1" Type="http://schemas.openxmlformats.org/officeDocument/2006/relationships/slideLayout" Target="../slideLayouts/slideLayout1.xml"/><Relationship Id="rId5" Type="http://schemas.openxmlformats.org/officeDocument/2006/relationships/image" Target="../media/image68.jpeg"/><Relationship Id="rId4" Type="http://schemas.openxmlformats.org/officeDocument/2006/relationships/image" Target="../media/image67.jpeg"/></Relationships>
</file>

<file path=ppt/slides/_rels/slide24.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1.xml"/><Relationship Id="rId6" Type="http://schemas.openxmlformats.org/officeDocument/2006/relationships/image" Target="../media/image73.png"/><Relationship Id="rId5" Type="http://schemas.openxmlformats.org/officeDocument/2006/relationships/image" Target="../media/image72.jpeg"/><Relationship Id="rId4" Type="http://schemas.openxmlformats.org/officeDocument/2006/relationships/image" Target="../media/image71.jpeg"/></Relationships>
</file>

<file path=ppt/slides/_rels/slide25.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image" Target="../media/image74.jpg"/><Relationship Id="rId1" Type="http://schemas.openxmlformats.org/officeDocument/2006/relationships/slideLayout" Target="../slideLayouts/slideLayout1.xml"/><Relationship Id="rId6" Type="http://schemas.openxmlformats.org/officeDocument/2006/relationships/image" Target="../media/image78.jpg"/><Relationship Id="rId5" Type="http://schemas.openxmlformats.org/officeDocument/2006/relationships/image" Target="../media/image77.jpg"/><Relationship Id="rId4" Type="http://schemas.openxmlformats.org/officeDocument/2006/relationships/image" Target="../media/image76.jpg"/></Relationships>
</file>

<file path=ppt/slides/_rels/slide26.xml.rels><?xml version="1.0" encoding="UTF-8" standalone="yes"?>
<Relationships xmlns="http://schemas.openxmlformats.org/package/2006/relationships"><Relationship Id="rId3" Type="http://schemas.openxmlformats.org/officeDocument/2006/relationships/image" Target="../media/image80.jpg"/><Relationship Id="rId7" Type="http://schemas.openxmlformats.org/officeDocument/2006/relationships/image" Target="../media/image84.jpg"/><Relationship Id="rId2" Type="http://schemas.openxmlformats.org/officeDocument/2006/relationships/image" Target="../media/image79.jpg"/><Relationship Id="rId1" Type="http://schemas.openxmlformats.org/officeDocument/2006/relationships/slideLayout" Target="../slideLayouts/slideLayout1.xml"/><Relationship Id="rId6" Type="http://schemas.openxmlformats.org/officeDocument/2006/relationships/image" Target="../media/image83.jpg"/><Relationship Id="rId5" Type="http://schemas.openxmlformats.org/officeDocument/2006/relationships/image" Target="../media/image82.jpg"/><Relationship Id="rId4" Type="http://schemas.openxmlformats.org/officeDocument/2006/relationships/image" Target="../media/image81.jpg"/></Relationships>
</file>

<file path=ppt/slides/_rels/slide27.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image" Target="../media/image85.jpg"/><Relationship Id="rId1" Type="http://schemas.openxmlformats.org/officeDocument/2006/relationships/slideLayout" Target="../slideLayouts/slideLayout1.xml"/><Relationship Id="rId6" Type="http://schemas.openxmlformats.org/officeDocument/2006/relationships/image" Target="../media/image89.jpg"/><Relationship Id="rId5" Type="http://schemas.openxmlformats.org/officeDocument/2006/relationships/image" Target="../media/image88.jpg"/><Relationship Id="rId4" Type="http://schemas.openxmlformats.org/officeDocument/2006/relationships/image" Target="../media/image87.jpg"/></Relationships>
</file>

<file path=ppt/slides/_rels/slide28.xml.rels><?xml version="1.0" encoding="UTF-8" standalone="yes"?>
<Relationships xmlns="http://schemas.openxmlformats.org/package/2006/relationships"><Relationship Id="rId3" Type="http://schemas.openxmlformats.org/officeDocument/2006/relationships/image" Target="../media/image91.jpg"/><Relationship Id="rId7" Type="http://schemas.openxmlformats.org/officeDocument/2006/relationships/image" Target="../media/image95.jpg"/><Relationship Id="rId2" Type="http://schemas.openxmlformats.org/officeDocument/2006/relationships/image" Target="../media/image90.jpg"/><Relationship Id="rId1" Type="http://schemas.openxmlformats.org/officeDocument/2006/relationships/slideLayout" Target="../slideLayouts/slideLayout1.xml"/><Relationship Id="rId6" Type="http://schemas.openxmlformats.org/officeDocument/2006/relationships/image" Target="../media/image94.jpg"/><Relationship Id="rId5" Type="http://schemas.openxmlformats.org/officeDocument/2006/relationships/image" Target="../media/image93.jpg"/><Relationship Id="rId4" Type="http://schemas.openxmlformats.org/officeDocument/2006/relationships/image" Target="../media/image92.jpg"/></Relationships>
</file>

<file path=ppt/slides/_rels/slide29.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image" Target="../media/image96.jpg"/><Relationship Id="rId1" Type="http://schemas.openxmlformats.org/officeDocument/2006/relationships/slideLayout" Target="../slideLayouts/slideLayout1.xml"/><Relationship Id="rId6" Type="http://schemas.openxmlformats.org/officeDocument/2006/relationships/image" Target="../media/image100.jpg"/><Relationship Id="rId5" Type="http://schemas.openxmlformats.org/officeDocument/2006/relationships/image" Target="../media/image99.jpg"/><Relationship Id="rId4" Type="http://schemas.openxmlformats.org/officeDocument/2006/relationships/image" Target="../media/image98.jpg"/></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image" Target="../media/image101.jpg"/><Relationship Id="rId1" Type="http://schemas.openxmlformats.org/officeDocument/2006/relationships/slideLayout" Target="../slideLayouts/slideLayout1.xml"/><Relationship Id="rId6" Type="http://schemas.openxmlformats.org/officeDocument/2006/relationships/image" Target="../media/image105.jpg"/><Relationship Id="rId5" Type="http://schemas.openxmlformats.org/officeDocument/2006/relationships/image" Target="../media/image104.jpeg"/><Relationship Id="rId4" Type="http://schemas.openxmlformats.org/officeDocument/2006/relationships/image" Target="../media/image103.jpg"/></Relationships>
</file>

<file path=ppt/slides/_rels/slide31.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image" Target="../media/image106.jpg"/><Relationship Id="rId1" Type="http://schemas.openxmlformats.org/officeDocument/2006/relationships/slideLayout" Target="../slideLayouts/slideLayout1.xml"/><Relationship Id="rId6" Type="http://schemas.openxmlformats.org/officeDocument/2006/relationships/image" Target="../media/image110.jpg"/><Relationship Id="rId5" Type="http://schemas.openxmlformats.org/officeDocument/2006/relationships/image" Target="../media/image109.jpg"/><Relationship Id="rId4" Type="http://schemas.openxmlformats.org/officeDocument/2006/relationships/image" Target="../media/image108.jpg"/></Relationships>
</file>

<file path=ppt/slides/_rels/slide32.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112.jpeg"/><Relationship Id="rId1" Type="http://schemas.openxmlformats.org/officeDocument/2006/relationships/slideLayout" Target="../slideLayouts/slideLayout1.xml"/><Relationship Id="rId4" Type="http://schemas.openxmlformats.org/officeDocument/2006/relationships/image" Target="../media/image1110.png"/></Relationships>
</file>

<file path=ppt/slides/_rels/slide34.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image" Target="../media/image113.png"/><Relationship Id="rId1" Type="http://schemas.openxmlformats.org/officeDocument/2006/relationships/slideLayout" Target="../slideLayouts/slideLayout1.xml"/><Relationship Id="rId5" Type="http://schemas.openxmlformats.org/officeDocument/2006/relationships/image" Target="../media/image116.png"/><Relationship Id="rId4" Type="http://schemas.openxmlformats.org/officeDocument/2006/relationships/image" Target="../media/image115.jpg"/></Relationships>
</file>

<file path=ppt/slides/_rels/slide35.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image" Target="../media/image117.jpeg"/><Relationship Id="rId1" Type="http://schemas.openxmlformats.org/officeDocument/2006/relationships/slideLayout" Target="../slideLayouts/slideLayout1.xml"/><Relationship Id="rId6" Type="http://schemas.openxmlformats.org/officeDocument/2006/relationships/image" Target="../media/image121.jpg"/><Relationship Id="rId5" Type="http://schemas.openxmlformats.org/officeDocument/2006/relationships/image" Target="../media/image120.jpg"/><Relationship Id="rId4" Type="http://schemas.openxmlformats.org/officeDocument/2006/relationships/image" Target="../media/image119.jpeg"/></Relationships>
</file>

<file path=ppt/slides/_rels/slide36.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image" Target="../media/image122.jpg"/><Relationship Id="rId1" Type="http://schemas.openxmlformats.org/officeDocument/2006/relationships/slideLayout" Target="../slideLayouts/slideLayout1.xml"/><Relationship Id="rId5" Type="http://schemas.openxmlformats.org/officeDocument/2006/relationships/image" Target="../media/image125.jpg"/><Relationship Id="rId4" Type="http://schemas.openxmlformats.org/officeDocument/2006/relationships/image" Target="../media/image124.jpg"/></Relationships>
</file>

<file path=ppt/slides/_rels/slide37.xml.rels><?xml version="1.0" encoding="UTF-8" standalone="yes"?>
<Relationships xmlns="http://schemas.openxmlformats.org/package/2006/relationships"><Relationship Id="rId3" Type="http://schemas.openxmlformats.org/officeDocument/2006/relationships/image" Target="../media/image127.jpg"/><Relationship Id="rId2" Type="http://schemas.openxmlformats.org/officeDocument/2006/relationships/image" Target="../media/image126.png"/><Relationship Id="rId1" Type="http://schemas.openxmlformats.org/officeDocument/2006/relationships/slideLayout" Target="../slideLayouts/slideLayout2.xml"/><Relationship Id="rId5" Type="http://schemas.openxmlformats.org/officeDocument/2006/relationships/image" Target="../media/image129.jpeg"/><Relationship Id="rId4" Type="http://schemas.openxmlformats.org/officeDocument/2006/relationships/image" Target="../media/image128.jpg"/></Relationships>
</file>

<file path=ppt/slides/_rels/slide38.xml.rels><?xml version="1.0" encoding="UTF-8" standalone="yes"?>
<Relationships xmlns="http://schemas.openxmlformats.org/package/2006/relationships"><Relationship Id="rId3" Type="http://schemas.openxmlformats.org/officeDocument/2006/relationships/image" Target="../media/image131.jpg"/><Relationship Id="rId2" Type="http://schemas.openxmlformats.org/officeDocument/2006/relationships/image" Target="../media/image130.jpeg"/><Relationship Id="rId1" Type="http://schemas.openxmlformats.org/officeDocument/2006/relationships/slideLayout" Target="../slideLayouts/slideLayout2.xml"/><Relationship Id="rId5" Type="http://schemas.openxmlformats.org/officeDocument/2006/relationships/image" Target="../media/image133.jpg"/><Relationship Id="rId4" Type="http://schemas.openxmlformats.org/officeDocument/2006/relationships/image" Target="../media/image132.jpg"/></Relationships>
</file>

<file path=ppt/slides/_rels/slide39.xml.rels><?xml version="1.0" encoding="UTF-8" standalone="yes"?>
<Relationships xmlns="http://schemas.openxmlformats.org/package/2006/relationships"><Relationship Id="rId3" Type="http://schemas.openxmlformats.org/officeDocument/2006/relationships/image" Target="../media/image135.jpg"/><Relationship Id="rId2" Type="http://schemas.openxmlformats.org/officeDocument/2006/relationships/image" Target="../media/image134.jpg"/><Relationship Id="rId1" Type="http://schemas.openxmlformats.org/officeDocument/2006/relationships/slideLayout" Target="../slideLayouts/slideLayout2.xml"/><Relationship Id="rId5" Type="http://schemas.openxmlformats.org/officeDocument/2006/relationships/image" Target="../media/image132.jpg"/><Relationship Id="rId4" Type="http://schemas.openxmlformats.org/officeDocument/2006/relationships/image" Target="../media/image136.jpg"/></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1.png"/><Relationship Id="rId7" Type="http://schemas.openxmlformats.org/officeDocument/2006/relationships/diagramColors" Target="../diagrams/colors1.xml"/><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0.xml.rels><?xml version="1.0" encoding="UTF-8" standalone="yes"?>
<Relationships xmlns="http://schemas.openxmlformats.org/package/2006/relationships"><Relationship Id="rId3" Type="http://schemas.openxmlformats.org/officeDocument/2006/relationships/image" Target="../media/image138.jpg"/><Relationship Id="rId2" Type="http://schemas.openxmlformats.org/officeDocument/2006/relationships/image" Target="../media/image137.jpg"/><Relationship Id="rId1" Type="http://schemas.openxmlformats.org/officeDocument/2006/relationships/slideLayout" Target="../slideLayouts/slideLayout2.xml"/><Relationship Id="rId5" Type="http://schemas.openxmlformats.org/officeDocument/2006/relationships/image" Target="../media/image139.jpg"/><Relationship Id="rId4" Type="http://schemas.openxmlformats.org/officeDocument/2006/relationships/image" Target="../media/image133.jpg"/></Relationships>
</file>

<file path=ppt/slides/_rels/slide41.xml.rels><?xml version="1.0" encoding="UTF-8" standalone="yes"?>
<Relationships xmlns="http://schemas.openxmlformats.org/package/2006/relationships"><Relationship Id="rId3" Type="http://schemas.openxmlformats.org/officeDocument/2006/relationships/image" Target="../media/image141.jpg"/><Relationship Id="rId2" Type="http://schemas.openxmlformats.org/officeDocument/2006/relationships/image" Target="../media/image140.jpg"/><Relationship Id="rId1" Type="http://schemas.openxmlformats.org/officeDocument/2006/relationships/slideLayout" Target="../slideLayouts/slideLayout2.xml"/><Relationship Id="rId4" Type="http://schemas.openxmlformats.org/officeDocument/2006/relationships/image" Target="../media/image142.jpg"/></Relationships>
</file>

<file path=ppt/slides/_rels/slide42.xml.rels><?xml version="1.0" encoding="UTF-8" standalone="yes"?>
<Relationships xmlns="http://schemas.openxmlformats.org/package/2006/relationships"><Relationship Id="rId3" Type="http://schemas.openxmlformats.org/officeDocument/2006/relationships/image" Target="../media/image144.jpg"/><Relationship Id="rId2" Type="http://schemas.openxmlformats.org/officeDocument/2006/relationships/image" Target="../media/image143.jpg"/><Relationship Id="rId1" Type="http://schemas.openxmlformats.org/officeDocument/2006/relationships/slideLayout" Target="../slideLayouts/slideLayout1.xml"/><Relationship Id="rId6" Type="http://schemas.openxmlformats.org/officeDocument/2006/relationships/image" Target="../media/image147.jpeg"/><Relationship Id="rId5" Type="http://schemas.openxmlformats.org/officeDocument/2006/relationships/image" Target="../media/image146.jpg"/><Relationship Id="rId4" Type="http://schemas.openxmlformats.org/officeDocument/2006/relationships/image" Target="../media/image145.jpg"/></Relationships>
</file>

<file path=ppt/slides/_rels/slide43.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image" Target="../media/image148.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50.gif"/><Relationship Id="rId2" Type="http://schemas.openxmlformats.org/officeDocument/2006/relationships/image" Target="../media/image149.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52.jpg"/><Relationship Id="rId2" Type="http://schemas.openxmlformats.org/officeDocument/2006/relationships/image" Target="../media/image151.jp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54.jpg"/><Relationship Id="rId2" Type="http://schemas.openxmlformats.org/officeDocument/2006/relationships/image" Target="../media/image153.jp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156.jpg"/><Relationship Id="rId2" Type="http://schemas.openxmlformats.org/officeDocument/2006/relationships/image" Target="../media/image155.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58.jpg"/><Relationship Id="rId2" Type="http://schemas.openxmlformats.org/officeDocument/2006/relationships/image" Target="../media/image157.jp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60.jpg"/><Relationship Id="rId7" Type="http://schemas.openxmlformats.org/officeDocument/2006/relationships/image" Target="../media/image164.jpg"/><Relationship Id="rId2" Type="http://schemas.openxmlformats.org/officeDocument/2006/relationships/image" Target="../media/image159.jpeg"/><Relationship Id="rId1" Type="http://schemas.openxmlformats.org/officeDocument/2006/relationships/slideLayout" Target="../slideLayouts/slideLayout1.xml"/><Relationship Id="rId6" Type="http://schemas.openxmlformats.org/officeDocument/2006/relationships/image" Target="../media/image163.jpg"/><Relationship Id="rId5" Type="http://schemas.openxmlformats.org/officeDocument/2006/relationships/image" Target="../media/image162.jpg"/><Relationship Id="rId4" Type="http://schemas.openxmlformats.org/officeDocument/2006/relationships/image" Target="../media/image161.jpg"/></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1.xml"/><Relationship Id="rId4" Type="http://schemas.openxmlformats.org/officeDocument/2006/relationships/image" Target="../media/image14.jpg"/></Relationships>
</file>

<file path=ppt/slides/_rels/slide50.xml.rels><?xml version="1.0" encoding="UTF-8" standalone="yes"?>
<Relationships xmlns="http://schemas.openxmlformats.org/package/2006/relationships"><Relationship Id="rId3" Type="http://schemas.openxmlformats.org/officeDocument/2006/relationships/image" Target="../media/image166.jpg"/><Relationship Id="rId2" Type="http://schemas.openxmlformats.org/officeDocument/2006/relationships/image" Target="../media/image165.jpg"/><Relationship Id="rId1" Type="http://schemas.openxmlformats.org/officeDocument/2006/relationships/slideLayout" Target="../slideLayouts/slideLayout1.xml"/><Relationship Id="rId6" Type="http://schemas.openxmlformats.org/officeDocument/2006/relationships/image" Target="../media/image55.png"/><Relationship Id="rId5" Type="http://schemas.openxmlformats.org/officeDocument/2006/relationships/customXml" Target="../ink/ink2.xml"/><Relationship Id="rId4" Type="http://schemas.openxmlformats.org/officeDocument/2006/relationships/image" Target="../media/image167.jpg"/></Relationships>
</file>

<file path=ppt/slides/_rels/slide51.xml.rels><?xml version="1.0" encoding="UTF-8" standalone="yes"?>
<Relationships xmlns="http://schemas.openxmlformats.org/package/2006/relationships"><Relationship Id="rId3" Type="http://schemas.openxmlformats.org/officeDocument/2006/relationships/image" Target="../media/image169.jpg"/><Relationship Id="rId2" Type="http://schemas.openxmlformats.org/officeDocument/2006/relationships/image" Target="../media/image168.jpg"/><Relationship Id="rId1" Type="http://schemas.openxmlformats.org/officeDocument/2006/relationships/slideLayout" Target="../slideLayouts/slideLayout1.xml"/><Relationship Id="rId4" Type="http://schemas.openxmlformats.org/officeDocument/2006/relationships/image" Target="../media/image170.jpg"/></Relationships>
</file>

<file path=ppt/slides/_rels/slide52.xml.rels><?xml version="1.0" encoding="UTF-8" standalone="yes"?>
<Relationships xmlns="http://schemas.openxmlformats.org/package/2006/relationships"><Relationship Id="rId3" Type="http://schemas.openxmlformats.org/officeDocument/2006/relationships/image" Target="../media/image172.jpg"/><Relationship Id="rId2" Type="http://schemas.openxmlformats.org/officeDocument/2006/relationships/image" Target="../media/image171.jpg"/><Relationship Id="rId1" Type="http://schemas.openxmlformats.org/officeDocument/2006/relationships/slideLayout" Target="../slideLayouts/slideLayout1.xml"/><Relationship Id="rId4" Type="http://schemas.openxmlformats.org/officeDocument/2006/relationships/image" Target="../media/image173.jpg"/></Relationships>
</file>

<file path=ppt/slides/_rels/slide53.xml.rels><?xml version="1.0" encoding="UTF-8" standalone="yes"?>
<Relationships xmlns="http://schemas.openxmlformats.org/package/2006/relationships"><Relationship Id="rId3" Type="http://schemas.openxmlformats.org/officeDocument/2006/relationships/image" Target="../media/image175.jpg"/><Relationship Id="rId2" Type="http://schemas.openxmlformats.org/officeDocument/2006/relationships/image" Target="../media/image174.jpg"/><Relationship Id="rId1" Type="http://schemas.openxmlformats.org/officeDocument/2006/relationships/slideLayout" Target="../slideLayouts/slideLayout1.xml"/><Relationship Id="rId4" Type="http://schemas.openxmlformats.org/officeDocument/2006/relationships/image" Target="../media/image176.jpg"/></Relationships>
</file>

<file path=ppt/slides/_rels/slide54.xml.rels><?xml version="1.0" encoding="UTF-8" standalone="yes"?>
<Relationships xmlns="http://schemas.openxmlformats.org/package/2006/relationships"><Relationship Id="rId3" Type="http://schemas.openxmlformats.org/officeDocument/2006/relationships/image" Target="../media/image178.jpg"/><Relationship Id="rId2" Type="http://schemas.openxmlformats.org/officeDocument/2006/relationships/image" Target="../media/image177.jpg"/><Relationship Id="rId1" Type="http://schemas.openxmlformats.org/officeDocument/2006/relationships/slideLayout" Target="../slideLayouts/slideLayout1.xml"/><Relationship Id="rId4" Type="http://schemas.openxmlformats.org/officeDocument/2006/relationships/image" Target="../media/image179.jpg"/></Relationships>
</file>

<file path=ppt/slides/_rels/slide55.xml.rels><?xml version="1.0" encoding="UTF-8" standalone="yes"?>
<Relationships xmlns="http://schemas.openxmlformats.org/package/2006/relationships"><Relationship Id="rId2" Type="http://schemas.openxmlformats.org/officeDocument/2006/relationships/image" Target="../media/image180.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82.jpeg"/><Relationship Id="rId2" Type="http://schemas.openxmlformats.org/officeDocument/2006/relationships/image" Target="../media/image181.jpeg"/><Relationship Id="rId1" Type="http://schemas.openxmlformats.org/officeDocument/2006/relationships/slideLayout" Target="../slideLayouts/slideLayout4.xml"/><Relationship Id="rId6" Type="http://schemas.openxmlformats.org/officeDocument/2006/relationships/image" Target="../media/image185.jpeg"/><Relationship Id="rId5" Type="http://schemas.openxmlformats.org/officeDocument/2006/relationships/image" Target="../media/image184.png"/><Relationship Id="rId4" Type="http://schemas.openxmlformats.org/officeDocument/2006/relationships/image" Target="../media/image183.jpeg"/></Relationships>
</file>

<file path=ppt/slides/_rels/slide57.xml.rels><?xml version="1.0" encoding="UTF-8" standalone="yes"?>
<Relationships xmlns="http://schemas.openxmlformats.org/package/2006/relationships"><Relationship Id="rId2" Type="http://schemas.openxmlformats.org/officeDocument/2006/relationships/image" Target="../media/image186.jp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188.jpeg"/><Relationship Id="rId2" Type="http://schemas.openxmlformats.org/officeDocument/2006/relationships/image" Target="../media/image187.jpeg"/><Relationship Id="rId1" Type="http://schemas.openxmlformats.org/officeDocument/2006/relationships/slideLayout" Target="../slideLayouts/slideLayout2.xml"/><Relationship Id="rId4" Type="http://schemas.openxmlformats.org/officeDocument/2006/relationships/image" Target="../media/image189.jpeg"/></Relationships>
</file>

<file path=ppt/slides/_rels/slide59.xml.rels><?xml version="1.0" encoding="UTF-8" standalone="yes"?>
<Relationships xmlns="http://schemas.openxmlformats.org/package/2006/relationships"><Relationship Id="rId3" Type="http://schemas.openxmlformats.org/officeDocument/2006/relationships/image" Target="../media/image191.jpeg"/><Relationship Id="rId2" Type="http://schemas.openxmlformats.org/officeDocument/2006/relationships/image" Target="../media/image190.jpeg"/><Relationship Id="rId1" Type="http://schemas.openxmlformats.org/officeDocument/2006/relationships/slideLayout" Target="../slideLayouts/slideLayout2.xml"/><Relationship Id="rId5" Type="http://schemas.openxmlformats.org/officeDocument/2006/relationships/image" Target="../media/image193.png"/><Relationship Id="rId4" Type="http://schemas.openxmlformats.org/officeDocument/2006/relationships/image" Target="../media/image192.jpeg"/></Relationships>
</file>

<file path=ppt/slides/_rels/slide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slideLayout" Target="../slideLayouts/slideLayout1.xml"/><Relationship Id="rId5" Type="http://schemas.openxmlformats.org/officeDocument/2006/relationships/image" Target="../media/image18.jpg"/><Relationship Id="rId4" Type="http://schemas.openxmlformats.org/officeDocument/2006/relationships/image" Target="../media/image17.jpg"/></Relationships>
</file>

<file path=ppt/slides/_rels/slide60.xml.rels><?xml version="1.0" encoding="UTF-8" standalone="yes"?>
<Relationships xmlns="http://schemas.openxmlformats.org/package/2006/relationships"><Relationship Id="rId3" Type="http://schemas.openxmlformats.org/officeDocument/2006/relationships/image" Target="../media/image195.jpeg"/><Relationship Id="rId2" Type="http://schemas.openxmlformats.org/officeDocument/2006/relationships/image" Target="../media/image194.jpeg"/><Relationship Id="rId1" Type="http://schemas.openxmlformats.org/officeDocument/2006/relationships/slideLayout" Target="../slideLayouts/slideLayout2.xml"/><Relationship Id="rId4" Type="http://schemas.openxmlformats.org/officeDocument/2006/relationships/image" Target="../media/image196.jpg"/></Relationships>
</file>

<file path=ppt/slides/_rels/slide61.xml.rels><?xml version="1.0" encoding="UTF-8" standalone="yes"?>
<Relationships xmlns="http://schemas.openxmlformats.org/package/2006/relationships"><Relationship Id="rId3" Type="http://schemas.openxmlformats.org/officeDocument/2006/relationships/image" Target="../media/image198.jpg"/><Relationship Id="rId2" Type="http://schemas.openxmlformats.org/officeDocument/2006/relationships/image" Target="../media/image197.jfif"/><Relationship Id="rId1" Type="http://schemas.openxmlformats.org/officeDocument/2006/relationships/slideLayout" Target="../slideLayouts/slideLayout1.xml"/><Relationship Id="rId4" Type="http://schemas.openxmlformats.org/officeDocument/2006/relationships/image" Target="../media/image199.jpg"/></Relationships>
</file>

<file path=ppt/slides/_rels/slide62.xml.rels><?xml version="1.0" encoding="UTF-8" standalone="yes"?>
<Relationships xmlns="http://schemas.openxmlformats.org/package/2006/relationships"><Relationship Id="rId3" Type="http://schemas.openxmlformats.org/officeDocument/2006/relationships/image" Target="../media/image201.jpg"/><Relationship Id="rId2" Type="http://schemas.openxmlformats.org/officeDocument/2006/relationships/image" Target="../media/image200.jp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202.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04.jpeg"/><Relationship Id="rId2" Type="http://schemas.openxmlformats.org/officeDocument/2006/relationships/image" Target="../media/image203.jpeg"/><Relationship Id="rId1" Type="http://schemas.openxmlformats.org/officeDocument/2006/relationships/slideLayout" Target="../slideLayouts/slideLayout2.xml"/><Relationship Id="rId4" Type="http://schemas.openxmlformats.org/officeDocument/2006/relationships/image" Target="../media/image205.jpeg"/></Relationships>
</file>

<file path=ppt/slides/_rels/slide65.xml.rels><?xml version="1.0" encoding="UTF-8" standalone="yes"?>
<Relationships xmlns="http://schemas.openxmlformats.org/package/2006/relationships"><Relationship Id="rId3" Type="http://schemas.openxmlformats.org/officeDocument/2006/relationships/image" Target="../media/image207.jpeg"/><Relationship Id="rId2" Type="http://schemas.openxmlformats.org/officeDocument/2006/relationships/image" Target="../media/image206.jpeg"/><Relationship Id="rId1" Type="http://schemas.openxmlformats.org/officeDocument/2006/relationships/slideLayout" Target="../slideLayouts/slideLayout2.xml"/><Relationship Id="rId4" Type="http://schemas.openxmlformats.org/officeDocument/2006/relationships/image" Target="../media/image208.jpeg"/></Relationships>
</file>

<file path=ppt/slides/_rels/slide66.xml.rels><?xml version="1.0" encoding="UTF-8" standalone="yes"?>
<Relationships xmlns="http://schemas.openxmlformats.org/package/2006/relationships"><Relationship Id="rId3" Type="http://schemas.openxmlformats.org/officeDocument/2006/relationships/image" Target="../media/image210.jpeg"/><Relationship Id="rId2" Type="http://schemas.openxmlformats.org/officeDocument/2006/relationships/image" Target="../media/image209.jpeg"/><Relationship Id="rId1" Type="http://schemas.openxmlformats.org/officeDocument/2006/relationships/slideLayout" Target="../slideLayouts/slideLayout2.xml"/><Relationship Id="rId4" Type="http://schemas.openxmlformats.org/officeDocument/2006/relationships/image" Target="../media/image211.jpeg"/></Relationships>
</file>

<file path=ppt/slides/_rels/slide67.xml.rels><?xml version="1.0" encoding="UTF-8" standalone="yes"?>
<Relationships xmlns="http://schemas.openxmlformats.org/package/2006/relationships"><Relationship Id="rId3" Type="http://schemas.openxmlformats.org/officeDocument/2006/relationships/image" Target="../media/image213.jpeg"/><Relationship Id="rId2" Type="http://schemas.openxmlformats.org/officeDocument/2006/relationships/image" Target="../media/image212.jpeg"/><Relationship Id="rId1" Type="http://schemas.openxmlformats.org/officeDocument/2006/relationships/slideLayout" Target="../slideLayouts/slideLayout2.xml"/><Relationship Id="rId4" Type="http://schemas.openxmlformats.org/officeDocument/2006/relationships/image" Target="../media/image214.jpeg"/></Relationships>
</file>

<file path=ppt/slides/_rels/slide68.xml.rels><?xml version="1.0" encoding="UTF-8" standalone="yes"?>
<Relationships xmlns="http://schemas.openxmlformats.org/package/2006/relationships"><Relationship Id="rId3" Type="http://schemas.openxmlformats.org/officeDocument/2006/relationships/image" Target="../media/image216.jpeg"/><Relationship Id="rId2" Type="http://schemas.openxmlformats.org/officeDocument/2006/relationships/image" Target="../media/image215.jpeg"/><Relationship Id="rId1" Type="http://schemas.openxmlformats.org/officeDocument/2006/relationships/slideLayout" Target="../slideLayouts/slideLayout2.xml"/><Relationship Id="rId4" Type="http://schemas.openxmlformats.org/officeDocument/2006/relationships/image" Target="../media/image217.jpeg"/></Relationships>
</file>

<file path=ppt/slides/_rels/slide69.xml.rels><?xml version="1.0" encoding="UTF-8" standalone="yes"?>
<Relationships xmlns="http://schemas.openxmlformats.org/package/2006/relationships"><Relationship Id="rId3" Type="http://schemas.openxmlformats.org/officeDocument/2006/relationships/image" Target="../media/image219.jpeg"/><Relationship Id="rId2" Type="http://schemas.openxmlformats.org/officeDocument/2006/relationships/image" Target="../media/image218.jpeg"/><Relationship Id="rId1" Type="http://schemas.openxmlformats.org/officeDocument/2006/relationships/slideLayout" Target="../slideLayouts/slideLayout2.xml"/><Relationship Id="rId4" Type="http://schemas.openxmlformats.org/officeDocument/2006/relationships/image" Target="../media/image220.jpeg"/></Relationships>
</file>

<file path=ppt/slides/_rels/slide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222.jpeg"/><Relationship Id="rId2" Type="http://schemas.openxmlformats.org/officeDocument/2006/relationships/image" Target="../media/image221.jpeg"/><Relationship Id="rId1" Type="http://schemas.openxmlformats.org/officeDocument/2006/relationships/slideLayout" Target="../slideLayouts/slideLayout2.xml"/><Relationship Id="rId4" Type="http://schemas.openxmlformats.org/officeDocument/2006/relationships/image" Target="../media/image223.jpeg"/></Relationships>
</file>

<file path=ppt/slides/_rels/slide71.xml.rels><?xml version="1.0" encoding="UTF-8" standalone="yes"?>
<Relationships xmlns="http://schemas.openxmlformats.org/package/2006/relationships"><Relationship Id="rId3" Type="http://schemas.openxmlformats.org/officeDocument/2006/relationships/image" Target="../media/image225.jpeg"/><Relationship Id="rId2" Type="http://schemas.openxmlformats.org/officeDocument/2006/relationships/image" Target="../media/image224.jpeg"/><Relationship Id="rId1" Type="http://schemas.openxmlformats.org/officeDocument/2006/relationships/slideLayout" Target="../slideLayouts/slideLayout2.xml"/><Relationship Id="rId4" Type="http://schemas.openxmlformats.org/officeDocument/2006/relationships/image" Target="../media/image226.jpeg"/></Relationships>
</file>

<file path=ppt/slides/_rels/slide72.xml.rels><?xml version="1.0" encoding="UTF-8" standalone="yes"?>
<Relationships xmlns="http://schemas.openxmlformats.org/package/2006/relationships"><Relationship Id="rId3" Type="http://schemas.openxmlformats.org/officeDocument/2006/relationships/image" Target="../media/image228.jpeg"/><Relationship Id="rId2" Type="http://schemas.openxmlformats.org/officeDocument/2006/relationships/image" Target="../media/image227.jpeg"/><Relationship Id="rId1" Type="http://schemas.openxmlformats.org/officeDocument/2006/relationships/slideLayout" Target="../slideLayouts/slideLayout2.xml"/><Relationship Id="rId4" Type="http://schemas.openxmlformats.org/officeDocument/2006/relationships/image" Target="../media/image229.jpeg"/></Relationships>
</file>

<file path=ppt/slides/_rels/slide73.xml.rels><?xml version="1.0" encoding="UTF-8" standalone="yes"?>
<Relationships xmlns="http://schemas.openxmlformats.org/package/2006/relationships"><Relationship Id="rId2" Type="http://schemas.openxmlformats.org/officeDocument/2006/relationships/image" Target="../media/image230.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231.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232.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33.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34.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36.jpeg"/><Relationship Id="rId2" Type="http://schemas.openxmlformats.org/officeDocument/2006/relationships/image" Target="../media/image235.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3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1.xml"/><Relationship Id="rId4" Type="http://schemas.openxmlformats.org/officeDocument/2006/relationships/image" Target="../media/image23.jpg"/></Relationships>
</file>

<file path=ppt/slides/_rels/slide80.xml.rels><?xml version="1.0" encoding="UTF-8" standalone="yes"?>
<Relationships xmlns="http://schemas.openxmlformats.org/package/2006/relationships"><Relationship Id="rId2" Type="http://schemas.openxmlformats.org/officeDocument/2006/relationships/image" Target="../media/image238.jp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39.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40.jp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241.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243.jpg"/><Relationship Id="rId2" Type="http://schemas.openxmlformats.org/officeDocument/2006/relationships/image" Target="../media/image242.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245.jpg"/><Relationship Id="rId2" Type="http://schemas.openxmlformats.org/officeDocument/2006/relationships/image" Target="../media/image244.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8" Type="http://schemas.openxmlformats.org/officeDocument/2006/relationships/image" Target="../media/image250.png"/><Relationship Id="rId3" Type="http://schemas.openxmlformats.org/officeDocument/2006/relationships/image" Target="../media/image11.png"/><Relationship Id="rId7" Type="http://schemas.openxmlformats.org/officeDocument/2006/relationships/image" Target="../media/image249.png"/><Relationship Id="rId2" Type="http://schemas.openxmlformats.org/officeDocument/2006/relationships/image" Target="../media/image246.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248.png"/><Relationship Id="rId4" Type="http://schemas.openxmlformats.org/officeDocument/2006/relationships/image" Target="../media/image247.png"/><Relationship Id="rId9" Type="http://schemas.openxmlformats.org/officeDocument/2006/relationships/image" Target="../media/image251.png"/></Relationships>
</file>

<file path=ppt/slides/_rels/slide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slideLayout" Target="../slideLayouts/slideLayout1.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525024-657C-476A-867D-F0A03C91F2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197" y="-417710"/>
            <a:ext cx="2067951" cy="2067951"/>
          </a:xfrm>
          <a:prstGeom prst="rect">
            <a:avLst/>
          </a:prstGeom>
        </p:spPr>
      </p:pic>
      <p:pic>
        <p:nvPicPr>
          <p:cNvPr id="7" name="Picture 6">
            <a:extLst>
              <a:ext uri="{FF2B5EF4-FFF2-40B4-BE49-F238E27FC236}">
                <a16:creationId xmlns:a16="http://schemas.microsoft.com/office/drawing/2014/main" id="{793F08E1-7E7B-4283-980F-82BF11216B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15320" y="10988"/>
            <a:ext cx="1520044" cy="1520044"/>
          </a:xfrm>
          <a:prstGeom prst="rect">
            <a:avLst/>
          </a:prstGeom>
        </p:spPr>
      </p:pic>
      <p:pic>
        <p:nvPicPr>
          <p:cNvPr id="9" name="Picture 8">
            <a:extLst>
              <a:ext uri="{FF2B5EF4-FFF2-40B4-BE49-F238E27FC236}">
                <a16:creationId xmlns:a16="http://schemas.microsoft.com/office/drawing/2014/main" id="{E3D5FAD9-A336-4935-91C2-9A68C94C18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90994" y="-80566"/>
            <a:ext cx="1879283" cy="1758462"/>
          </a:xfrm>
          <a:prstGeom prst="rect">
            <a:avLst/>
          </a:prstGeom>
        </p:spPr>
      </p:pic>
      <p:pic>
        <p:nvPicPr>
          <p:cNvPr id="11" name="Picture 10">
            <a:extLst>
              <a:ext uri="{FF2B5EF4-FFF2-40B4-BE49-F238E27FC236}">
                <a16:creationId xmlns:a16="http://schemas.microsoft.com/office/drawing/2014/main" id="{8C7778A2-3D0F-4F5F-90E2-74B353BEAD2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47993" y="-66299"/>
            <a:ext cx="1595915" cy="1597331"/>
          </a:xfrm>
          <a:prstGeom prst="rect">
            <a:avLst/>
          </a:prstGeom>
        </p:spPr>
      </p:pic>
      <p:sp>
        <p:nvSpPr>
          <p:cNvPr id="14" name="TextBox 13">
            <a:extLst>
              <a:ext uri="{FF2B5EF4-FFF2-40B4-BE49-F238E27FC236}">
                <a16:creationId xmlns:a16="http://schemas.microsoft.com/office/drawing/2014/main" id="{8415306B-652F-4C51-B326-84A82452E9F4}"/>
              </a:ext>
            </a:extLst>
          </p:cNvPr>
          <p:cNvSpPr txBox="1"/>
          <p:nvPr/>
        </p:nvSpPr>
        <p:spPr>
          <a:xfrm>
            <a:off x="407963" y="1814732"/>
            <a:ext cx="11577711" cy="8862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20253411-151B-4EAE-9990-EED3BA903CD3}"/>
              </a:ext>
            </a:extLst>
          </p:cNvPr>
          <p:cNvSpPr/>
          <p:nvPr/>
        </p:nvSpPr>
        <p:spPr>
          <a:xfrm>
            <a:off x="3355626" y="2967335"/>
            <a:ext cx="4522282" cy="923330"/>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5400" b="1" i="0" u="none" strike="noStrike" kern="1200" cap="none" spc="0" normalizeH="0" baseline="0" noProof="0" dirty="0">
              <a:ln/>
              <a:solidFill>
                <a:srgbClr val="A5A5A5"/>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F26D6D7C-2C31-4248-88AB-620253FF9FEB}"/>
              </a:ext>
            </a:extLst>
          </p:cNvPr>
          <p:cNvSpPr/>
          <p:nvPr/>
        </p:nvSpPr>
        <p:spPr>
          <a:xfrm>
            <a:off x="0" y="1916579"/>
            <a:ext cx="12191999" cy="923330"/>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i-IN" sz="5400" b="1" i="0" u="none" strike="noStrike" kern="1200" cap="none" spc="50" normalizeH="0" baseline="0" noProof="0" dirty="0">
                <a:ln w="9525" cmpd="sng">
                  <a:solidFill>
                    <a:srgbClr val="4472C4"/>
                  </a:solidFill>
                  <a:prstDash val="solid"/>
                </a:ln>
                <a:solidFill>
                  <a:srgbClr val="ED7D31">
                    <a:lumMod val="75000"/>
                  </a:srgbClr>
                </a:solidFill>
                <a:effectLst>
                  <a:glow rad="38100">
                    <a:srgbClr val="4472C4">
                      <a:alpha val="40000"/>
                    </a:srgbClr>
                  </a:glow>
                </a:effectLst>
                <a:uLnTx/>
                <a:uFillTx/>
                <a:latin typeface="Calibri" panose="020F0502020204030204"/>
                <a:ea typeface="+mn-ea"/>
                <a:cs typeface="Mangal" panose="02040503050203030202" pitchFamily="18" charset="0"/>
              </a:rPr>
              <a:t>एक</a:t>
            </a:r>
            <a:r>
              <a:rPr kumimoji="0" lang="hi-IN" sz="5400" b="1" i="0" u="none" strike="noStrike" kern="1200" cap="none" spc="50" normalizeH="0" baseline="0" noProof="0" dirty="0">
                <a:ln w="9525" cmpd="sng">
                  <a:solidFill>
                    <a:srgbClr val="4472C4"/>
                  </a:solidFill>
                  <a:prstDash val="solid"/>
                </a:ln>
                <a:solidFill>
                  <a:srgbClr val="70AD47">
                    <a:tint val="1000"/>
                  </a:srgbClr>
                </a:solidFill>
                <a:effectLst>
                  <a:glow rad="38100">
                    <a:srgbClr val="4472C4">
                      <a:alpha val="40000"/>
                    </a:srgbClr>
                  </a:glow>
                </a:effectLst>
                <a:uLnTx/>
                <a:uFillTx/>
                <a:latin typeface="Calibri" panose="020F0502020204030204"/>
                <a:ea typeface="+mn-ea"/>
                <a:cs typeface="Mangal" panose="02040503050203030202" pitchFamily="18" charset="0"/>
              </a:rPr>
              <a:t> </a:t>
            </a:r>
            <a:r>
              <a:rPr kumimoji="0" lang="hi-IN" sz="5400" b="1" i="0" u="none" strike="noStrike" kern="1200" cap="none" spc="50" normalizeH="0" baseline="0" noProof="0" dirty="0">
                <a:ln w="9525" cmpd="sng">
                  <a:solidFill>
                    <a:srgbClr val="4472C4"/>
                  </a:solidFill>
                  <a:prstDash val="solid"/>
                </a:ln>
                <a:solidFill>
                  <a:srgbClr val="ED7D31">
                    <a:lumMod val="75000"/>
                  </a:srgbClr>
                </a:solidFill>
                <a:effectLst>
                  <a:glow rad="38100">
                    <a:srgbClr val="4472C4">
                      <a:alpha val="40000"/>
                    </a:srgbClr>
                  </a:glow>
                </a:effectLst>
                <a:uLnTx/>
                <a:uFillTx/>
                <a:latin typeface="Calibri" panose="020F0502020204030204"/>
                <a:ea typeface="+mn-ea"/>
                <a:cs typeface="Mangal" panose="02040503050203030202" pitchFamily="18" charset="0"/>
              </a:rPr>
              <a:t>भारत</a:t>
            </a:r>
            <a:r>
              <a:rPr kumimoji="0" lang="hi-IN" sz="5400" b="1" i="0" u="none" strike="noStrike" kern="1200" cap="none" spc="50" normalizeH="0" baseline="0" noProof="0" dirty="0">
                <a:ln w="9525" cmpd="sng">
                  <a:solidFill>
                    <a:srgbClr val="4472C4"/>
                  </a:solidFill>
                  <a:prstDash val="solid"/>
                </a:ln>
                <a:solidFill>
                  <a:srgbClr val="70AD47">
                    <a:tint val="1000"/>
                  </a:srgbClr>
                </a:solidFill>
                <a:effectLst>
                  <a:glow rad="38100">
                    <a:srgbClr val="4472C4">
                      <a:alpha val="40000"/>
                    </a:srgbClr>
                  </a:glow>
                </a:effectLst>
                <a:uLnTx/>
                <a:uFillTx/>
                <a:latin typeface="Calibri" panose="020F0502020204030204"/>
                <a:ea typeface="+mn-ea"/>
                <a:cs typeface="Mangal" panose="02040503050203030202" pitchFamily="18" charset="0"/>
              </a:rPr>
              <a:t> </a:t>
            </a:r>
            <a:r>
              <a:rPr kumimoji="0" lang="hi-IN" sz="5400" b="1" i="0" u="none" strike="noStrike" kern="1200" cap="none" spc="50" normalizeH="0" baseline="0" noProof="0" dirty="0">
                <a:ln w="9525" cmpd="sng">
                  <a:solidFill>
                    <a:srgbClr val="4472C4"/>
                  </a:solidFill>
                  <a:prstDash val="solid"/>
                </a:ln>
                <a:solidFill>
                  <a:srgbClr val="ED7D31">
                    <a:lumMod val="75000"/>
                  </a:srgbClr>
                </a:solidFill>
                <a:effectLst>
                  <a:glow rad="38100">
                    <a:srgbClr val="4472C4">
                      <a:alpha val="40000"/>
                    </a:srgbClr>
                  </a:glow>
                </a:effectLst>
                <a:uLnTx/>
                <a:uFillTx/>
                <a:latin typeface="Calibri" panose="020F0502020204030204"/>
                <a:ea typeface="+mn-ea"/>
                <a:cs typeface="Mangal" panose="02040503050203030202" pitchFamily="18" charset="0"/>
              </a:rPr>
              <a:t>श्रेष्ठ भारत </a:t>
            </a:r>
            <a:endParaRPr kumimoji="0" lang="en-US" sz="5400" b="1" i="0" u="none" strike="noStrike" kern="1200" cap="none" spc="50" normalizeH="0" baseline="0" noProof="0" dirty="0">
              <a:ln w="9525" cmpd="sng">
                <a:solidFill>
                  <a:srgbClr val="4472C4"/>
                </a:solidFill>
                <a:prstDash val="solid"/>
              </a:ln>
              <a:solidFill>
                <a:srgbClr val="ED7D31">
                  <a:lumMod val="75000"/>
                </a:srgbClr>
              </a:solidFill>
              <a:effectLst>
                <a:glow rad="38100">
                  <a:srgbClr val="4472C4">
                    <a:alpha val="40000"/>
                  </a:srgbClr>
                </a:glow>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4E71EF7B-F413-4078-9CBA-023C480399CB}"/>
              </a:ext>
            </a:extLst>
          </p:cNvPr>
          <p:cNvSpPr/>
          <p:nvPr/>
        </p:nvSpPr>
        <p:spPr>
          <a:xfrm>
            <a:off x="34197" y="3064044"/>
            <a:ext cx="12191999" cy="646331"/>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i-IN" sz="3600" b="1" i="0" u="none" strike="noStrike" kern="1200" cap="none" spc="50" normalizeH="0" baseline="0" noProof="0" dirty="0">
                <a:ln w="9525" cmpd="sng">
                  <a:solidFill>
                    <a:srgbClr val="4472C4"/>
                  </a:solidFill>
                  <a:prstDash val="solid"/>
                </a:ln>
                <a:solidFill>
                  <a:srgbClr val="ED7D31">
                    <a:lumMod val="75000"/>
                  </a:srgbClr>
                </a:solidFill>
                <a:effectLst>
                  <a:glow rad="38100">
                    <a:srgbClr val="4472C4">
                      <a:alpha val="40000"/>
                    </a:srgbClr>
                  </a:glow>
                </a:effectLst>
                <a:uLnTx/>
                <a:uFillTx/>
                <a:latin typeface="Calibri" panose="020F0502020204030204"/>
                <a:ea typeface="+mn-ea"/>
                <a:cs typeface="Mangal" panose="02040503050203030202" pitchFamily="18" charset="0"/>
              </a:rPr>
              <a:t>इतिहास, लोग ,व्यंजन ,संस्कृति ,ऐतिहासिक एवं पर्यटन स्थल </a:t>
            </a:r>
            <a:endParaRPr kumimoji="0" lang="en-US" sz="3600" b="1" i="0" u="none" strike="noStrike" kern="1200" cap="none" spc="50" normalizeH="0" baseline="0" noProof="0" dirty="0">
              <a:ln w="9525" cmpd="sng">
                <a:solidFill>
                  <a:srgbClr val="4472C4"/>
                </a:solidFill>
                <a:prstDash val="solid"/>
              </a:ln>
              <a:solidFill>
                <a:srgbClr val="ED7D31">
                  <a:lumMod val="75000"/>
                </a:srgbClr>
              </a:solidFill>
              <a:effectLst>
                <a:glow rad="38100">
                  <a:srgbClr val="4472C4">
                    <a:alpha val="40000"/>
                  </a:srgbClr>
                </a:glow>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8F166358-0F98-4223-B222-9C6BD5A36259}"/>
              </a:ext>
            </a:extLst>
          </p:cNvPr>
          <p:cNvSpPr/>
          <p:nvPr/>
        </p:nvSpPr>
        <p:spPr>
          <a:xfrm>
            <a:off x="0" y="3807084"/>
            <a:ext cx="12135364" cy="923330"/>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i-IN" sz="5400" b="1" i="0" u="none" strike="noStrike" kern="1200" cap="none" spc="0" normalizeH="0" baseline="0" noProof="0" dirty="0">
                <a:ln w="12700">
                  <a:solidFill>
                    <a:srgbClr val="44546A">
                      <a:lumMod val="75000"/>
                    </a:srgbClr>
                  </a:solidFill>
                  <a:prstDash val="solid"/>
                </a:ln>
                <a:pattFill prst="dkUpDiag">
                  <a:fgClr>
                    <a:srgbClr val="44546A"/>
                  </a:fgClr>
                  <a:bgClr>
                    <a:srgbClr val="44546A">
                      <a:lumMod val="20000"/>
                      <a:lumOff val="80000"/>
                    </a:srgbClr>
                  </a:bgClr>
                </a:pattFill>
                <a:effectLst>
                  <a:outerShdw dist="38100" dir="2640000" algn="bl" rotWithShape="0">
                    <a:srgbClr val="44546A">
                      <a:lumMod val="75000"/>
                    </a:srgbClr>
                  </a:outerShdw>
                </a:effectLst>
                <a:uLnTx/>
                <a:uFillTx/>
                <a:latin typeface="Calibri" panose="020F0502020204030204"/>
                <a:ea typeface="+mn-ea"/>
                <a:cs typeface="Mangal" panose="02040503050203030202" pitchFamily="18" charset="0"/>
              </a:rPr>
              <a:t>गुजरात एवं छत्तीसगढ़ </a:t>
            </a:r>
            <a:endParaRPr kumimoji="0" lang="en-IN" sz="5400" b="1" i="0" u="none" strike="noStrike" kern="1200" cap="none" spc="0" normalizeH="0" baseline="0" noProof="0" dirty="0">
              <a:ln w="12700">
                <a:solidFill>
                  <a:srgbClr val="44546A">
                    <a:lumMod val="75000"/>
                  </a:srgbClr>
                </a:solidFill>
                <a:prstDash val="solid"/>
              </a:ln>
              <a:pattFill prst="dkUpDiag">
                <a:fgClr>
                  <a:srgbClr val="44546A"/>
                </a:fgClr>
                <a:bgClr>
                  <a:srgbClr val="44546A">
                    <a:lumMod val="20000"/>
                    <a:lumOff val="80000"/>
                  </a:srgbClr>
                </a:bgClr>
              </a:pattFill>
              <a:effectLst>
                <a:outerShdw dist="38100" dir="2640000" algn="bl" rotWithShape="0">
                  <a:srgbClr val="44546A">
                    <a:lumMod val="75000"/>
                  </a:srgbClr>
                </a:outerShdw>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515FF633-BA00-4D1C-B0D7-150D3EB0BDB3}"/>
              </a:ext>
            </a:extLst>
          </p:cNvPr>
          <p:cNvSpPr/>
          <p:nvPr/>
        </p:nvSpPr>
        <p:spPr>
          <a:xfrm>
            <a:off x="34197" y="5923682"/>
            <a:ext cx="12191999" cy="646331"/>
          </a:xfrm>
          <a:prstGeom prst="rect">
            <a:avLst/>
          </a:prstGeom>
          <a:noFill/>
        </p:spPr>
        <p:txBody>
          <a:bodyPr wrap="square" lIns="91440" tIns="45720" rIns="91440" bIns="4572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hi-IN" sz="3600" b="1" i="0" u="none" strike="noStrike" kern="1200" cap="none" spc="0" normalizeH="0" baseline="0" noProof="0" dirty="0" err="1">
                <a:ln w="22225">
                  <a:solidFill>
                    <a:srgbClr val="ED7D31"/>
                  </a:solidFill>
                  <a:prstDash val="solid"/>
                </a:ln>
                <a:solidFill>
                  <a:srgbClr val="ED7D31">
                    <a:lumMod val="40000"/>
                    <a:lumOff val="60000"/>
                  </a:srgbClr>
                </a:solidFill>
                <a:effectLst/>
                <a:uLnTx/>
                <a:uFillTx/>
                <a:latin typeface="Calibri" panose="020F0502020204030204"/>
                <a:ea typeface="+mn-ea"/>
                <a:cs typeface="Mangal" panose="02040503050203030202" pitchFamily="18" charset="0"/>
              </a:rPr>
              <a:t>नेहरु</a:t>
            </a:r>
            <a:r>
              <a:rPr kumimoji="0" lang="hi-IN" sz="3600" b="1" i="0" u="none" strike="noStrike" kern="1200" cap="none" spc="0" normalizeH="0" baseline="0" noProof="0" dirty="0">
                <a:ln w="22225">
                  <a:solidFill>
                    <a:srgbClr val="ED7D31"/>
                  </a:solidFill>
                  <a:prstDash val="solid"/>
                </a:ln>
                <a:solidFill>
                  <a:srgbClr val="ED7D31">
                    <a:lumMod val="40000"/>
                    <a:lumOff val="60000"/>
                  </a:srgbClr>
                </a:solidFill>
                <a:effectLst/>
                <a:uLnTx/>
                <a:uFillTx/>
                <a:latin typeface="Calibri" panose="020F0502020204030204"/>
                <a:ea typeface="+mn-ea"/>
                <a:cs typeface="Mangal" panose="02040503050203030202" pitchFamily="18" charset="0"/>
              </a:rPr>
              <a:t> युवा केंद्र संगठन ,गुजरात</a:t>
            </a:r>
            <a:endParaRPr kumimoji="0" lang="en-US" sz="3600" b="1" i="0" u="none" strike="noStrike" kern="1200" cap="none" spc="0" normalizeH="0" baseline="0" noProof="0" dirty="0">
              <a:ln w="22225">
                <a:solidFill>
                  <a:srgbClr val="ED7D31"/>
                </a:solidFill>
                <a:prstDash val="solid"/>
              </a:ln>
              <a:solidFill>
                <a:srgbClr val="ED7D31">
                  <a:lumMod val="40000"/>
                  <a:lumOff val="60000"/>
                </a:srgbClr>
              </a:solidFill>
              <a:effectLst/>
              <a:uLnTx/>
              <a:uFillTx/>
              <a:latin typeface="Calibri" panose="020F0502020204030204"/>
              <a:ea typeface="+mn-ea"/>
            </a:endParaRPr>
          </a:p>
        </p:txBody>
      </p:sp>
      <p:pic>
        <p:nvPicPr>
          <p:cNvPr id="13" name="Picture 12">
            <a:extLst>
              <a:ext uri="{FF2B5EF4-FFF2-40B4-BE49-F238E27FC236}">
                <a16:creationId xmlns:a16="http://schemas.microsoft.com/office/drawing/2014/main" id="{238DC918-1D08-410C-88DC-3F5C0A5D75A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4554828"/>
            <a:ext cx="2259490" cy="2285521"/>
          </a:xfrm>
          <a:prstGeom prst="rect">
            <a:avLst/>
          </a:prstGeom>
        </p:spPr>
      </p:pic>
    </p:spTree>
    <p:extLst>
      <p:ext uri="{BB962C8B-B14F-4D97-AF65-F5344CB8AC3E}">
        <p14:creationId xmlns:p14="http://schemas.microsoft.com/office/powerpoint/2010/main" val="1429054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000"/>
                                        <p:tgtEl>
                                          <p:spTgt spid="16"/>
                                        </p:tgtEl>
                                      </p:cBhvr>
                                    </p:animEffect>
                                    <p:anim calcmode="lin" valueType="num">
                                      <p:cBhvr>
                                        <p:cTn id="8" dur="2000" fill="hold"/>
                                        <p:tgtEl>
                                          <p:spTgt spid="16"/>
                                        </p:tgtEl>
                                        <p:attrNameLst>
                                          <p:attrName>ppt_x</p:attrName>
                                        </p:attrNameLst>
                                      </p:cBhvr>
                                      <p:tavLst>
                                        <p:tav tm="0">
                                          <p:val>
                                            <p:strVal val="#ppt_x"/>
                                          </p:val>
                                        </p:tav>
                                        <p:tav tm="100000">
                                          <p:val>
                                            <p:strVal val="#ppt_x"/>
                                          </p:val>
                                        </p:tav>
                                      </p:tavLst>
                                    </p:anim>
                                    <p:anim calcmode="lin" valueType="num">
                                      <p:cBhvr>
                                        <p:cTn id="9" dur="2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3000"/>
                                        <p:tgtEl>
                                          <p:spTgt spid="10"/>
                                        </p:tgtEl>
                                      </p:cBhvr>
                                    </p:animEffect>
                                    <p:anim calcmode="lin" valueType="num">
                                      <p:cBhvr>
                                        <p:cTn id="14" dur="3000" fill="hold"/>
                                        <p:tgtEl>
                                          <p:spTgt spid="10"/>
                                        </p:tgtEl>
                                        <p:attrNameLst>
                                          <p:attrName>ppt_x</p:attrName>
                                        </p:attrNameLst>
                                      </p:cBhvr>
                                      <p:tavLst>
                                        <p:tav tm="0">
                                          <p:val>
                                            <p:strVal val="#ppt_x"/>
                                          </p:val>
                                        </p:tav>
                                        <p:tav tm="100000">
                                          <p:val>
                                            <p:strVal val="#ppt_x"/>
                                          </p:val>
                                        </p:tav>
                                      </p:tavLst>
                                    </p:anim>
                                    <p:anim calcmode="lin" valueType="num">
                                      <p:cBhvr>
                                        <p:cTn id="15" dur="3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5000"/>
                            </p:stCondLst>
                            <p:childTnLst>
                              <p:par>
                                <p:cTn id="17" presetID="42"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2000"/>
                                        <p:tgtEl>
                                          <p:spTgt spid="3"/>
                                        </p:tgtEl>
                                      </p:cBhvr>
                                    </p:animEffect>
                                    <p:anim calcmode="lin" valueType="num">
                                      <p:cBhvr>
                                        <p:cTn id="20" dur="2000" fill="hold"/>
                                        <p:tgtEl>
                                          <p:spTgt spid="3"/>
                                        </p:tgtEl>
                                        <p:attrNameLst>
                                          <p:attrName>ppt_x</p:attrName>
                                        </p:attrNameLst>
                                      </p:cBhvr>
                                      <p:tavLst>
                                        <p:tav tm="0">
                                          <p:val>
                                            <p:strVal val="#ppt_x"/>
                                          </p:val>
                                        </p:tav>
                                        <p:tav tm="100000">
                                          <p:val>
                                            <p:strVal val="#ppt_x"/>
                                          </p:val>
                                        </p:tav>
                                      </p:tavLst>
                                    </p:anim>
                                    <p:anim calcmode="lin" valueType="num">
                                      <p:cBhvr>
                                        <p:cTn id="21" dur="2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7000"/>
                            </p:stCondLst>
                            <p:childTnLst>
                              <p:par>
                                <p:cTn id="23" presetID="6" presetClass="entr" presetSubtype="16"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circle(in)">
                                      <p:cBhvr>
                                        <p:cTn id="25" dur="2000"/>
                                        <p:tgtEl>
                                          <p:spTgt spid="6"/>
                                        </p:tgtEl>
                                      </p:cBhvr>
                                    </p:animEffect>
                                  </p:childTnLst>
                                </p:cTn>
                              </p:par>
                            </p:childTnLst>
                          </p:cTn>
                        </p:par>
                        <p:par>
                          <p:cTn id="26" fill="hold">
                            <p:stCondLst>
                              <p:cond delay="9000"/>
                            </p:stCondLst>
                            <p:childTnLst>
                              <p:par>
                                <p:cTn id="27" presetID="42"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3000"/>
                                        <p:tgtEl>
                                          <p:spTgt spid="13"/>
                                        </p:tgtEl>
                                      </p:cBhvr>
                                    </p:animEffect>
                                    <p:anim calcmode="lin" valueType="num">
                                      <p:cBhvr>
                                        <p:cTn id="30" dur="3000" fill="hold"/>
                                        <p:tgtEl>
                                          <p:spTgt spid="13"/>
                                        </p:tgtEl>
                                        <p:attrNameLst>
                                          <p:attrName>ppt_x</p:attrName>
                                        </p:attrNameLst>
                                      </p:cBhvr>
                                      <p:tavLst>
                                        <p:tav tm="0">
                                          <p:val>
                                            <p:strVal val="#ppt_x"/>
                                          </p:val>
                                        </p:tav>
                                        <p:tav tm="100000">
                                          <p:val>
                                            <p:strVal val="#ppt_x"/>
                                          </p:val>
                                        </p:tav>
                                      </p:tavLst>
                                    </p:anim>
                                    <p:anim calcmode="lin" valueType="num">
                                      <p:cBhvr>
                                        <p:cTn id="31" dur="3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 grpId="0"/>
      <p:bldP spid="3"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1" name="Rectangle 40">
            <a:extLst>
              <a:ext uri="{FF2B5EF4-FFF2-40B4-BE49-F238E27FC236}">
                <a16:creationId xmlns:a16="http://schemas.microsoft.com/office/drawing/2014/main" id="{7F23EF37-19EC-4973-A7AF-4BBF68646D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descr="A close up of a rock&#10;&#10;Description automatically generated">
            <a:extLst>
              <a:ext uri="{FF2B5EF4-FFF2-40B4-BE49-F238E27FC236}">
                <a16:creationId xmlns:a16="http://schemas.microsoft.com/office/drawing/2014/main" id="{34D29D3A-1201-4920-B5D5-955CC89B637E}"/>
              </a:ext>
            </a:extLst>
          </p:cNvPr>
          <p:cNvPicPr>
            <a:picLocks noChangeAspect="1"/>
          </p:cNvPicPr>
          <p:nvPr/>
        </p:nvPicPr>
        <p:blipFill rotWithShape="1">
          <a:blip r:embed="rId3">
            <a:extLst>
              <a:ext uri="{28A0092B-C50C-407E-A947-70E740481C1C}">
                <a14:useLocalDpi xmlns:a14="http://schemas.microsoft.com/office/drawing/2010/main" val="0"/>
              </a:ext>
            </a:extLst>
          </a:blip>
          <a:srcRect t="22594" r="4" b="4"/>
          <a:stretch/>
        </p:blipFill>
        <p:spPr>
          <a:xfrm>
            <a:off x="641276" y="557186"/>
            <a:ext cx="4013020" cy="2228759"/>
          </a:xfrm>
          <a:prstGeom prst="rect">
            <a:avLst/>
          </a:prstGeom>
        </p:spPr>
      </p:pic>
      <p:pic>
        <p:nvPicPr>
          <p:cNvPr id="5" name="Picture 4" descr="A person standing in front of a building&#10;&#10;Description automatically generated">
            <a:extLst>
              <a:ext uri="{FF2B5EF4-FFF2-40B4-BE49-F238E27FC236}">
                <a16:creationId xmlns:a16="http://schemas.microsoft.com/office/drawing/2014/main" id="{96FF1C46-C348-4A50-B756-6F4D5305606A}"/>
              </a:ext>
            </a:extLst>
          </p:cNvPr>
          <p:cNvPicPr>
            <a:picLocks noChangeAspect="1"/>
          </p:cNvPicPr>
          <p:nvPr/>
        </p:nvPicPr>
        <p:blipFill rotWithShape="1">
          <a:blip r:embed="rId4">
            <a:extLst>
              <a:ext uri="{28A0092B-C50C-407E-A947-70E740481C1C}">
                <a14:useLocalDpi xmlns:a14="http://schemas.microsoft.com/office/drawing/2010/main" val="0"/>
              </a:ext>
            </a:extLst>
          </a:blip>
          <a:srcRect r="3120" b="-3"/>
          <a:stretch/>
        </p:blipFill>
        <p:spPr>
          <a:xfrm>
            <a:off x="643467" y="2957665"/>
            <a:ext cx="4010830" cy="3343135"/>
          </a:xfrm>
          <a:prstGeom prst="rect">
            <a:avLst/>
          </a:prstGeom>
        </p:spPr>
      </p:pic>
      <p:pic>
        <p:nvPicPr>
          <p:cNvPr id="15" name="Picture 14" descr="A large building&#10;&#10;Description automatically generated">
            <a:extLst>
              <a:ext uri="{FF2B5EF4-FFF2-40B4-BE49-F238E27FC236}">
                <a16:creationId xmlns:a16="http://schemas.microsoft.com/office/drawing/2014/main" id="{88FEBE16-9900-4CD5-9256-4A6D959590E7}"/>
              </a:ext>
            </a:extLst>
          </p:cNvPr>
          <p:cNvPicPr>
            <a:picLocks noChangeAspect="1"/>
          </p:cNvPicPr>
          <p:nvPr/>
        </p:nvPicPr>
        <p:blipFill rotWithShape="1">
          <a:blip r:embed="rId5">
            <a:extLst>
              <a:ext uri="{28A0092B-C50C-407E-A947-70E740481C1C}">
                <a14:useLocalDpi xmlns:a14="http://schemas.microsoft.com/office/drawing/2010/main" val="0"/>
              </a:ext>
            </a:extLst>
          </a:blip>
          <a:srcRect l="758" r="3564"/>
          <a:stretch/>
        </p:blipFill>
        <p:spPr>
          <a:xfrm>
            <a:off x="4846823" y="557189"/>
            <a:ext cx="6701710" cy="5743609"/>
          </a:xfrm>
          <a:prstGeom prst="rect">
            <a:avLst/>
          </a:prstGeom>
        </p:spPr>
      </p:pic>
    </p:spTree>
    <p:custDataLst>
      <p:tags r:id="rId1"/>
    </p:custDataLst>
    <p:extLst>
      <p:ext uri="{BB962C8B-B14F-4D97-AF65-F5344CB8AC3E}">
        <p14:creationId xmlns:p14="http://schemas.microsoft.com/office/powerpoint/2010/main" val="1180094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9527FCEA-6143-4C5E-8C45-8AC9237ADE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50000"/>
              <a:lumOff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1A9F23AD-7A55-49F3-A3EC-743F47F36B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7090"/>
            <a:ext cx="6741849" cy="5897880"/>
          </a:xfrm>
          <a:prstGeom prst="rect">
            <a:avLst/>
          </a:prstGeom>
          <a:solidFill>
            <a:srgbClr val="FFFFFF"/>
          </a:solidFill>
          <a:ln w="19050">
            <a:solidFill>
              <a:schemeClr val="tx1">
                <a:lumMod val="50000"/>
                <a:lumOff val="5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icture containing text, map&#10;&#10;Description automatically generated">
            <a:extLst>
              <a:ext uri="{FF2B5EF4-FFF2-40B4-BE49-F238E27FC236}">
                <a16:creationId xmlns:a16="http://schemas.microsoft.com/office/drawing/2014/main" id="{3772DB81-78B0-40EF-A94E-63B236A498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2564" y="650497"/>
            <a:ext cx="6207315" cy="5571066"/>
          </a:xfrm>
          <a:prstGeom prst="rect">
            <a:avLst/>
          </a:prstGeom>
        </p:spPr>
      </p:pic>
      <p:sp>
        <p:nvSpPr>
          <p:cNvPr id="42" name="Rectangle 41">
            <a:extLst>
              <a:ext uri="{FF2B5EF4-FFF2-40B4-BE49-F238E27FC236}">
                <a16:creationId xmlns:a16="http://schemas.microsoft.com/office/drawing/2014/main" id="{D7D9F91F-72C9-4DB9-ABD0-A8180D8262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480060"/>
            <a:ext cx="4180332" cy="2788074"/>
          </a:xfrm>
          <a:prstGeom prst="rect">
            <a:avLst/>
          </a:prstGeom>
          <a:solidFill>
            <a:srgbClr val="FFFFFF"/>
          </a:solidFill>
          <a:ln w="19050">
            <a:solidFill>
              <a:schemeClr val="tx1">
                <a:lumMod val="50000"/>
                <a:lumOff val="5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n old church&#10;&#10;Description automatically generated">
            <a:extLst>
              <a:ext uri="{FF2B5EF4-FFF2-40B4-BE49-F238E27FC236}">
                <a16:creationId xmlns:a16="http://schemas.microsoft.com/office/drawing/2014/main" id="{73F3EAFC-B36B-44ED-9ABA-D0A22CA6F9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95874" y="609229"/>
            <a:ext cx="3846770" cy="2620950"/>
          </a:xfrm>
          <a:prstGeom prst="rect">
            <a:avLst/>
          </a:prstGeom>
        </p:spPr>
      </p:pic>
      <p:sp>
        <p:nvSpPr>
          <p:cNvPr id="44" name="Rectangle 43">
            <a:extLst>
              <a:ext uri="{FF2B5EF4-FFF2-40B4-BE49-F238E27FC236}">
                <a16:creationId xmlns:a16="http://schemas.microsoft.com/office/drawing/2014/main" id="{BE016956-CE9F-4946-8834-A8BC3529D0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603670"/>
            <a:ext cx="4180332" cy="2788074"/>
          </a:xfrm>
          <a:prstGeom prst="rect">
            <a:avLst/>
          </a:prstGeom>
          <a:solidFill>
            <a:srgbClr val="FFFFFF"/>
          </a:solidFill>
          <a:ln w="19050">
            <a:solidFill>
              <a:schemeClr val="tx1">
                <a:lumMod val="50000"/>
                <a:lumOff val="5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large building in the background&#10;&#10;Description automatically generated">
            <a:extLst>
              <a:ext uri="{FF2B5EF4-FFF2-40B4-BE49-F238E27FC236}">
                <a16:creationId xmlns:a16="http://schemas.microsoft.com/office/drawing/2014/main" id="{D3FDB14A-C81F-4FE5-BDC5-0B4E94723AB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95873" y="3748194"/>
            <a:ext cx="3846771" cy="2471631"/>
          </a:xfrm>
          <a:prstGeom prst="rect">
            <a:avLst/>
          </a:prstGeom>
        </p:spPr>
      </p:pic>
    </p:spTree>
    <p:custDataLst>
      <p:tags r:id="rId1"/>
    </p:custDataLst>
    <p:extLst>
      <p:ext uri="{BB962C8B-B14F-4D97-AF65-F5344CB8AC3E}">
        <p14:creationId xmlns:p14="http://schemas.microsoft.com/office/powerpoint/2010/main" val="3991413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building, table, decorated, people&#10;&#10;Description automatically generated">
            <a:extLst>
              <a:ext uri="{FF2B5EF4-FFF2-40B4-BE49-F238E27FC236}">
                <a16:creationId xmlns:a16="http://schemas.microsoft.com/office/drawing/2014/main" id="{3517411E-A5EB-47DA-9058-09ED5EFF2E9A}"/>
              </a:ext>
            </a:extLst>
          </p:cNvPr>
          <p:cNvPicPr>
            <a:picLocks noChangeAspect="1"/>
          </p:cNvPicPr>
          <p:nvPr/>
        </p:nvPicPr>
        <p:blipFill rotWithShape="1">
          <a:blip r:embed="rId2">
            <a:alphaModFix amt="35000"/>
            <a:extLst>
              <a:ext uri="{28A0092B-C50C-407E-A947-70E740481C1C}">
                <a14:useLocalDpi xmlns:a14="http://schemas.microsoft.com/office/drawing/2010/main" val="0"/>
              </a:ext>
            </a:extLst>
          </a:blip>
          <a:srcRect l="6606" r="8035"/>
          <a:stretch/>
        </p:blipFill>
        <p:spPr>
          <a:xfrm>
            <a:off x="-6" y="-3"/>
            <a:ext cx="12192000" cy="6855958"/>
          </a:xfrm>
          <a:prstGeom prst="rect">
            <a:avLst/>
          </a:prstGeom>
        </p:spPr>
      </p:pic>
      <p:sp>
        <p:nvSpPr>
          <p:cNvPr id="12" name="TextBox 11">
            <a:extLst>
              <a:ext uri="{FF2B5EF4-FFF2-40B4-BE49-F238E27FC236}">
                <a16:creationId xmlns:a16="http://schemas.microsoft.com/office/drawing/2014/main" id="{6636F6FE-C2C2-4EA3-BB28-F829150CCD6E}"/>
              </a:ext>
            </a:extLst>
          </p:cNvPr>
          <p:cNvSpPr txBox="1"/>
          <p:nvPr/>
        </p:nvSpPr>
        <p:spPr>
          <a:xfrm>
            <a:off x="4654295" y="4522156"/>
            <a:ext cx="7140140" cy="1918942"/>
          </a:xfrm>
          <a:prstGeom prst="rect">
            <a:avLst/>
          </a:prstGeom>
        </p:spPr>
        <p:txBody>
          <a:bodyPr vert="horz" lIns="91440" tIns="45720" rIns="91440" bIns="45720" rtlCol="0" anchor="t">
            <a:normAutofit/>
          </a:bodyPr>
          <a:lstStyle/>
          <a:p>
            <a:pPr>
              <a:lnSpc>
                <a:spcPct val="90000"/>
              </a:lnSpc>
              <a:spcBef>
                <a:spcPct val="0"/>
              </a:spcBef>
              <a:spcAft>
                <a:spcPts val="600"/>
              </a:spcAft>
            </a:pPr>
            <a:r>
              <a:rPr lang="en-US" sz="5400" b="1" kern="1200" dirty="0" err="1">
                <a:solidFill>
                  <a:schemeClr val="tx1"/>
                </a:solidFill>
                <a:latin typeface="+mj-lt"/>
                <a:ea typeface="+mj-ea"/>
                <a:cs typeface="+mj-cs"/>
              </a:rPr>
              <a:t>गुजरात</a:t>
            </a:r>
            <a:r>
              <a:rPr lang="en-US" sz="5400" b="1" kern="1200" dirty="0">
                <a:solidFill>
                  <a:schemeClr val="tx1"/>
                </a:solidFill>
                <a:latin typeface="+mj-lt"/>
                <a:ea typeface="+mj-ea"/>
                <a:cs typeface="+mj-cs"/>
              </a:rPr>
              <a:t>  </a:t>
            </a:r>
            <a:r>
              <a:rPr lang="en-US" sz="5400" b="1" kern="1200" dirty="0" err="1">
                <a:solidFill>
                  <a:schemeClr val="tx1"/>
                </a:solidFill>
                <a:latin typeface="+mj-lt"/>
                <a:ea typeface="+mj-ea"/>
                <a:cs typeface="+mj-cs"/>
              </a:rPr>
              <a:t>राज्य</a:t>
            </a:r>
            <a:r>
              <a:rPr lang="en-US" sz="5400" b="1" kern="1200" dirty="0">
                <a:solidFill>
                  <a:schemeClr val="tx1"/>
                </a:solidFill>
                <a:latin typeface="+mj-lt"/>
                <a:ea typeface="+mj-ea"/>
                <a:cs typeface="+mj-cs"/>
              </a:rPr>
              <a:t> </a:t>
            </a:r>
            <a:r>
              <a:rPr lang="hi-IN" sz="5400" b="1" kern="1200" dirty="0">
                <a:solidFill>
                  <a:schemeClr val="tx1"/>
                </a:solidFill>
                <a:latin typeface="+mj-lt"/>
                <a:ea typeface="+mj-ea"/>
                <a:cs typeface="+mj-cs"/>
              </a:rPr>
              <a:t>- </a:t>
            </a:r>
            <a:r>
              <a:rPr lang="en-US" sz="5400" b="1" kern="1200" dirty="0" err="1">
                <a:solidFill>
                  <a:schemeClr val="tx1"/>
                </a:solidFill>
                <a:latin typeface="+mj-lt"/>
                <a:ea typeface="+mj-ea"/>
                <a:cs typeface="+mj-cs"/>
              </a:rPr>
              <a:t>परिचय</a:t>
            </a:r>
            <a:endParaRPr lang="en-US" sz="5400" b="1" kern="1200" dirty="0">
              <a:solidFill>
                <a:schemeClr val="tx1"/>
              </a:solidFill>
              <a:latin typeface="+mj-lt"/>
              <a:ea typeface="+mj-ea"/>
              <a:cs typeface="+mj-cs"/>
            </a:endParaRPr>
          </a:p>
        </p:txBody>
      </p:sp>
      <p:sp>
        <p:nvSpPr>
          <p:cNvPr id="39" name="Freeform: Shape 26">
            <a:extLst>
              <a:ext uri="{FF2B5EF4-FFF2-40B4-BE49-F238E27FC236}">
                <a16:creationId xmlns:a16="http://schemas.microsoft.com/office/drawing/2014/main" id="{83FA766D-3260-4E0A-9E7F-A2C93DFF19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46518"/>
            <a:ext cx="4100079" cy="6194580"/>
          </a:xfrm>
          <a:custGeom>
            <a:avLst/>
            <a:gdLst>
              <a:gd name="connsiteX0" fmla="*/ 1002789 w 4100079"/>
              <a:gd name="connsiteY0" fmla="*/ 0 h 6194580"/>
              <a:gd name="connsiteX1" fmla="*/ 4100079 w 4100079"/>
              <a:gd name="connsiteY1" fmla="*/ 3097290 h 6194580"/>
              <a:gd name="connsiteX2" fmla="*/ 1002789 w 4100079"/>
              <a:gd name="connsiteY2" fmla="*/ 6194580 h 6194580"/>
              <a:gd name="connsiteX3" fmla="*/ 81750 w 4100079"/>
              <a:gd name="connsiteY3" fmla="*/ 6055332 h 6194580"/>
              <a:gd name="connsiteX4" fmla="*/ 0 w 4100079"/>
              <a:gd name="connsiteY4" fmla="*/ 6025411 h 6194580"/>
              <a:gd name="connsiteX5" fmla="*/ 0 w 4100079"/>
              <a:gd name="connsiteY5" fmla="*/ 169169 h 6194580"/>
              <a:gd name="connsiteX6" fmla="*/ 81750 w 4100079"/>
              <a:gd name="connsiteY6" fmla="*/ 139248 h 6194580"/>
              <a:gd name="connsiteX7" fmla="*/ 1002789 w 4100079"/>
              <a:gd name="connsiteY7" fmla="*/ 0 h 619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00079" h="6194580">
                <a:moveTo>
                  <a:pt x="1002789" y="0"/>
                </a:moveTo>
                <a:cubicBezTo>
                  <a:pt x="2713375" y="0"/>
                  <a:pt x="4100079" y="1386704"/>
                  <a:pt x="4100079" y="3097290"/>
                </a:cubicBezTo>
                <a:cubicBezTo>
                  <a:pt x="4100079" y="4807876"/>
                  <a:pt x="2713375" y="6194580"/>
                  <a:pt x="1002789" y="6194580"/>
                </a:cubicBezTo>
                <a:cubicBezTo>
                  <a:pt x="682054" y="6194580"/>
                  <a:pt x="372706" y="6145829"/>
                  <a:pt x="81750" y="6055332"/>
                </a:cubicBezTo>
                <a:lnTo>
                  <a:pt x="0" y="6025411"/>
                </a:lnTo>
                <a:lnTo>
                  <a:pt x="0" y="169169"/>
                </a:lnTo>
                <a:lnTo>
                  <a:pt x="81750" y="139248"/>
                </a:lnTo>
                <a:cubicBezTo>
                  <a:pt x="372706" y="48751"/>
                  <a:pt x="682054" y="0"/>
                  <a:pt x="1002789"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 name="Picture 10" descr="A lion standing in the grass&#10;&#10;Description automatically generated">
            <a:extLst>
              <a:ext uri="{FF2B5EF4-FFF2-40B4-BE49-F238E27FC236}">
                <a16:creationId xmlns:a16="http://schemas.microsoft.com/office/drawing/2014/main" id="{F85C17E0-FE0C-4384-AFB2-FBC2FCADEC9A}"/>
              </a:ext>
            </a:extLst>
          </p:cNvPr>
          <p:cNvPicPr>
            <a:picLocks noChangeAspect="1"/>
          </p:cNvPicPr>
          <p:nvPr/>
        </p:nvPicPr>
        <p:blipFill rotWithShape="1">
          <a:blip r:embed="rId3">
            <a:extLst>
              <a:ext uri="{28A0092B-C50C-407E-A947-70E740481C1C}">
                <a14:useLocalDpi xmlns:a14="http://schemas.microsoft.com/office/drawing/2010/main" val="0"/>
              </a:ext>
            </a:extLst>
          </a:blip>
          <a:srcRect l="25441" r="29764" b="-2"/>
          <a:stretch/>
        </p:blipFill>
        <p:spPr>
          <a:xfrm>
            <a:off x="-1" y="413156"/>
            <a:ext cx="3933440" cy="5861304"/>
          </a:xfrm>
          <a:custGeom>
            <a:avLst/>
            <a:gdLst/>
            <a:ahLst/>
            <a:cxnLst/>
            <a:rect l="l" t="t" r="r" b="b"/>
            <a:pathLst>
              <a:path w="3933440" h="5861304">
                <a:moveTo>
                  <a:pt x="1002788" y="0"/>
                </a:moveTo>
                <a:cubicBezTo>
                  <a:pt x="2621342" y="0"/>
                  <a:pt x="3933440" y="1312098"/>
                  <a:pt x="3933440" y="2930652"/>
                </a:cubicBezTo>
                <a:cubicBezTo>
                  <a:pt x="3933440" y="4549206"/>
                  <a:pt x="2621342" y="5861304"/>
                  <a:pt x="1002788" y="5861304"/>
                </a:cubicBezTo>
                <a:cubicBezTo>
                  <a:pt x="699309" y="5861304"/>
                  <a:pt x="406604" y="5815176"/>
                  <a:pt x="131302" y="5729548"/>
                </a:cubicBezTo>
                <a:lnTo>
                  <a:pt x="0" y="5681491"/>
                </a:lnTo>
                <a:lnTo>
                  <a:pt x="0" y="179814"/>
                </a:lnTo>
                <a:lnTo>
                  <a:pt x="131302" y="131756"/>
                </a:lnTo>
                <a:cubicBezTo>
                  <a:pt x="406604" y="46129"/>
                  <a:pt x="699309" y="0"/>
                  <a:pt x="1002788" y="0"/>
                </a:cubicBezTo>
                <a:close/>
              </a:path>
            </a:pathLst>
          </a:custGeom>
        </p:spPr>
      </p:pic>
      <p:sp>
        <p:nvSpPr>
          <p:cNvPr id="40" name="Freeform: Shape 28">
            <a:extLst>
              <a:ext uri="{FF2B5EF4-FFF2-40B4-BE49-F238E27FC236}">
                <a16:creationId xmlns:a16="http://schemas.microsoft.com/office/drawing/2014/main" id="{1D5848C7-DDF4-4EF2-A5C7-F5140BF5AF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53543" y="0"/>
            <a:ext cx="3566160" cy="3159748"/>
          </a:xfrm>
          <a:custGeom>
            <a:avLst/>
            <a:gdLst>
              <a:gd name="connsiteX0" fmla="*/ 649888 w 3566160"/>
              <a:gd name="connsiteY0" fmla="*/ 0 h 3159748"/>
              <a:gd name="connsiteX1" fmla="*/ 2916273 w 3566160"/>
              <a:gd name="connsiteY1" fmla="*/ 0 h 3159748"/>
              <a:gd name="connsiteX2" fmla="*/ 2917285 w 3566160"/>
              <a:gd name="connsiteY2" fmla="*/ 757 h 3159748"/>
              <a:gd name="connsiteX3" fmla="*/ 3566160 w 3566160"/>
              <a:gd name="connsiteY3" fmla="*/ 1376668 h 3159748"/>
              <a:gd name="connsiteX4" fmla="*/ 1783080 w 3566160"/>
              <a:gd name="connsiteY4" fmla="*/ 3159748 h 3159748"/>
              <a:gd name="connsiteX5" fmla="*/ 0 w 3566160"/>
              <a:gd name="connsiteY5" fmla="*/ 1376668 h 3159748"/>
              <a:gd name="connsiteX6" fmla="*/ 648876 w 3566160"/>
              <a:gd name="connsiteY6" fmla="*/ 757 h 3159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66160" h="3159748">
                <a:moveTo>
                  <a:pt x="649888" y="0"/>
                </a:moveTo>
                <a:lnTo>
                  <a:pt x="2916273" y="0"/>
                </a:lnTo>
                <a:lnTo>
                  <a:pt x="2917285" y="757"/>
                </a:lnTo>
                <a:cubicBezTo>
                  <a:pt x="3313569" y="327800"/>
                  <a:pt x="3566160" y="822736"/>
                  <a:pt x="3566160" y="1376668"/>
                </a:cubicBezTo>
                <a:cubicBezTo>
                  <a:pt x="3566160" y="2361436"/>
                  <a:pt x="2767848" y="3159748"/>
                  <a:pt x="1783080" y="3159748"/>
                </a:cubicBezTo>
                <a:cubicBezTo>
                  <a:pt x="798312" y="3159748"/>
                  <a:pt x="0" y="2361436"/>
                  <a:pt x="0" y="1376668"/>
                </a:cubicBezTo>
                <a:cubicBezTo>
                  <a:pt x="0" y="822736"/>
                  <a:pt x="252591" y="327800"/>
                  <a:pt x="648876" y="757"/>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descr="A group of people walking down the street&#10;&#10;Description automatically generated">
            <a:extLst>
              <a:ext uri="{FF2B5EF4-FFF2-40B4-BE49-F238E27FC236}">
                <a16:creationId xmlns:a16="http://schemas.microsoft.com/office/drawing/2014/main" id="{48488C04-F03C-4B41-B485-8157F34ADA30}"/>
              </a:ext>
            </a:extLst>
          </p:cNvPr>
          <p:cNvPicPr>
            <a:picLocks noChangeAspect="1"/>
          </p:cNvPicPr>
          <p:nvPr/>
        </p:nvPicPr>
        <p:blipFill rotWithShape="1">
          <a:blip r:embed="rId4">
            <a:extLst>
              <a:ext uri="{28A0092B-C50C-407E-A947-70E740481C1C}">
                <a14:useLocalDpi xmlns:a14="http://schemas.microsoft.com/office/drawing/2010/main" val="0"/>
              </a:ext>
            </a:extLst>
          </a:blip>
          <a:srcRect l="17960" r="9902" b="2"/>
          <a:stretch/>
        </p:blipFill>
        <p:spPr>
          <a:xfrm>
            <a:off x="4518135" y="10"/>
            <a:ext cx="3236976" cy="2995146"/>
          </a:xfrm>
          <a:custGeom>
            <a:avLst/>
            <a:gdLst/>
            <a:ahLst/>
            <a:cxnLst/>
            <a:rect l="l" t="t" r="r" b="b"/>
            <a:pathLst>
              <a:path w="3236976" h="2995156">
                <a:moveTo>
                  <a:pt x="770517" y="0"/>
                </a:moveTo>
                <a:lnTo>
                  <a:pt x="2466460" y="0"/>
                </a:lnTo>
                <a:lnTo>
                  <a:pt x="2523400" y="34592"/>
                </a:lnTo>
                <a:cubicBezTo>
                  <a:pt x="2953921" y="325446"/>
                  <a:pt x="3236976" y="818002"/>
                  <a:pt x="3236976" y="1376668"/>
                </a:cubicBezTo>
                <a:cubicBezTo>
                  <a:pt x="3236976" y="2270534"/>
                  <a:pt x="2512354" y="2995156"/>
                  <a:pt x="1618488" y="2995156"/>
                </a:cubicBezTo>
                <a:cubicBezTo>
                  <a:pt x="724622" y="2995156"/>
                  <a:pt x="0" y="2270534"/>
                  <a:pt x="0" y="1376668"/>
                </a:cubicBezTo>
                <a:cubicBezTo>
                  <a:pt x="0" y="818002"/>
                  <a:pt x="283056" y="325446"/>
                  <a:pt x="713576" y="34592"/>
                </a:cubicBezTo>
                <a:close/>
              </a:path>
            </a:pathLst>
          </a:custGeom>
        </p:spPr>
      </p:pic>
      <p:sp>
        <p:nvSpPr>
          <p:cNvPr id="41" name="Freeform: Shape 30">
            <a:extLst>
              <a:ext uri="{FF2B5EF4-FFF2-40B4-BE49-F238E27FC236}">
                <a16:creationId xmlns:a16="http://schemas.microsoft.com/office/drawing/2014/main" id="{5E10DA6E-C3FF-4539-BF84-4775BB7EC4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04396" y="2042"/>
            <a:ext cx="3387604" cy="4183848"/>
          </a:xfrm>
          <a:custGeom>
            <a:avLst/>
            <a:gdLst>
              <a:gd name="connsiteX0" fmla="*/ 420128 w 3387604"/>
              <a:gd name="connsiteY0" fmla="*/ 0 h 4183848"/>
              <a:gd name="connsiteX1" fmla="*/ 3387604 w 3387604"/>
              <a:gd name="connsiteY1" fmla="*/ 0 h 4183848"/>
              <a:gd name="connsiteX2" fmla="*/ 3387604 w 3387604"/>
              <a:gd name="connsiteY2" fmla="*/ 4101530 h 4183848"/>
              <a:gd name="connsiteX3" fmla="*/ 3283372 w 3387604"/>
              <a:gd name="connsiteY3" fmla="*/ 4128330 h 4183848"/>
              <a:gd name="connsiteX4" fmla="*/ 2732648 w 3387604"/>
              <a:gd name="connsiteY4" fmla="*/ 4183848 h 4183848"/>
              <a:gd name="connsiteX5" fmla="*/ 0 w 3387604"/>
              <a:gd name="connsiteY5" fmla="*/ 1451200 h 4183848"/>
              <a:gd name="connsiteX6" fmla="*/ 329816 w 3387604"/>
              <a:gd name="connsiteY6" fmla="*/ 148658 h 4183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87604" h="4183848">
                <a:moveTo>
                  <a:pt x="420128" y="0"/>
                </a:moveTo>
                <a:lnTo>
                  <a:pt x="3387604" y="0"/>
                </a:lnTo>
                <a:lnTo>
                  <a:pt x="3387604" y="4101530"/>
                </a:lnTo>
                <a:lnTo>
                  <a:pt x="3283372" y="4128330"/>
                </a:lnTo>
                <a:cubicBezTo>
                  <a:pt x="3105483" y="4164732"/>
                  <a:pt x="2921298" y="4183848"/>
                  <a:pt x="2732648" y="4183848"/>
                </a:cubicBezTo>
                <a:cubicBezTo>
                  <a:pt x="1223448" y="4183848"/>
                  <a:pt x="0" y="2960400"/>
                  <a:pt x="0" y="1451200"/>
                </a:cubicBezTo>
                <a:cubicBezTo>
                  <a:pt x="0" y="979575"/>
                  <a:pt x="119477" y="535856"/>
                  <a:pt x="329816" y="148658"/>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descr="A tall building&#10;&#10;Description automatically generated">
            <a:extLst>
              <a:ext uri="{FF2B5EF4-FFF2-40B4-BE49-F238E27FC236}">
                <a16:creationId xmlns:a16="http://schemas.microsoft.com/office/drawing/2014/main" id="{AAD557FC-DDDB-45BE-BD04-BE47A392F9A9}"/>
              </a:ext>
            </a:extLst>
          </p:cNvPr>
          <p:cNvPicPr>
            <a:picLocks noChangeAspect="1"/>
          </p:cNvPicPr>
          <p:nvPr/>
        </p:nvPicPr>
        <p:blipFill rotWithShape="1">
          <a:blip r:embed="rId5">
            <a:extLst>
              <a:ext uri="{28A0092B-C50C-407E-A947-70E740481C1C}">
                <a14:useLocalDpi xmlns:a14="http://schemas.microsoft.com/office/drawing/2010/main" val="0"/>
              </a:ext>
            </a:extLst>
          </a:blip>
          <a:srcRect l="15542" r="24511"/>
          <a:stretch/>
        </p:blipFill>
        <p:spPr>
          <a:xfrm>
            <a:off x="8967592" y="2042"/>
            <a:ext cx="3224421" cy="4020664"/>
          </a:xfrm>
          <a:custGeom>
            <a:avLst/>
            <a:gdLst/>
            <a:ahLst/>
            <a:cxnLst/>
            <a:rect l="l" t="t" r="r" b="b"/>
            <a:pathLst>
              <a:path w="3224421" h="4020664">
                <a:moveTo>
                  <a:pt x="449733" y="0"/>
                </a:moveTo>
                <a:lnTo>
                  <a:pt x="3224421" y="0"/>
                </a:lnTo>
                <a:lnTo>
                  <a:pt x="3224421" y="3933205"/>
                </a:lnTo>
                <a:lnTo>
                  <a:pt x="3087301" y="3968462"/>
                </a:lnTo>
                <a:cubicBezTo>
                  <a:pt x="2920035" y="4002689"/>
                  <a:pt x="2746849" y="4020664"/>
                  <a:pt x="2569464" y="4020664"/>
                </a:cubicBezTo>
                <a:cubicBezTo>
                  <a:pt x="1150388" y="4020664"/>
                  <a:pt x="0" y="2870276"/>
                  <a:pt x="0" y="1451200"/>
                </a:cubicBezTo>
                <a:cubicBezTo>
                  <a:pt x="0" y="919047"/>
                  <a:pt x="161773" y="424677"/>
                  <a:pt x="438824" y="14588"/>
                </a:cubicBezTo>
                <a:close/>
              </a:path>
            </a:pathLst>
          </a:custGeom>
        </p:spPr>
      </p:pic>
    </p:spTree>
    <p:extLst>
      <p:ext uri="{BB962C8B-B14F-4D97-AF65-F5344CB8AC3E}">
        <p14:creationId xmlns:p14="http://schemas.microsoft.com/office/powerpoint/2010/main" val="978163777"/>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51" name="Rectangle 50">
            <a:extLst>
              <a:ext uri="{FF2B5EF4-FFF2-40B4-BE49-F238E27FC236}">
                <a16:creationId xmlns:a16="http://schemas.microsoft.com/office/drawing/2014/main" id="{948E0614-2307-48DE-A399-D116060ABE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DE971902-CCE7-48A5-ADF6-E0FBE23C9534}"/>
              </a:ext>
            </a:extLst>
          </p:cNvPr>
          <p:cNvSpPr txBox="1"/>
          <p:nvPr/>
        </p:nvSpPr>
        <p:spPr>
          <a:xfrm>
            <a:off x="803499" y="232757"/>
            <a:ext cx="6736987" cy="6154791"/>
          </a:xfrm>
          <a:prstGeom prst="rect">
            <a:avLst/>
          </a:prstGeom>
        </p:spPr>
        <p:txBody>
          <a:bodyPr vert="horz" lIns="91440" tIns="45720" rIns="91440" bIns="45720" rtlCol="0" anchor="t">
            <a:normAutofit/>
          </a:bodyPr>
          <a:lstStyle/>
          <a:p>
            <a:pPr marL="285750" indent="-285750">
              <a:buFont typeface="Arial" panose="020B0604020202020204" pitchFamily="34" charset="0"/>
              <a:buChar char="•"/>
            </a:pPr>
            <a:r>
              <a:rPr lang="hi-IN" sz="2400" dirty="0">
                <a:latin typeface="Aparajita" panose="02020603050405020304" pitchFamily="18" charset="0"/>
                <a:cs typeface="Aparajita" panose="02020603050405020304" pitchFamily="18" charset="0"/>
              </a:rPr>
              <a:t>भारत के सबसे पश्चिमी कोने में बसा  गुजरात राज्य </a:t>
            </a:r>
            <a:r>
              <a:rPr lang="en-IN" sz="3200" b="1" dirty="0">
                <a:latin typeface="Aparajita" panose="02020603050405020304" pitchFamily="18" charset="0"/>
                <a:cs typeface="Aparajita" panose="02020603050405020304" pitchFamily="18" charset="0"/>
              </a:rPr>
              <a:t>                   </a:t>
            </a:r>
            <a:r>
              <a:rPr lang="hi-IN" sz="3200" b="1" dirty="0">
                <a:latin typeface="Aparajita" panose="02020603050405020304" pitchFamily="18" charset="0"/>
                <a:cs typeface="Aparajita" panose="02020603050405020304" pitchFamily="18" charset="0"/>
              </a:rPr>
              <a:t>“गांधी, गरबा और </a:t>
            </a:r>
            <a:r>
              <a:rPr lang="hi-IN" sz="3200" b="1" dirty="0" err="1">
                <a:latin typeface="Aparajita" panose="02020603050405020304" pitchFamily="18" charset="0"/>
                <a:cs typeface="Aparajita" panose="02020603050405020304" pitchFamily="18" charset="0"/>
              </a:rPr>
              <a:t>गांठिया</a:t>
            </a:r>
            <a:r>
              <a:rPr lang="hi-IN" sz="3200" b="1" dirty="0">
                <a:latin typeface="Aparajita" panose="02020603050405020304" pitchFamily="18" charset="0"/>
                <a:cs typeface="Aparajita" panose="02020603050405020304" pitchFamily="18" charset="0"/>
              </a:rPr>
              <a:t>” </a:t>
            </a:r>
            <a:r>
              <a:rPr lang="en-IN" sz="2400" dirty="0">
                <a:latin typeface="Aparajita" panose="02020603050405020304" pitchFamily="18" charset="0"/>
                <a:cs typeface="Aparajita" panose="02020603050405020304" pitchFamily="18" charset="0"/>
              </a:rPr>
              <a:t> </a:t>
            </a:r>
            <a:r>
              <a:rPr lang="hi-IN" sz="2400" dirty="0">
                <a:latin typeface="Aparajita" panose="02020603050405020304" pitchFamily="18" charset="0"/>
                <a:cs typeface="Aparajita" panose="02020603050405020304" pitchFamily="18" charset="0"/>
              </a:rPr>
              <a:t>की भूमि के रूप में विश्व भर में प्रसिद्ध है |</a:t>
            </a:r>
          </a:p>
          <a:p>
            <a:pPr marL="285750" indent="-285750">
              <a:buFont typeface="Arial" panose="020B0604020202020204" pitchFamily="34" charset="0"/>
              <a:buChar char="•"/>
            </a:pPr>
            <a:endParaRPr lang="hi-IN" sz="2400" dirty="0">
              <a:latin typeface="Aparajita" panose="02020603050405020304" pitchFamily="18" charset="0"/>
              <a:cs typeface="Aparajita" panose="02020603050405020304" pitchFamily="18" charset="0"/>
            </a:endParaRPr>
          </a:p>
          <a:p>
            <a:pPr marL="285750" indent="-285750">
              <a:buFont typeface="Arial" panose="020B0604020202020204" pitchFamily="34" charset="0"/>
              <a:buChar char="•"/>
            </a:pPr>
            <a:r>
              <a:rPr lang="hi-IN" sz="2400" dirty="0">
                <a:latin typeface="Aparajita" panose="02020603050405020304" pitchFamily="18" charset="0"/>
                <a:cs typeface="Aparajita" panose="02020603050405020304" pitchFamily="18" charset="0"/>
              </a:rPr>
              <a:t>गुजरात राज्य को </a:t>
            </a:r>
            <a:r>
              <a:rPr lang="hi-IN" sz="2400" b="1" dirty="0">
                <a:latin typeface="Aparajita" panose="02020603050405020304" pitchFamily="18" charset="0"/>
                <a:cs typeface="Aparajita" panose="02020603050405020304" pitchFamily="18" charset="0"/>
              </a:rPr>
              <a:t>1 मई </a:t>
            </a:r>
            <a:r>
              <a:rPr lang="en-IN" sz="2400" b="1" dirty="0">
                <a:latin typeface="Aparajita" panose="02020603050405020304" pitchFamily="18" charset="0"/>
                <a:cs typeface="Aparajita" panose="02020603050405020304" pitchFamily="18" charset="0"/>
              </a:rPr>
              <a:t>1960</a:t>
            </a:r>
            <a:r>
              <a:rPr lang="hi-IN" sz="2400" b="1" dirty="0">
                <a:latin typeface="Aparajita" panose="02020603050405020304" pitchFamily="18" charset="0"/>
                <a:cs typeface="Aparajita" panose="02020603050405020304" pitchFamily="18" charset="0"/>
              </a:rPr>
              <a:t> </a:t>
            </a:r>
            <a:r>
              <a:rPr lang="hi-IN" sz="2400" dirty="0">
                <a:latin typeface="Aparajita" panose="02020603050405020304" pitchFamily="18" charset="0"/>
                <a:cs typeface="Aparajita" panose="02020603050405020304" pitchFamily="18" charset="0"/>
              </a:rPr>
              <a:t>को भूतपूर्व बॉम्बे राज्य  से अलग करके बनाया गया |</a:t>
            </a:r>
          </a:p>
          <a:p>
            <a:pPr marL="285750" indent="-285750">
              <a:buFont typeface="Arial" panose="020B0604020202020204" pitchFamily="34" charset="0"/>
              <a:buChar char="•"/>
            </a:pPr>
            <a:endParaRPr lang="hi-IN" sz="2400" dirty="0">
              <a:latin typeface="Aparajita" panose="02020603050405020304" pitchFamily="18" charset="0"/>
              <a:cs typeface="Aparajita" panose="02020603050405020304" pitchFamily="18" charset="0"/>
            </a:endParaRPr>
          </a:p>
          <a:p>
            <a:pPr marL="285750" indent="-285750">
              <a:buFont typeface="Arial" panose="020B0604020202020204" pitchFamily="34" charset="0"/>
              <a:buChar char="•"/>
            </a:pPr>
            <a:r>
              <a:rPr lang="hi-IN" sz="2400" dirty="0">
                <a:latin typeface="Aparajita" panose="02020603050405020304" pitchFamily="18" charset="0"/>
                <a:cs typeface="Aparajita" panose="02020603050405020304" pitchFamily="18" charset="0"/>
              </a:rPr>
              <a:t>प्रतिवर्ष </a:t>
            </a:r>
            <a:r>
              <a:rPr lang="en-IN" sz="2400" b="1" dirty="0">
                <a:latin typeface="Aparajita" panose="02020603050405020304" pitchFamily="18" charset="0"/>
                <a:cs typeface="Aparajita" panose="02020603050405020304" pitchFamily="18" charset="0"/>
              </a:rPr>
              <a:t>01 </a:t>
            </a:r>
            <a:r>
              <a:rPr lang="hi-IN" sz="2400" b="1" dirty="0">
                <a:latin typeface="Aparajita" panose="02020603050405020304" pitchFamily="18" charset="0"/>
                <a:cs typeface="Aparajita" panose="02020603050405020304" pitchFamily="18" charset="0"/>
              </a:rPr>
              <a:t>मई </a:t>
            </a:r>
            <a:r>
              <a:rPr lang="hi-IN" sz="2400" dirty="0">
                <a:latin typeface="Aparajita" panose="02020603050405020304" pitchFamily="18" charset="0"/>
                <a:cs typeface="Aparajita" panose="02020603050405020304" pitchFamily="18" charset="0"/>
              </a:rPr>
              <a:t>को  राज्य स्थापना दिवस मनाया जाता है |</a:t>
            </a:r>
          </a:p>
          <a:p>
            <a:pPr marL="285750" indent="-285750">
              <a:buFont typeface="Arial" panose="020B0604020202020204" pitchFamily="34" charset="0"/>
              <a:buChar char="•"/>
            </a:pPr>
            <a:endParaRPr lang="hi-IN" sz="2400" dirty="0">
              <a:latin typeface="Aparajita" panose="02020603050405020304" pitchFamily="18" charset="0"/>
              <a:cs typeface="Aparajita" panose="02020603050405020304" pitchFamily="18" charset="0"/>
            </a:endParaRPr>
          </a:p>
          <a:p>
            <a:pPr marL="285750" indent="-285750">
              <a:buFont typeface="Arial" panose="020B0604020202020204" pitchFamily="34" charset="0"/>
              <a:buChar char="•"/>
            </a:pPr>
            <a:r>
              <a:rPr lang="hi-IN" sz="2400" dirty="0">
                <a:latin typeface="Aparajita" panose="02020603050405020304" pitchFamily="18" charset="0"/>
                <a:cs typeface="Aparajita" panose="02020603050405020304" pitchFamily="18" charset="0"/>
              </a:rPr>
              <a:t>राज्य की राजधानी  </a:t>
            </a:r>
            <a:r>
              <a:rPr lang="hi-IN" sz="2400" b="1" dirty="0" err="1">
                <a:latin typeface="Aparajita" panose="02020603050405020304" pitchFamily="18" charset="0"/>
                <a:cs typeface="Aparajita" panose="02020603050405020304" pitchFamily="18" charset="0"/>
              </a:rPr>
              <a:t>गांधीनगर</a:t>
            </a:r>
            <a:r>
              <a:rPr lang="hi-IN" sz="2400" dirty="0">
                <a:latin typeface="Aparajita" panose="02020603050405020304" pitchFamily="18" charset="0"/>
                <a:cs typeface="Aparajita" panose="02020603050405020304" pitchFamily="18" charset="0"/>
              </a:rPr>
              <a:t>  है जो </a:t>
            </a:r>
            <a:r>
              <a:rPr lang="hi-IN" sz="2400" dirty="0" err="1">
                <a:latin typeface="Aparajita" panose="02020603050405020304" pitchFamily="18" charset="0"/>
                <a:cs typeface="Aparajita" panose="02020603050405020304" pitchFamily="18" charset="0"/>
              </a:rPr>
              <a:t>राष्ट्रपिता</a:t>
            </a:r>
            <a:r>
              <a:rPr lang="hi-IN" sz="2400" dirty="0">
                <a:latin typeface="Aparajita" panose="02020603050405020304" pitchFamily="18" charset="0"/>
                <a:cs typeface="Aparajita" panose="02020603050405020304" pitchFamily="18" charset="0"/>
              </a:rPr>
              <a:t> महात्मा गाँधी के नाम से बसाया गया है |</a:t>
            </a:r>
          </a:p>
          <a:p>
            <a:endParaRPr lang="hi-IN" sz="2400" dirty="0">
              <a:latin typeface="Aparajita" panose="02020603050405020304" pitchFamily="18" charset="0"/>
              <a:cs typeface="Aparajita" panose="02020603050405020304" pitchFamily="18" charset="0"/>
            </a:endParaRPr>
          </a:p>
          <a:p>
            <a:pPr marL="285750" indent="-285750">
              <a:buFont typeface="Arial" panose="020B0604020202020204" pitchFamily="34" charset="0"/>
              <a:buChar char="•"/>
            </a:pPr>
            <a:r>
              <a:rPr lang="hi-IN" sz="2400" dirty="0">
                <a:latin typeface="Aparajita" panose="02020603050405020304" pitchFamily="18" charset="0"/>
                <a:cs typeface="Aparajita" panose="02020603050405020304" pitchFamily="18" charset="0"/>
              </a:rPr>
              <a:t>राज्य की </a:t>
            </a:r>
            <a:r>
              <a:rPr lang="hi-IN" sz="2400" dirty="0" err="1">
                <a:latin typeface="Aparajita" panose="02020603050405020304" pitchFamily="18" charset="0"/>
                <a:cs typeface="Aparajita" panose="02020603050405020304" pitchFamily="18" charset="0"/>
              </a:rPr>
              <a:t>जनसँख्या</a:t>
            </a:r>
            <a:r>
              <a:rPr lang="hi-IN" sz="2400" dirty="0">
                <a:latin typeface="Aparajita" panose="02020603050405020304" pitchFamily="18" charset="0"/>
                <a:cs typeface="Aparajita" panose="02020603050405020304" pitchFamily="18" charset="0"/>
              </a:rPr>
              <a:t>  लगभग  </a:t>
            </a:r>
            <a:r>
              <a:rPr lang="en-IN" sz="2400" b="1" dirty="0">
                <a:latin typeface="Aparajita" panose="02020603050405020304" pitchFamily="18" charset="0"/>
                <a:cs typeface="Aparajita" panose="02020603050405020304" pitchFamily="18" charset="0"/>
              </a:rPr>
              <a:t>6.27</a:t>
            </a:r>
            <a:r>
              <a:rPr lang="hi-IN" sz="2400" b="1" dirty="0">
                <a:latin typeface="Aparajita" panose="02020603050405020304" pitchFamily="18" charset="0"/>
                <a:cs typeface="Aparajita" panose="02020603050405020304" pitchFamily="18" charset="0"/>
              </a:rPr>
              <a:t> करोड़</a:t>
            </a:r>
            <a:r>
              <a:rPr lang="en-IN" sz="2400" b="1" dirty="0">
                <a:latin typeface="Aparajita" panose="02020603050405020304" pitchFamily="18" charset="0"/>
                <a:cs typeface="Aparajita" panose="02020603050405020304" pitchFamily="18" charset="0"/>
              </a:rPr>
              <a:t> </a:t>
            </a:r>
            <a:r>
              <a:rPr lang="hi-IN" sz="2400" dirty="0">
                <a:latin typeface="Aparajita" panose="02020603050405020304" pitchFamily="18" charset="0"/>
                <a:cs typeface="Aparajita" panose="02020603050405020304" pitchFamily="18" charset="0"/>
              </a:rPr>
              <a:t>है |</a:t>
            </a:r>
          </a:p>
          <a:p>
            <a:pPr marL="285750" indent="-285750">
              <a:buFont typeface="Arial" panose="020B0604020202020204" pitchFamily="34" charset="0"/>
              <a:buChar char="•"/>
            </a:pPr>
            <a:endParaRPr lang="hi-IN" sz="2400" dirty="0">
              <a:latin typeface="Aparajita" panose="02020603050405020304" pitchFamily="18" charset="0"/>
              <a:cs typeface="Aparajita" panose="02020603050405020304" pitchFamily="18" charset="0"/>
            </a:endParaRPr>
          </a:p>
          <a:p>
            <a:pPr marL="285750" indent="-285750">
              <a:buFont typeface="Arial" panose="020B0604020202020204" pitchFamily="34" charset="0"/>
              <a:buChar char="•"/>
            </a:pPr>
            <a:r>
              <a:rPr lang="hi-IN" sz="2400" dirty="0">
                <a:latin typeface="Aparajita" panose="02020603050405020304" pitchFamily="18" charset="0"/>
                <a:cs typeface="Aparajita" panose="02020603050405020304" pitchFamily="18" charset="0"/>
              </a:rPr>
              <a:t>क्षेत्रफल - </a:t>
            </a:r>
            <a:r>
              <a:rPr lang="en-IN" sz="2400" b="1" dirty="0">
                <a:latin typeface="Aparajita" panose="02020603050405020304" pitchFamily="18" charset="0"/>
                <a:cs typeface="Aparajita" panose="02020603050405020304" pitchFamily="18" charset="0"/>
              </a:rPr>
              <a:t>196024 </a:t>
            </a:r>
            <a:r>
              <a:rPr lang="hi-IN" sz="2400" b="1" dirty="0">
                <a:latin typeface="Aparajita" panose="02020603050405020304" pitchFamily="18" charset="0"/>
                <a:cs typeface="Aparajita" panose="02020603050405020304" pitchFamily="18" charset="0"/>
              </a:rPr>
              <a:t> वर्ग </a:t>
            </a:r>
            <a:r>
              <a:rPr lang="hi-IN" sz="2400" b="1" dirty="0" err="1">
                <a:latin typeface="Aparajita" panose="02020603050405020304" pitchFamily="18" charset="0"/>
                <a:cs typeface="Aparajita" panose="02020603050405020304" pitchFamily="18" charset="0"/>
              </a:rPr>
              <a:t>किमी</a:t>
            </a:r>
            <a:r>
              <a:rPr lang="hi-IN" sz="2400" b="1" dirty="0">
                <a:latin typeface="Aparajita" panose="02020603050405020304" pitchFamily="18" charset="0"/>
                <a:cs typeface="Aparajita" panose="02020603050405020304" pitchFamily="18" charset="0"/>
              </a:rPr>
              <a:t> </a:t>
            </a:r>
          </a:p>
          <a:p>
            <a:pPr>
              <a:lnSpc>
                <a:spcPct val="90000"/>
              </a:lnSpc>
              <a:spcBef>
                <a:spcPct val="0"/>
              </a:spcBef>
              <a:spcAft>
                <a:spcPts val="600"/>
              </a:spcAft>
            </a:pPr>
            <a:endParaRPr lang="en-US" sz="2400" kern="1200" dirty="0">
              <a:latin typeface="+mj-lt"/>
              <a:ea typeface="+mj-ea"/>
              <a:cs typeface="+mj-cs"/>
            </a:endParaRPr>
          </a:p>
        </p:txBody>
      </p:sp>
      <p:grpSp>
        <p:nvGrpSpPr>
          <p:cNvPr id="53" name="Group 52">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203868"/>
            <a:ext cx="731521" cy="673460"/>
            <a:chOff x="3940602" y="308034"/>
            <a:chExt cx="2116791" cy="3428999"/>
          </a:xfrm>
          <a:solidFill>
            <a:schemeClr val="accent4"/>
          </a:solidFill>
        </p:grpSpPr>
        <p:sp>
          <p:nvSpPr>
            <p:cNvPr id="48" name="Rectangle 53">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54">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55">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8" name="Rectangle 57">
            <a:extLst>
              <a:ext uri="{FF2B5EF4-FFF2-40B4-BE49-F238E27FC236}">
                <a16:creationId xmlns:a16="http://schemas.microsoft.com/office/drawing/2014/main" id="{B81933D1-5615-42C7-9C0B-4EB7105CC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B089A89A-1E9C-4761-9DFF-53C275FBF8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29414" y="232757"/>
            <a:ext cx="3765762" cy="6259483"/>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large green landscape&#10;&#10;Description automatically generated">
            <a:extLst>
              <a:ext uri="{FF2B5EF4-FFF2-40B4-BE49-F238E27FC236}">
                <a16:creationId xmlns:a16="http://schemas.microsoft.com/office/drawing/2014/main" id="{816F5502-0FDF-4831-A108-D2A2B2FE3A8D}"/>
              </a:ext>
            </a:extLst>
          </p:cNvPr>
          <p:cNvPicPr>
            <a:picLocks noChangeAspect="1"/>
          </p:cNvPicPr>
          <p:nvPr/>
        </p:nvPicPr>
        <p:blipFill rotWithShape="1">
          <a:blip r:embed="rId2">
            <a:extLst>
              <a:ext uri="{28A0092B-C50C-407E-A947-70E740481C1C}">
                <a14:useLocalDpi xmlns:a14="http://schemas.microsoft.com/office/drawing/2010/main" val="0"/>
              </a:ext>
            </a:extLst>
          </a:blip>
          <a:srcRect t="8258" r="-3" b="16934"/>
          <a:stretch/>
        </p:blipFill>
        <p:spPr>
          <a:xfrm>
            <a:off x="8179723" y="403240"/>
            <a:ext cx="3259287" cy="1822494"/>
          </a:xfrm>
          <a:prstGeom prst="rect">
            <a:avLst/>
          </a:prstGeom>
        </p:spPr>
      </p:pic>
      <p:pic>
        <p:nvPicPr>
          <p:cNvPr id="15" name="Picture 14" descr="A bowl of food on a plate&#10;&#10;Description automatically generated">
            <a:extLst>
              <a:ext uri="{FF2B5EF4-FFF2-40B4-BE49-F238E27FC236}">
                <a16:creationId xmlns:a16="http://schemas.microsoft.com/office/drawing/2014/main" id="{EB4711A1-94E7-409B-B423-C0D41173ECBE}"/>
              </a:ext>
            </a:extLst>
          </p:cNvPr>
          <p:cNvPicPr>
            <a:picLocks noChangeAspect="1"/>
          </p:cNvPicPr>
          <p:nvPr/>
        </p:nvPicPr>
        <p:blipFill rotWithShape="1">
          <a:blip r:embed="rId3">
            <a:extLst>
              <a:ext uri="{28A0092B-C50C-407E-A947-70E740481C1C}">
                <a14:useLocalDpi xmlns:a14="http://schemas.microsoft.com/office/drawing/2010/main" val="0"/>
              </a:ext>
            </a:extLst>
          </a:blip>
          <a:srcRect t="12254" r="-3" b="3973"/>
          <a:stretch/>
        </p:blipFill>
        <p:spPr>
          <a:xfrm>
            <a:off x="8179723" y="2426312"/>
            <a:ext cx="3259287" cy="1822494"/>
          </a:xfrm>
          <a:prstGeom prst="rect">
            <a:avLst/>
          </a:prstGeom>
        </p:spPr>
      </p:pic>
      <p:pic>
        <p:nvPicPr>
          <p:cNvPr id="24" name="Picture 23" descr="A group of people in costumes&#10;&#10;Description automatically generated">
            <a:extLst>
              <a:ext uri="{FF2B5EF4-FFF2-40B4-BE49-F238E27FC236}">
                <a16:creationId xmlns:a16="http://schemas.microsoft.com/office/drawing/2014/main" id="{0D44E9B7-DA79-4297-94A8-A16D34F1D471}"/>
              </a:ext>
            </a:extLst>
          </p:cNvPr>
          <p:cNvPicPr>
            <a:picLocks noChangeAspect="1"/>
          </p:cNvPicPr>
          <p:nvPr/>
        </p:nvPicPr>
        <p:blipFill rotWithShape="1">
          <a:blip r:embed="rId4">
            <a:extLst>
              <a:ext uri="{28A0092B-C50C-407E-A947-70E740481C1C}">
                <a14:useLocalDpi xmlns:a14="http://schemas.microsoft.com/office/drawing/2010/main" val="0"/>
              </a:ext>
            </a:extLst>
          </a:blip>
          <a:srcRect r="-3" b="589"/>
          <a:stretch/>
        </p:blipFill>
        <p:spPr>
          <a:xfrm>
            <a:off x="8179723" y="4449385"/>
            <a:ext cx="3259287" cy="1822494"/>
          </a:xfrm>
          <a:prstGeom prst="rect">
            <a:avLst/>
          </a:prstGeom>
        </p:spPr>
      </p:pic>
      <p:sp>
        <p:nvSpPr>
          <p:cNvPr id="27" name="TextBox 26">
            <a:extLst>
              <a:ext uri="{FF2B5EF4-FFF2-40B4-BE49-F238E27FC236}">
                <a16:creationId xmlns:a16="http://schemas.microsoft.com/office/drawing/2014/main" id="{44F5BC55-9690-4E8C-93ED-75CEF8A8684B}"/>
              </a:ext>
            </a:extLst>
          </p:cNvPr>
          <p:cNvSpPr txBox="1"/>
          <p:nvPr/>
        </p:nvSpPr>
        <p:spPr>
          <a:xfrm>
            <a:off x="9350386" y="2151249"/>
            <a:ext cx="1139687" cy="369332"/>
          </a:xfrm>
          <a:prstGeom prst="rect">
            <a:avLst/>
          </a:prstGeom>
          <a:noFill/>
        </p:spPr>
        <p:txBody>
          <a:bodyPr wrap="square" rtlCol="0">
            <a:spAutoFit/>
          </a:bodyPr>
          <a:lstStyle/>
          <a:p>
            <a:r>
              <a:rPr lang="hi-IN" sz="1600" dirty="0" err="1"/>
              <a:t>गांधीनगर</a:t>
            </a:r>
            <a:r>
              <a:rPr lang="hi-IN" dirty="0"/>
              <a:t> </a:t>
            </a:r>
            <a:endParaRPr lang="en-IN" dirty="0"/>
          </a:p>
        </p:txBody>
      </p:sp>
      <p:sp>
        <p:nvSpPr>
          <p:cNvPr id="30" name="TextBox 29">
            <a:extLst>
              <a:ext uri="{FF2B5EF4-FFF2-40B4-BE49-F238E27FC236}">
                <a16:creationId xmlns:a16="http://schemas.microsoft.com/office/drawing/2014/main" id="{DEA2BA7F-1A6A-4D5B-9065-C11041F4E2FC}"/>
              </a:ext>
            </a:extLst>
          </p:cNvPr>
          <p:cNvSpPr txBox="1"/>
          <p:nvPr/>
        </p:nvSpPr>
        <p:spPr>
          <a:xfrm>
            <a:off x="9528151" y="4174321"/>
            <a:ext cx="1139687" cy="369332"/>
          </a:xfrm>
          <a:prstGeom prst="rect">
            <a:avLst/>
          </a:prstGeom>
          <a:noFill/>
        </p:spPr>
        <p:txBody>
          <a:bodyPr wrap="square" rtlCol="0">
            <a:spAutoFit/>
          </a:bodyPr>
          <a:lstStyle/>
          <a:p>
            <a:r>
              <a:rPr lang="hi-IN" sz="1600" dirty="0" err="1"/>
              <a:t>गांठिया</a:t>
            </a:r>
            <a:r>
              <a:rPr lang="hi-IN" dirty="0"/>
              <a:t> </a:t>
            </a:r>
            <a:endParaRPr lang="en-IN" dirty="0"/>
          </a:p>
        </p:txBody>
      </p:sp>
      <p:sp>
        <p:nvSpPr>
          <p:cNvPr id="32" name="TextBox 31">
            <a:extLst>
              <a:ext uri="{FF2B5EF4-FFF2-40B4-BE49-F238E27FC236}">
                <a16:creationId xmlns:a16="http://schemas.microsoft.com/office/drawing/2014/main" id="{BACCAD9A-781F-436B-AA4D-BA056C12385C}"/>
              </a:ext>
            </a:extLst>
          </p:cNvPr>
          <p:cNvSpPr txBox="1"/>
          <p:nvPr/>
        </p:nvSpPr>
        <p:spPr>
          <a:xfrm>
            <a:off x="9543067" y="6202882"/>
            <a:ext cx="1139687" cy="369332"/>
          </a:xfrm>
          <a:prstGeom prst="rect">
            <a:avLst/>
          </a:prstGeom>
          <a:noFill/>
        </p:spPr>
        <p:txBody>
          <a:bodyPr wrap="square" rtlCol="0">
            <a:spAutoFit/>
          </a:bodyPr>
          <a:lstStyle/>
          <a:p>
            <a:r>
              <a:rPr lang="hi-IN" sz="1600" dirty="0"/>
              <a:t>गरबा</a:t>
            </a:r>
            <a:r>
              <a:rPr lang="hi-IN" dirty="0"/>
              <a:t> </a:t>
            </a:r>
            <a:endParaRPr lang="en-IN" dirty="0"/>
          </a:p>
        </p:txBody>
      </p:sp>
    </p:spTree>
    <p:extLst>
      <p:ext uri="{BB962C8B-B14F-4D97-AF65-F5344CB8AC3E}">
        <p14:creationId xmlns:p14="http://schemas.microsoft.com/office/powerpoint/2010/main" val="18045206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 name="Rectangle 50">
            <a:extLst>
              <a:ext uri="{FF2B5EF4-FFF2-40B4-BE49-F238E27FC236}">
                <a16:creationId xmlns:a16="http://schemas.microsoft.com/office/drawing/2014/main" id="{E45B1D5C-0827-4AF0-8186-11FC5A8B8B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62E4387-B9BF-4564-B513-D59A0984B2F7}"/>
              </a:ext>
            </a:extLst>
          </p:cNvPr>
          <p:cNvSpPr txBox="1"/>
          <p:nvPr/>
        </p:nvSpPr>
        <p:spPr>
          <a:xfrm>
            <a:off x="9267908" y="2023109"/>
            <a:ext cx="2778317" cy="3516299"/>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3700" dirty="0" err="1">
                <a:latin typeface="+mj-lt"/>
                <a:ea typeface="+mj-ea"/>
                <a:cs typeface="+mj-cs"/>
              </a:rPr>
              <a:t>गुजरात</a:t>
            </a:r>
            <a:r>
              <a:rPr lang="en-US" sz="3700" dirty="0">
                <a:latin typeface="+mj-lt"/>
                <a:ea typeface="+mj-ea"/>
                <a:cs typeface="+mj-cs"/>
              </a:rPr>
              <a:t> </a:t>
            </a:r>
            <a:r>
              <a:rPr lang="en-US" sz="3700" dirty="0" err="1">
                <a:latin typeface="+mj-lt"/>
                <a:ea typeface="+mj-ea"/>
                <a:cs typeface="+mj-cs"/>
              </a:rPr>
              <a:t>में</a:t>
            </a:r>
            <a:r>
              <a:rPr lang="en-US" sz="3700" dirty="0">
                <a:latin typeface="+mj-lt"/>
                <a:ea typeface="+mj-ea"/>
                <a:cs typeface="+mj-cs"/>
              </a:rPr>
              <a:t> </a:t>
            </a:r>
            <a:r>
              <a:rPr lang="en-US" sz="3700" dirty="0" err="1">
                <a:latin typeface="+mj-lt"/>
                <a:ea typeface="+mj-ea"/>
                <a:cs typeface="+mj-cs"/>
              </a:rPr>
              <a:t>कुल</a:t>
            </a:r>
            <a:r>
              <a:rPr lang="en-US" sz="3700" dirty="0">
                <a:latin typeface="+mj-lt"/>
                <a:ea typeface="+mj-ea"/>
                <a:cs typeface="+mj-cs"/>
              </a:rPr>
              <a:t> 33 </a:t>
            </a:r>
            <a:r>
              <a:rPr lang="en-US" sz="3700" dirty="0" err="1">
                <a:latin typeface="+mj-lt"/>
                <a:ea typeface="+mj-ea"/>
                <a:cs typeface="+mj-cs"/>
              </a:rPr>
              <a:t>जिले</a:t>
            </a:r>
            <a:r>
              <a:rPr lang="en-US" sz="3700" dirty="0">
                <a:latin typeface="+mj-lt"/>
                <a:ea typeface="+mj-ea"/>
                <a:cs typeface="+mj-cs"/>
              </a:rPr>
              <a:t> </a:t>
            </a:r>
            <a:r>
              <a:rPr lang="en-US" sz="3700" dirty="0" err="1">
                <a:latin typeface="+mj-lt"/>
                <a:ea typeface="+mj-ea"/>
                <a:cs typeface="+mj-cs"/>
              </a:rPr>
              <a:t>हैं</a:t>
            </a:r>
            <a:r>
              <a:rPr lang="en-US" sz="3700" dirty="0">
                <a:latin typeface="+mj-lt"/>
                <a:ea typeface="+mj-ea"/>
                <a:cs typeface="+mj-cs"/>
              </a:rPr>
              <a:t> |</a:t>
            </a:r>
          </a:p>
        </p:txBody>
      </p:sp>
      <p:sp>
        <p:nvSpPr>
          <p:cNvPr id="53" name="Rectangle 52">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Rectangle 54">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Map&#10;&#10;Description automatically generated">
            <a:extLst>
              <a:ext uri="{FF2B5EF4-FFF2-40B4-BE49-F238E27FC236}">
                <a16:creationId xmlns:a16="http://schemas.microsoft.com/office/drawing/2014/main" id="{02D23E5D-3171-4FD1-83BE-3322F949C1A4}"/>
              </a:ext>
            </a:extLst>
          </p:cNvPr>
          <p:cNvPicPr>
            <a:picLocks noChangeAspect="1"/>
          </p:cNvPicPr>
          <p:nvPr/>
        </p:nvPicPr>
        <p:blipFill rotWithShape="1">
          <a:blip r:embed="rId2">
            <a:extLst>
              <a:ext uri="{28A0092B-C50C-407E-A947-70E740481C1C}">
                <a14:useLocalDpi xmlns:a14="http://schemas.microsoft.com/office/drawing/2010/main" val="0"/>
              </a:ext>
            </a:extLst>
          </a:blip>
          <a:srcRect t="2323" r="1" b="9572"/>
          <a:stretch/>
        </p:blipFill>
        <p:spPr>
          <a:xfrm>
            <a:off x="363079" y="820771"/>
            <a:ext cx="8013192" cy="5489266"/>
          </a:xfrm>
          <a:prstGeom prst="rect">
            <a:avLst/>
          </a:prstGeom>
        </p:spPr>
      </p:pic>
      <p:sp>
        <p:nvSpPr>
          <p:cNvPr id="57" name="Rectangle 56">
            <a:extLst>
              <a:ext uri="{FF2B5EF4-FFF2-40B4-BE49-F238E27FC236}">
                <a16:creationId xmlns:a16="http://schemas.microsoft.com/office/drawing/2014/main" id="{90F533E9-6690-41A8-A372-4C6C622D0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584555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A close up of a flower&#10;&#10;Description automatically generated">
            <a:extLst>
              <a:ext uri="{FF2B5EF4-FFF2-40B4-BE49-F238E27FC236}">
                <a16:creationId xmlns:a16="http://schemas.microsoft.com/office/drawing/2014/main" id="{E6577B2D-6920-4F21-BA52-D7EFF2B6BA7D}"/>
              </a:ext>
            </a:extLst>
          </p:cNvPr>
          <p:cNvPicPr>
            <a:picLocks noChangeAspect="1"/>
          </p:cNvPicPr>
          <p:nvPr/>
        </p:nvPicPr>
        <p:blipFill rotWithShape="1">
          <a:blip r:embed="rId2">
            <a:extLst>
              <a:ext uri="{28A0092B-C50C-407E-A947-70E740481C1C}">
                <a14:useLocalDpi xmlns:a14="http://schemas.microsoft.com/office/drawing/2010/main" val="0"/>
              </a:ext>
            </a:extLst>
          </a:blip>
          <a:srcRect t="19652" b="24098"/>
          <a:stretch/>
        </p:blipFill>
        <p:spPr>
          <a:xfrm>
            <a:off x="20" y="-179872"/>
            <a:ext cx="6095980" cy="3428990"/>
          </a:xfrm>
          <a:prstGeom prst="rect">
            <a:avLst/>
          </a:prstGeom>
        </p:spPr>
      </p:pic>
      <p:pic>
        <p:nvPicPr>
          <p:cNvPr id="17" name="Picture 16" descr="A flock of seagulls standing next to a body of water&#10;&#10;Description automatically generated">
            <a:extLst>
              <a:ext uri="{FF2B5EF4-FFF2-40B4-BE49-F238E27FC236}">
                <a16:creationId xmlns:a16="http://schemas.microsoft.com/office/drawing/2014/main" id="{8EFE6390-1C2E-4C85-8371-4789144E5050}"/>
              </a:ext>
            </a:extLst>
          </p:cNvPr>
          <p:cNvPicPr>
            <a:picLocks noChangeAspect="1"/>
          </p:cNvPicPr>
          <p:nvPr/>
        </p:nvPicPr>
        <p:blipFill rotWithShape="1">
          <a:blip r:embed="rId3">
            <a:extLst>
              <a:ext uri="{28A0092B-C50C-407E-A947-70E740481C1C}">
                <a14:useLocalDpi xmlns:a14="http://schemas.microsoft.com/office/drawing/2010/main" val="0"/>
              </a:ext>
            </a:extLst>
          </a:blip>
          <a:srcRect t="13247" b="11754"/>
          <a:stretch/>
        </p:blipFill>
        <p:spPr>
          <a:xfrm>
            <a:off x="6096000" y="10"/>
            <a:ext cx="6096000" cy="3428990"/>
          </a:xfrm>
          <a:prstGeom prst="rect">
            <a:avLst/>
          </a:prstGeom>
        </p:spPr>
      </p:pic>
      <p:pic>
        <p:nvPicPr>
          <p:cNvPr id="15" name="Picture 14" descr="A lion sitting in a field&#10;&#10;Description automatically generated">
            <a:extLst>
              <a:ext uri="{FF2B5EF4-FFF2-40B4-BE49-F238E27FC236}">
                <a16:creationId xmlns:a16="http://schemas.microsoft.com/office/drawing/2014/main" id="{5E4EF476-32DA-4493-B3A1-C8F2EA534A3E}"/>
              </a:ext>
            </a:extLst>
          </p:cNvPr>
          <p:cNvPicPr>
            <a:picLocks noChangeAspect="1"/>
          </p:cNvPicPr>
          <p:nvPr/>
        </p:nvPicPr>
        <p:blipFill rotWithShape="1">
          <a:blip r:embed="rId4">
            <a:extLst>
              <a:ext uri="{28A0092B-C50C-407E-A947-70E740481C1C}">
                <a14:useLocalDpi xmlns:a14="http://schemas.microsoft.com/office/drawing/2010/main" val="0"/>
              </a:ext>
            </a:extLst>
          </a:blip>
          <a:srcRect t="9539" b="177"/>
          <a:stretch/>
        </p:blipFill>
        <p:spPr>
          <a:xfrm>
            <a:off x="20" y="3429000"/>
            <a:ext cx="6095980" cy="3429000"/>
          </a:xfrm>
          <a:prstGeom prst="rect">
            <a:avLst/>
          </a:prstGeom>
        </p:spPr>
      </p:pic>
      <p:pic>
        <p:nvPicPr>
          <p:cNvPr id="21" name="Picture 20" descr="A person standing on a lush green field&#10;&#10;Description automatically generated">
            <a:extLst>
              <a:ext uri="{FF2B5EF4-FFF2-40B4-BE49-F238E27FC236}">
                <a16:creationId xmlns:a16="http://schemas.microsoft.com/office/drawing/2014/main" id="{60CDA9C4-B1F2-4840-8A4C-58406A16AE6B}"/>
              </a:ext>
            </a:extLst>
          </p:cNvPr>
          <p:cNvPicPr>
            <a:picLocks noChangeAspect="1"/>
          </p:cNvPicPr>
          <p:nvPr/>
        </p:nvPicPr>
        <p:blipFill rotWithShape="1">
          <a:blip r:embed="rId5">
            <a:extLst>
              <a:ext uri="{28A0092B-C50C-407E-A947-70E740481C1C}">
                <a14:useLocalDpi xmlns:a14="http://schemas.microsoft.com/office/drawing/2010/main" val="0"/>
              </a:ext>
            </a:extLst>
          </a:blip>
          <a:srcRect b="25000"/>
          <a:stretch/>
        </p:blipFill>
        <p:spPr>
          <a:xfrm>
            <a:off x="6096000" y="3429000"/>
            <a:ext cx="6096000" cy="3429000"/>
          </a:xfrm>
          <a:prstGeom prst="rect">
            <a:avLst/>
          </a:prstGeom>
        </p:spPr>
      </p:pic>
      <p:sp>
        <p:nvSpPr>
          <p:cNvPr id="26" name="Rectangle 25">
            <a:extLst>
              <a:ext uri="{FF2B5EF4-FFF2-40B4-BE49-F238E27FC236}">
                <a16:creationId xmlns:a16="http://schemas.microsoft.com/office/drawing/2014/main" id="{B497CCB5-5FC2-473C-AFCC-2430CEF1DF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409915" y="1742916"/>
            <a:ext cx="3372170" cy="337216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53F31225-088E-4E8B-956D-0AAD5B561A13}"/>
              </a:ext>
            </a:extLst>
          </p:cNvPr>
          <p:cNvSpPr/>
          <p:nvPr/>
        </p:nvSpPr>
        <p:spPr>
          <a:xfrm>
            <a:off x="4286858" y="2761554"/>
            <a:ext cx="3618284" cy="1345720"/>
          </a:xfrm>
          <a:prstGeom prst="rect">
            <a:avLst/>
          </a:prstGeom>
          <a:noFill/>
        </p:spPr>
        <p:txBody>
          <a:bodyPr vert="horz" lIns="91440" tIns="45720" rIns="91440" bIns="45720" rtlCol="0" anchor="ctr">
            <a:normAutofit/>
          </a:bodyPr>
          <a:lstStyle/>
          <a:p>
            <a:pPr algn="ctr">
              <a:lnSpc>
                <a:spcPct val="90000"/>
              </a:lnSpc>
              <a:spcBef>
                <a:spcPct val="0"/>
              </a:spcBef>
              <a:spcAft>
                <a:spcPts val="600"/>
              </a:spcAft>
            </a:pPr>
            <a:r>
              <a:rPr lang="en-US" sz="4400" b="1" kern="1200" cap="none" spc="0" dirty="0" err="1">
                <a:ln w="10160">
                  <a:solidFill>
                    <a:schemeClr val="accent5"/>
                  </a:solidFill>
                  <a:prstDash val="solid"/>
                </a:ln>
                <a:solidFill>
                  <a:srgbClr val="080808"/>
                </a:solidFill>
                <a:effectLst>
                  <a:outerShdw blurRad="38100" dist="22860" dir="5400000" algn="tl" rotWithShape="0">
                    <a:srgbClr val="000000">
                      <a:alpha val="30000"/>
                    </a:srgbClr>
                  </a:outerShdw>
                </a:effectLst>
                <a:latin typeface="+mj-lt"/>
                <a:ea typeface="+mj-ea"/>
                <a:cs typeface="+mj-cs"/>
              </a:rPr>
              <a:t>गुजरात</a:t>
            </a:r>
            <a:r>
              <a:rPr lang="en-US" sz="4400" b="1" kern="1200" cap="none" spc="0" dirty="0">
                <a:ln w="10160">
                  <a:solidFill>
                    <a:schemeClr val="accent5"/>
                  </a:solidFill>
                  <a:prstDash val="solid"/>
                </a:ln>
                <a:solidFill>
                  <a:srgbClr val="080808"/>
                </a:solidFill>
                <a:effectLst>
                  <a:outerShdw blurRad="38100" dist="22860" dir="5400000" algn="tl" rotWithShape="0">
                    <a:srgbClr val="000000">
                      <a:alpha val="30000"/>
                    </a:srgbClr>
                  </a:outerShdw>
                </a:effectLst>
                <a:latin typeface="+mj-lt"/>
                <a:ea typeface="+mj-ea"/>
                <a:cs typeface="+mj-cs"/>
              </a:rPr>
              <a:t> </a:t>
            </a:r>
            <a:r>
              <a:rPr lang="en-US" sz="4400" b="1" kern="1200" cap="none" spc="0" dirty="0" err="1">
                <a:ln w="10160">
                  <a:solidFill>
                    <a:schemeClr val="accent5"/>
                  </a:solidFill>
                  <a:prstDash val="solid"/>
                </a:ln>
                <a:solidFill>
                  <a:srgbClr val="080808"/>
                </a:solidFill>
                <a:effectLst>
                  <a:outerShdw blurRad="38100" dist="22860" dir="5400000" algn="tl" rotWithShape="0">
                    <a:srgbClr val="000000">
                      <a:alpha val="30000"/>
                    </a:srgbClr>
                  </a:outerShdw>
                </a:effectLst>
                <a:latin typeface="+mj-lt"/>
                <a:ea typeface="+mj-ea"/>
                <a:cs typeface="+mj-cs"/>
              </a:rPr>
              <a:t>के</a:t>
            </a:r>
            <a:r>
              <a:rPr lang="en-US" sz="4400" b="1" kern="1200" cap="none" spc="0" dirty="0">
                <a:ln w="10160">
                  <a:solidFill>
                    <a:schemeClr val="accent5"/>
                  </a:solidFill>
                  <a:prstDash val="solid"/>
                </a:ln>
                <a:solidFill>
                  <a:srgbClr val="080808"/>
                </a:solidFill>
                <a:effectLst>
                  <a:outerShdw blurRad="38100" dist="22860" dir="5400000" algn="tl" rotWithShape="0">
                    <a:srgbClr val="000000">
                      <a:alpha val="30000"/>
                    </a:srgbClr>
                  </a:outerShdw>
                </a:effectLst>
                <a:latin typeface="+mj-lt"/>
                <a:ea typeface="+mj-ea"/>
                <a:cs typeface="+mj-cs"/>
              </a:rPr>
              <a:t> </a:t>
            </a:r>
            <a:r>
              <a:rPr lang="en-US" sz="4400" b="1" kern="1200" cap="none" spc="0" dirty="0" err="1">
                <a:ln w="10160">
                  <a:solidFill>
                    <a:schemeClr val="accent5"/>
                  </a:solidFill>
                  <a:prstDash val="solid"/>
                </a:ln>
                <a:solidFill>
                  <a:srgbClr val="080808"/>
                </a:solidFill>
                <a:effectLst>
                  <a:outerShdw blurRad="38100" dist="22860" dir="5400000" algn="tl" rotWithShape="0">
                    <a:srgbClr val="000000">
                      <a:alpha val="30000"/>
                    </a:srgbClr>
                  </a:outerShdw>
                </a:effectLst>
                <a:latin typeface="+mj-lt"/>
                <a:ea typeface="+mj-ea"/>
                <a:cs typeface="+mj-cs"/>
              </a:rPr>
              <a:t>राज्य</a:t>
            </a:r>
            <a:r>
              <a:rPr lang="en-US" sz="4400" b="1" kern="1200" cap="none" spc="0" dirty="0">
                <a:ln w="10160">
                  <a:solidFill>
                    <a:schemeClr val="accent5"/>
                  </a:solidFill>
                  <a:prstDash val="solid"/>
                </a:ln>
                <a:solidFill>
                  <a:srgbClr val="080808"/>
                </a:solidFill>
                <a:effectLst>
                  <a:outerShdw blurRad="38100" dist="22860" dir="5400000" algn="tl" rotWithShape="0">
                    <a:srgbClr val="000000">
                      <a:alpha val="30000"/>
                    </a:srgbClr>
                  </a:outerShdw>
                </a:effectLst>
                <a:latin typeface="+mj-lt"/>
                <a:ea typeface="+mj-ea"/>
                <a:cs typeface="+mj-cs"/>
              </a:rPr>
              <a:t> </a:t>
            </a:r>
            <a:r>
              <a:rPr lang="hi-IN" sz="4400" b="1" kern="1200" cap="none" spc="0" dirty="0">
                <a:ln w="10160">
                  <a:solidFill>
                    <a:schemeClr val="accent5"/>
                  </a:solidFill>
                  <a:prstDash val="solid"/>
                </a:ln>
                <a:solidFill>
                  <a:srgbClr val="080808"/>
                </a:solidFill>
                <a:effectLst>
                  <a:outerShdw blurRad="38100" dist="22860" dir="5400000" algn="tl" rotWithShape="0">
                    <a:srgbClr val="000000">
                      <a:alpha val="30000"/>
                    </a:srgbClr>
                  </a:outerShdw>
                </a:effectLst>
                <a:latin typeface="+mj-lt"/>
                <a:ea typeface="+mj-ea"/>
                <a:cs typeface="+mj-cs"/>
              </a:rPr>
              <a:t>प्रतीक</a:t>
            </a:r>
            <a:r>
              <a:rPr lang="en-US" sz="4400" b="1" kern="1200" cap="none" spc="0" dirty="0">
                <a:ln w="10160">
                  <a:solidFill>
                    <a:schemeClr val="accent5"/>
                  </a:solidFill>
                  <a:prstDash val="solid"/>
                </a:ln>
                <a:solidFill>
                  <a:srgbClr val="080808"/>
                </a:solidFill>
                <a:effectLst>
                  <a:outerShdw blurRad="38100" dist="22860" dir="5400000" algn="tl" rotWithShape="0">
                    <a:srgbClr val="000000">
                      <a:alpha val="30000"/>
                    </a:srgbClr>
                  </a:outerShdw>
                </a:effectLst>
                <a:latin typeface="+mj-lt"/>
                <a:ea typeface="+mj-ea"/>
                <a:cs typeface="+mj-cs"/>
              </a:rPr>
              <a:t> </a:t>
            </a:r>
          </a:p>
        </p:txBody>
      </p:sp>
      <p:sp>
        <p:nvSpPr>
          <p:cNvPr id="28" name="Frame 27">
            <a:extLst>
              <a:ext uri="{FF2B5EF4-FFF2-40B4-BE49-F238E27FC236}">
                <a16:creationId xmlns:a16="http://schemas.microsoft.com/office/drawing/2014/main" id="{599C8C75-BFDF-44E7-A028-EEB5EDD588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971277" y="1304278"/>
            <a:ext cx="4249446" cy="4249444"/>
          </a:xfrm>
          <a:prstGeom prst="frame">
            <a:avLst>
              <a:gd name="adj1" fmla="val 1195"/>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TextBox 21">
            <a:extLst>
              <a:ext uri="{FF2B5EF4-FFF2-40B4-BE49-F238E27FC236}">
                <a16:creationId xmlns:a16="http://schemas.microsoft.com/office/drawing/2014/main" id="{88701958-B10E-48F4-A4AD-1705238F6912}"/>
              </a:ext>
            </a:extLst>
          </p:cNvPr>
          <p:cNvSpPr txBox="1"/>
          <p:nvPr/>
        </p:nvSpPr>
        <p:spPr>
          <a:xfrm>
            <a:off x="168812" y="188540"/>
            <a:ext cx="5767754" cy="523220"/>
          </a:xfrm>
          <a:prstGeom prst="rect">
            <a:avLst/>
          </a:prstGeom>
          <a:noFill/>
        </p:spPr>
        <p:txBody>
          <a:bodyPr wrap="square" rtlCol="0">
            <a:spAutoFit/>
          </a:bodyPr>
          <a:lstStyle/>
          <a:p>
            <a:r>
              <a:rPr lang="hi-IN" sz="2800" b="1" dirty="0">
                <a:solidFill>
                  <a:schemeClr val="bg1"/>
                </a:solidFill>
              </a:rPr>
              <a:t>राज्य फूल – गेंदा </a:t>
            </a:r>
            <a:endParaRPr lang="en-IN" sz="2800" b="1" dirty="0">
              <a:solidFill>
                <a:schemeClr val="bg1"/>
              </a:solidFill>
            </a:endParaRPr>
          </a:p>
        </p:txBody>
      </p:sp>
      <p:sp>
        <p:nvSpPr>
          <p:cNvPr id="25" name="TextBox 24">
            <a:extLst>
              <a:ext uri="{FF2B5EF4-FFF2-40B4-BE49-F238E27FC236}">
                <a16:creationId xmlns:a16="http://schemas.microsoft.com/office/drawing/2014/main" id="{75D5FF8A-706C-4106-8078-A0C4953A2478}"/>
              </a:ext>
            </a:extLst>
          </p:cNvPr>
          <p:cNvSpPr txBox="1"/>
          <p:nvPr/>
        </p:nvSpPr>
        <p:spPr>
          <a:xfrm>
            <a:off x="0" y="6384778"/>
            <a:ext cx="5767754" cy="523220"/>
          </a:xfrm>
          <a:prstGeom prst="rect">
            <a:avLst/>
          </a:prstGeom>
          <a:noFill/>
        </p:spPr>
        <p:txBody>
          <a:bodyPr wrap="square" rtlCol="0">
            <a:spAutoFit/>
          </a:bodyPr>
          <a:lstStyle/>
          <a:p>
            <a:r>
              <a:rPr lang="hi-IN" sz="2800" b="1" dirty="0"/>
              <a:t>राज्य पशु  – एशियाई शेर  </a:t>
            </a:r>
            <a:endParaRPr lang="en-IN" sz="2800" b="1" dirty="0"/>
          </a:p>
        </p:txBody>
      </p:sp>
      <p:sp>
        <p:nvSpPr>
          <p:cNvPr id="27" name="TextBox 26">
            <a:extLst>
              <a:ext uri="{FF2B5EF4-FFF2-40B4-BE49-F238E27FC236}">
                <a16:creationId xmlns:a16="http://schemas.microsoft.com/office/drawing/2014/main" id="{463A7148-EE97-49DE-AAE1-34ECD32B3E52}"/>
              </a:ext>
            </a:extLst>
          </p:cNvPr>
          <p:cNvSpPr txBox="1"/>
          <p:nvPr/>
        </p:nvSpPr>
        <p:spPr>
          <a:xfrm>
            <a:off x="7905142" y="115460"/>
            <a:ext cx="4200482" cy="523220"/>
          </a:xfrm>
          <a:prstGeom prst="rect">
            <a:avLst/>
          </a:prstGeom>
          <a:noFill/>
        </p:spPr>
        <p:txBody>
          <a:bodyPr wrap="square" rtlCol="0">
            <a:spAutoFit/>
          </a:bodyPr>
          <a:lstStyle/>
          <a:p>
            <a:pPr algn="r"/>
            <a:r>
              <a:rPr lang="hi-IN" sz="2800" b="1" dirty="0">
                <a:solidFill>
                  <a:schemeClr val="bg1"/>
                </a:solidFill>
              </a:rPr>
              <a:t>राज्य पक्षी – </a:t>
            </a:r>
            <a:r>
              <a:rPr lang="hi-IN" sz="2800" b="1" dirty="0" err="1">
                <a:solidFill>
                  <a:schemeClr val="bg1"/>
                </a:solidFill>
              </a:rPr>
              <a:t>ग्रेटर</a:t>
            </a:r>
            <a:r>
              <a:rPr lang="hi-IN" sz="2800" b="1" dirty="0">
                <a:solidFill>
                  <a:schemeClr val="bg1"/>
                </a:solidFill>
              </a:rPr>
              <a:t> </a:t>
            </a:r>
            <a:r>
              <a:rPr lang="hi-IN" sz="2800" b="1" dirty="0" err="1">
                <a:solidFill>
                  <a:schemeClr val="bg1"/>
                </a:solidFill>
              </a:rPr>
              <a:t>फ्लेमिंगो</a:t>
            </a:r>
            <a:r>
              <a:rPr lang="hi-IN" sz="2800" b="1" dirty="0">
                <a:solidFill>
                  <a:schemeClr val="bg1"/>
                </a:solidFill>
              </a:rPr>
              <a:t>  </a:t>
            </a:r>
            <a:endParaRPr lang="en-IN" sz="2800" b="1" dirty="0">
              <a:solidFill>
                <a:schemeClr val="bg1"/>
              </a:solidFill>
            </a:endParaRPr>
          </a:p>
        </p:txBody>
      </p:sp>
      <p:sp>
        <p:nvSpPr>
          <p:cNvPr id="30" name="TextBox 29">
            <a:extLst>
              <a:ext uri="{FF2B5EF4-FFF2-40B4-BE49-F238E27FC236}">
                <a16:creationId xmlns:a16="http://schemas.microsoft.com/office/drawing/2014/main" id="{608AAF5C-1E9A-4365-A8ED-697550E127FA}"/>
              </a:ext>
            </a:extLst>
          </p:cNvPr>
          <p:cNvSpPr txBox="1"/>
          <p:nvPr/>
        </p:nvSpPr>
        <p:spPr>
          <a:xfrm>
            <a:off x="7822706" y="6369134"/>
            <a:ext cx="4200482" cy="523220"/>
          </a:xfrm>
          <a:prstGeom prst="rect">
            <a:avLst/>
          </a:prstGeom>
          <a:noFill/>
        </p:spPr>
        <p:txBody>
          <a:bodyPr wrap="square" rtlCol="0">
            <a:spAutoFit/>
          </a:bodyPr>
          <a:lstStyle/>
          <a:p>
            <a:pPr algn="r"/>
            <a:r>
              <a:rPr lang="hi-IN" sz="2800" b="1" dirty="0"/>
              <a:t>राज्य पेड़  – बरगद का पेड़ </a:t>
            </a:r>
            <a:endParaRPr lang="en-IN" sz="2800" b="1" dirty="0"/>
          </a:p>
        </p:txBody>
      </p:sp>
    </p:spTree>
    <p:extLst>
      <p:ext uri="{BB962C8B-B14F-4D97-AF65-F5344CB8AC3E}">
        <p14:creationId xmlns:p14="http://schemas.microsoft.com/office/powerpoint/2010/main" val="43292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500"/>
                                        <p:tgtEl>
                                          <p:spTgt spid="19"/>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500"/>
                                        <p:tgtEl>
                                          <p:spTgt spid="17"/>
                                        </p:tgtEl>
                                      </p:cBhvr>
                                    </p:animEffect>
                                  </p:childTnLst>
                                </p:cTn>
                              </p:par>
                            </p:childTnLst>
                          </p:cTn>
                        </p:par>
                        <p:par>
                          <p:cTn id="16" fill="hold">
                            <p:stCondLst>
                              <p:cond delay="350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500"/>
                                        <p:tgtEl>
                                          <p:spTgt spid="15"/>
                                        </p:tgtEl>
                                      </p:cBhvr>
                                    </p:animEffect>
                                  </p:childTnLst>
                                </p:cTn>
                              </p:par>
                            </p:childTnLst>
                          </p:cTn>
                        </p:par>
                        <p:par>
                          <p:cTn id="24" fill="hold">
                            <p:stCondLst>
                              <p:cond delay="5500"/>
                            </p:stCondLst>
                            <p:childTnLst>
                              <p:par>
                                <p:cTn id="25" presetID="10"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500"/>
                                        <p:tgtEl>
                                          <p:spTgt spid="21"/>
                                        </p:tgtEl>
                                      </p:cBhvr>
                                    </p:animEffect>
                                  </p:childTnLst>
                                </p:cTn>
                              </p:par>
                            </p:childTnLst>
                          </p:cTn>
                        </p:par>
                        <p:par>
                          <p:cTn id="32" fill="hold">
                            <p:stCondLst>
                              <p:cond delay="7500"/>
                            </p:stCondLst>
                            <p:childTnLst>
                              <p:par>
                                <p:cTn id="33" presetID="10" presetClass="entr" presetSubtype="0"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7" grpId="0"/>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006FE01-6D02-453E-98B3-FBB24E1BF185}"/>
              </a:ext>
            </a:extLst>
          </p:cNvPr>
          <p:cNvSpPr/>
          <p:nvPr/>
        </p:nvSpPr>
        <p:spPr>
          <a:xfrm>
            <a:off x="1154581" y="175741"/>
            <a:ext cx="9644299" cy="584775"/>
          </a:xfrm>
          <a:prstGeom prst="rect">
            <a:avLst/>
          </a:prstGeom>
        </p:spPr>
        <p:txBody>
          <a:bodyPr wrap="square">
            <a:spAutoFit/>
          </a:bodyPr>
          <a:lstStyle/>
          <a:p>
            <a:pPr algn="ctr"/>
            <a:r>
              <a:rPr lang="hi-IN" sz="3200" dirty="0"/>
              <a:t>गुजरात की मुख्य भाषा गुजराती है</a:t>
            </a:r>
            <a:endParaRPr lang="en-IN" sz="3200" dirty="0"/>
          </a:p>
        </p:txBody>
      </p:sp>
      <p:pic>
        <p:nvPicPr>
          <p:cNvPr id="9" name="Picture 8" descr="A picture containing shirt&#10;&#10;Description automatically generated">
            <a:extLst>
              <a:ext uri="{FF2B5EF4-FFF2-40B4-BE49-F238E27FC236}">
                <a16:creationId xmlns:a16="http://schemas.microsoft.com/office/drawing/2014/main" id="{F26B41B1-318A-41B5-B929-0A3D730F6C34}"/>
              </a:ext>
            </a:extLst>
          </p:cNvPr>
          <p:cNvPicPr>
            <a:picLocks noChangeAspect="1"/>
          </p:cNvPicPr>
          <p:nvPr/>
        </p:nvPicPr>
        <p:blipFill rotWithShape="1">
          <a:blip r:embed="rId2">
            <a:extLst>
              <a:ext uri="{28A0092B-C50C-407E-A947-70E740481C1C}">
                <a14:useLocalDpi xmlns:a14="http://schemas.microsoft.com/office/drawing/2010/main" val="0"/>
              </a:ext>
            </a:extLst>
          </a:blip>
          <a:srcRect b="19172"/>
          <a:stretch/>
        </p:blipFill>
        <p:spPr>
          <a:xfrm>
            <a:off x="3023358" y="2054384"/>
            <a:ext cx="6410325" cy="4627875"/>
          </a:xfrm>
          <a:prstGeom prst="rect">
            <a:avLst/>
          </a:prstGeom>
        </p:spPr>
      </p:pic>
      <p:sp>
        <p:nvSpPr>
          <p:cNvPr id="11" name="Speech Bubble: Rectangle with Corners Rounded 10">
            <a:extLst>
              <a:ext uri="{FF2B5EF4-FFF2-40B4-BE49-F238E27FC236}">
                <a16:creationId xmlns:a16="http://schemas.microsoft.com/office/drawing/2014/main" id="{8862A024-FFF0-41E5-BBBE-799FD25F68CA}"/>
              </a:ext>
            </a:extLst>
          </p:cNvPr>
          <p:cNvSpPr/>
          <p:nvPr/>
        </p:nvSpPr>
        <p:spPr>
          <a:xfrm rot="5400000" flipH="1" flipV="1">
            <a:off x="1471178" y="758135"/>
            <a:ext cx="1118406" cy="2107094"/>
          </a:xfrm>
          <a:prstGeom prst="wedgeRoundRectCallout">
            <a:avLst>
              <a:gd name="adj1" fmla="val -61120"/>
              <a:gd name="adj2" fmla="val 62016"/>
              <a:gd name="adj3" fmla="val 16667"/>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IN">
              <a:solidFill>
                <a:schemeClr val="bg1"/>
              </a:solidFill>
            </a:endParaRPr>
          </a:p>
        </p:txBody>
      </p:sp>
      <p:sp>
        <p:nvSpPr>
          <p:cNvPr id="16" name="Speech Bubble: Rectangle with Corners Rounded 15">
            <a:extLst>
              <a:ext uri="{FF2B5EF4-FFF2-40B4-BE49-F238E27FC236}">
                <a16:creationId xmlns:a16="http://schemas.microsoft.com/office/drawing/2014/main" id="{BE7D954F-57F4-42E5-BA8A-088DCD036829}"/>
              </a:ext>
            </a:extLst>
          </p:cNvPr>
          <p:cNvSpPr/>
          <p:nvPr/>
        </p:nvSpPr>
        <p:spPr>
          <a:xfrm>
            <a:off x="8865703" y="1273782"/>
            <a:ext cx="2171715" cy="954157"/>
          </a:xfrm>
          <a:prstGeom prst="wedgeRoundRectCallout">
            <a:avLst>
              <a:gd name="adj1" fmla="val -62234"/>
              <a:gd name="adj2" fmla="val 101389"/>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gu-IN" sz="4000" dirty="0">
                <a:solidFill>
                  <a:schemeClr val="tx1"/>
                </a:solidFill>
              </a:rPr>
              <a:t>મજા</a:t>
            </a:r>
            <a:r>
              <a:rPr lang="en-IN" sz="4000" dirty="0"/>
              <a:t> </a:t>
            </a:r>
            <a:r>
              <a:rPr lang="gu-IN" sz="4000" dirty="0">
                <a:solidFill>
                  <a:schemeClr val="tx1"/>
                </a:solidFill>
              </a:rPr>
              <a:t>માં</a:t>
            </a:r>
            <a:r>
              <a:rPr lang="gu-IN" sz="4000" dirty="0"/>
              <a:t> </a:t>
            </a:r>
            <a:endParaRPr lang="en-IN" sz="4000" dirty="0"/>
          </a:p>
        </p:txBody>
      </p:sp>
      <p:sp>
        <p:nvSpPr>
          <p:cNvPr id="17" name="TextBox 16">
            <a:extLst>
              <a:ext uri="{FF2B5EF4-FFF2-40B4-BE49-F238E27FC236}">
                <a16:creationId xmlns:a16="http://schemas.microsoft.com/office/drawing/2014/main" id="{4345998D-3AD8-4C5A-9821-D5080F67D1AE}"/>
              </a:ext>
            </a:extLst>
          </p:cNvPr>
          <p:cNvSpPr txBox="1"/>
          <p:nvPr/>
        </p:nvSpPr>
        <p:spPr>
          <a:xfrm>
            <a:off x="1154581" y="1520053"/>
            <a:ext cx="2002943" cy="707886"/>
          </a:xfrm>
          <a:prstGeom prst="rect">
            <a:avLst/>
          </a:prstGeom>
          <a:noFill/>
        </p:spPr>
        <p:txBody>
          <a:bodyPr wrap="square" rtlCol="0">
            <a:spAutoFit/>
          </a:bodyPr>
          <a:lstStyle/>
          <a:p>
            <a:r>
              <a:rPr lang="gu-IN" sz="4000" dirty="0"/>
              <a:t>કેમ છો </a:t>
            </a:r>
            <a:endParaRPr lang="en-IN" sz="4000" dirty="0"/>
          </a:p>
        </p:txBody>
      </p:sp>
    </p:spTree>
    <p:extLst>
      <p:ext uri="{BB962C8B-B14F-4D97-AF65-F5344CB8AC3E}">
        <p14:creationId xmlns:p14="http://schemas.microsoft.com/office/powerpoint/2010/main" val="2447276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1000"/>
                            </p:stCondLst>
                            <p:childTnLst>
                              <p:par>
                                <p:cTn id="9" presetID="1" presetClass="entr" presetSubtype="0" fill="hold" grpId="0" nodeType="afterEffect">
                                  <p:stCondLst>
                                    <p:cond delay="0"/>
                                  </p:stCondLst>
                                  <p:childTnLst>
                                    <p:set>
                                      <p:cBhvr>
                                        <p:cTn id="10" dur="1" fill="hold">
                                          <p:stCondLst>
                                            <p:cond delay="499"/>
                                          </p:stCondLst>
                                        </p:cTn>
                                        <p:tgtEl>
                                          <p:spTgt spid="11"/>
                                        </p:tgtEl>
                                        <p:attrNameLst>
                                          <p:attrName>style.visibility</p:attrName>
                                        </p:attrNameLst>
                                      </p:cBhvr>
                                      <p:to>
                                        <p:strVal val="visible"/>
                                      </p:to>
                                    </p:set>
                                  </p:childTnLst>
                                </p:cTn>
                              </p:par>
                            </p:childTnLst>
                          </p:cTn>
                        </p:par>
                        <p:par>
                          <p:cTn id="11" fill="hold">
                            <p:stCondLst>
                              <p:cond delay="1500"/>
                            </p:stCondLst>
                            <p:childTnLst>
                              <p:par>
                                <p:cTn id="12" presetID="10" presetClass="entr" presetSubtype="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childTnLst>
                                </p:cTn>
                              </p:par>
                            </p:childTnLst>
                          </p:cTn>
                        </p:par>
                        <p:par>
                          <p:cTn id="15" fill="hold">
                            <p:stCondLst>
                              <p:cond delay="2500"/>
                            </p:stCondLst>
                            <p:childTnLst>
                              <p:par>
                                <p:cTn id="16" presetID="1"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childTnLst>
                                </p:cTn>
                              </p:par>
                            </p:childTnLst>
                          </p:cTn>
                        </p:par>
                        <p:par>
                          <p:cTn id="18" fill="hold">
                            <p:stCondLst>
                              <p:cond delay="2500"/>
                            </p:stCondLst>
                            <p:childTnLst>
                              <p:par>
                                <p:cTn id="19" presetID="10" presetClass="entr" presetSubtype="0" fill="hold" nodeType="afterEffect">
                                  <p:stCondLst>
                                    <p:cond delay="0"/>
                                  </p:stCondLst>
                                  <p:childTnLst>
                                    <p:set>
                                      <p:cBhvr>
                                        <p:cTn id="20" dur="1" fill="hold">
                                          <p:stCondLst>
                                            <p:cond delay="0"/>
                                          </p:stCondLst>
                                        </p:cTn>
                                        <p:tgtEl>
                                          <p:spTgt spid="16">
                                            <p:txEl>
                                              <p:pRg st="0" end="0"/>
                                            </p:txEl>
                                          </p:spTgt>
                                        </p:tgtEl>
                                        <p:attrNameLst>
                                          <p:attrName>style.visibility</p:attrName>
                                        </p:attrNameLst>
                                      </p:cBhvr>
                                      <p:to>
                                        <p:strVal val="visible"/>
                                      </p:to>
                                    </p:set>
                                    <p:animEffect transition="in" filter="fade">
                                      <p:cBhvr>
                                        <p:cTn id="21" dur="10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animBg="1"/>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6C2997EE-0889-44C3-AC0D-18F26AC9AA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outdoor, building, light, background&#10;&#10;Description automatically generated">
            <a:extLst>
              <a:ext uri="{FF2B5EF4-FFF2-40B4-BE49-F238E27FC236}">
                <a16:creationId xmlns:a16="http://schemas.microsoft.com/office/drawing/2014/main" id="{3B32CDAE-8366-47DC-B84E-FC2544E3F765}"/>
              </a:ext>
            </a:extLst>
          </p:cNvPr>
          <p:cNvPicPr>
            <a:picLocks noChangeAspect="1"/>
          </p:cNvPicPr>
          <p:nvPr/>
        </p:nvPicPr>
        <p:blipFill rotWithShape="1">
          <a:blip r:embed="rId2">
            <a:extLst>
              <a:ext uri="{28A0092B-C50C-407E-A947-70E740481C1C}">
                <a14:useLocalDpi xmlns:a14="http://schemas.microsoft.com/office/drawing/2010/main" val="0"/>
              </a:ext>
            </a:extLst>
          </a:blip>
          <a:srcRect l="1472" r="1" b="1"/>
          <a:stretch/>
        </p:blipFill>
        <p:spPr>
          <a:xfrm>
            <a:off x="5622233" y="10"/>
            <a:ext cx="6569769" cy="3750724"/>
          </a:xfrm>
          <a:custGeom>
            <a:avLst/>
            <a:gdLst/>
            <a:ahLst/>
            <a:cxnLst/>
            <a:rect l="l" t="t" r="r" b="b"/>
            <a:pathLst>
              <a:path w="6569769" h="3750734">
                <a:moveTo>
                  <a:pt x="1738471" y="0"/>
                </a:moveTo>
                <a:lnTo>
                  <a:pt x="6569769" y="0"/>
                </a:lnTo>
                <a:lnTo>
                  <a:pt x="6569769" y="3750734"/>
                </a:lnTo>
                <a:lnTo>
                  <a:pt x="0" y="3750734"/>
                </a:lnTo>
                <a:close/>
              </a:path>
            </a:pathLst>
          </a:custGeom>
        </p:spPr>
      </p:pic>
      <p:pic>
        <p:nvPicPr>
          <p:cNvPr id="4" name="Picture 3" descr="A picture containing indoor, sitting, cat, table&#10;&#10;Description automatically generated">
            <a:extLst>
              <a:ext uri="{FF2B5EF4-FFF2-40B4-BE49-F238E27FC236}">
                <a16:creationId xmlns:a16="http://schemas.microsoft.com/office/drawing/2014/main" id="{ED00B1DA-8766-450B-AB7A-789500EA716E}"/>
              </a:ext>
            </a:extLst>
          </p:cNvPr>
          <p:cNvPicPr>
            <a:picLocks noChangeAspect="1"/>
          </p:cNvPicPr>
          <p:nvPr/>
        </p:nvPicPr>
        <p:blipFill rotWithShape="1">
          <a:blip r:embed="rId3">
            <a:extLst>
              <a:ext uri="{28A0092B-C50C-407E-A947-70E740481C1C}">
                <a14:useLocalDpi xmlns:a14="http://schemas.microsoft.com/office/drawing/2010/main" val="0"/>
              </a:ext>
            </a:extLst>
          </a:blip>
          <a:srcRect l="27456" r="9843" b="1"/>
          <a:stretch/>
        </p:blipFill>
        <p:spPr>
          <a:xfrm>
            <a:off x="4182011" y="3887894"/>
            <a:ext cx="8009991" cy="2970106"/>
          </a:xfrm>
          <a:custGeom>
            <a:avLst/>
            <a:gdLst/>
            <a:ahLst/>
            <a:cxnLst/>
            <a:rect l="l" t="t" r="r" b="b"/>
            <a:pathLst>
              <a:path w="8009991" h="2970106">
                <a:moveTo>
                  <a:pt x="1376648" y="0"/>
                </a:moveTo>
                <a:lnTo>
                  <a:pt x="8009991" y="0"/>
                </a:lnTo>
                <a:lnTo>
                  <a:pt x="8009991" y="2970106"/>
                </a:lnTo>
                <a:lnTo>
                  <a:pt x="0" y="2970106"/>
                </a:lnTo>
                <a:close/>
              </a:path>
            </a:pathLst>
          </a:custGeom>
        </p:spPr>
      </p:pic>
      <p:pic>
        <p:nvPicPr>
          <p:cNvPr id="11" name="Picture 10" descr="A close up of a green field&#10;&#10;Description automatically generated">
            <a:extLst>
              <a:ext uri="{FF2B5EF4-FFF2-40B4-BE49-F238E27FC236}">
                <a16:creationId xmlns:a16="http://schemas.microsoft.com/office/drawing/2014/main" id="{62B1B0D0-2267-4720-A935-C4CA848918C6}"/>
              </a:ext>
            </a:extLst>
          </p:cNvPr>
          <p:cNvPicPr>
            <a:picLocks noChangeAspect="1"/>
          </p:cNvPicPr>
          <p:nvPr/>
        </p:nvPicPr>
        <p:blipFill rotWithShape="1">
          <a:blip r:embed="rId4">
            <a:extLst>
              <a:ext uri="{28A0092B-C50C-407E-A947-70E740481C1C}">
                <a14:useLocalDpi xmlns:a14="http://schemas.microsoft.com/office/drawing/2010/main" val="0"/>
              </a:ext>
            </a:extLst>
          </a:blip>
          <a:srcRect l="18370" r="19815"/>
          <a:stretch/>
        </p:blipFill>
        <p:spPr>
          <a:xfrm>
            <a:off x="20" y="10"/>
            <a:ext cx="7503091" cy="6857990"/>
          </a:xfrm>
          <a:custGeom>
            <a:avLst/>
            <a:gdLst/>
            <a:ahLst/>
            <a:cxnLst/>
            <a:rect l="l" t="t" r="r" b="b"/>
            <a:pathLst>
              <a:path w="7503111" h="6858000">
                <a:moveTo>
                  <a:pt x="0" y="0"/>
                </a:moveTo>
                <a:lnTo>
                  <a:pt x="677334" y="0"/>
                </a:lnTo>
                <a:lnTo>
                  <a:pt x="1168036" y="0"/>
                </a:lnTo>
                <a:lnTo>
                  <a:pt x="1205499" y="0"/>
                </a:lnTo>
                <a:lnTo>
                  <a:pt x="1647632" y="0"/>
                </a:lnTo>
                <a:lnTo>
                  <a:pt x="7215401" y="0"/>
                </a:lnTo>
                <a:lnTo>
                  <a:pt x="4041567" y="6852993"/>
                </a:lnTo>
                <a:lnTo>
                  <a:pt x="7503111" y="6852993"/>
                </a:lnTo>
                <a:lnTo>
                  <a:pt x="7503111" y="6852994"/>
                </a:lnTo>
                <a:lnTo>
                  <a:pt x="1647632" y="6852994"/>
                </a:lnTo>
                <a:lnTo>
                  <a:pt x="1647632" y="6858000"/>
                </a:lnTo>
                <a:lnTo>
                  <a:pt x="0" y="6858000"/>
                </a:lnTo>
                <a:close/>
              </a:path>
            </a:pathLst>
          </a:custGeom>
        </p:spPr>
      </p:pic>
      <p:sp>
        <p:nvSpPr>
          <p:cNvPr id="12" name="Rectangle 11">
            <a:extLst>
              <a:ext uri="{FF2B5EF4-FFF2-40B4-BE49-F238E27FC236}">
                <a16:creationId xmlns:a16="http://schemas.microsoft.com/office/drawing/2014/main" id="{E142FDE0-1C8E-4E34-ACFD-8F32A1258F31}"/>
              </a:ext>
            </a:extLst>
          </p:cNvPr>
          <p:cNvSpPr/>
          <p:nvPr/>
        </p:nvSpPr>
        <p:spPr>
          <a:xfrm>
            <a:off x="591290" y="2508441"/>
            <a:ext cx="10536702" cy="923330"/>
          </a:xfrm>
          <a:prstGeom prst="rect">
            <a:avLst/>
          </a:prstGeom>
          <a:noFill/>
        </p:spPr>
        <p:txBody>
          <a:bodyPr wrap="square" lIns="91440" tIns="45720" rIns="91440" bIns="45720">
            <a:spAutoFit/>
          </a:bodyPr>
          <a:lstStyle/>
          <a:p>
            <a:pPr algn="ctr"/>
            <a:r>
              <a:rPr lang="hi-IN"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गुजरात की अर्थव्यवस्था</a:t>
            </a:r>
            <a:endPar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5379687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C497725C-6431-496A-B11C-691354780D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89B568F6-FA35-411C-A63C-5B9B20F67419}"/>
              </a:ext>
            </a:extLst>
          </p:cNvPr>
          <p:cNvSpPr txBox="1"/>
          <p:nvPr/>
        </p:nvSpPr>
        <p:spPr>
          <a:xfrm>
            <a:off x="719851" y="248039"/>
            <a:ext cx="5881984" cy="6312418"/>
          </a:xfrm>
          <a:prstGeom prst="rect">
            <a:avLst/>
          </a:prstGeom>
        </p:spPr>
        <p:txBody>
          <a:bodyPr vert="horz" lIns="91440" tIns="45720" rIns="91440" bIns="45720" rtlCol="0" anchor="t">
            <a:normAutofit fontScale="92500" lnSpcReduction="10000"/>
          </a:bodyPr>
          <a:lstStyle/>
          <a:p>
            <a:pPr marL="685800" indent="-685800">
              <a:lnSpc>
                <a:spcPct val="90000"/>
              </a:lnSpc>
              <a:spcBef>
                <a:spcPct val="0"/>
              </a:spcBef>
              <a:spcAft>
                <a:spcPts val="600"/>
              </a:spcAft>
              <a:buFont typeface="Arial" panose="020B0604020202020204" pitchFamily="34" charset="0"/>
              <a:buChar char="•"/>
            </a:pPr>
            <a:r>
              <a:rPr lang="hi-IN" sz="3200" kern="1200" dirty="0">
                <a:solidFill>
                  <a:schemeClr val="tx1"/>
                </a:solidFill>
                <a:latin typeface="Aparajita" panose="02020603050405020304" pitchFamily="18" charset="0"/>
                <a:ea typeface="+mj-ea"/>
                <a:cs typeface="Aparajita" panose="02020603050405020304" pitchFamily="18" charset="0"/>
              </a:rPr>
              <a:t>गुजरात की अर्थव्यवस्था का भारत में महत्वपूर्ण स्थान है | </a:t>
            </a:r>
            <a:endParaRPr lang="en-IN" sz="3200" kern="1200" dirty="0">
              <a:solidFill>
                <a:schemeClr val="tx1"/>
              </a:solidFill>
              <a:latin typeface="Aparajita" panose="02020603050405020304" pitchFamily="18" charset="0"/>
              <a:ea typeface="+mj-ea"/>
              <a:cs typeface="Aparajita" panose="02020603050405020304" pitchFamily="18" charset="0"/>
            </a:endParaRPr>
          </a:p>
          <a:p>
            <a:pPr marL="685800" indent="-685800">
              <a:lnSpc>
                <a:spcPct val="90000"/>
              </a:lnSpc>
              <a:spcBef>
                <a:spcPct val="0"/>
              </a:spcBef>
              <a:spcAft>
                <a:spcPts val="600"/>
              </a:spcAft>
              <a:buFont typeface="Arial" panose="020B0604020202020204" pitchFamily="34" charset="0"/>
              <a:buChar char="•"/>
            </a:pPr>
            <a:endParaRPr lang="hi-IN" sz="3200" kern="1200" dirty="0">
              <a:solidFill>
                <a:schemeClr val="tx1"/>
              </a:solidFill>
              <a:latin typeface="Aparajita" panose="02020603050405020304" pitchFamily="18" charset="0"/>
              <a:ea typeface="+mj-ea"/>
              <a:cs typeface="Aparajita" panose="02020603050405020304" pitchFamily="18" charset="0"/>
            </a:endParaRPr>
          </a:p>
          <a:p>
            <a:pPr marL="685800" indent="-685800">
              <a:lnSpc>
                <a:spcPct val="90000"/>
              </a:lnSpc>
              <a:spcBef>
                <a:spcPct val="0"/>
              </a:spcBef>
              <a:spcAft>
                <a:spcPts val="600"/>
              </a:spcAft>
              <a:buFont typeface="Arial" panose="020B0604020202020204" pitchFamily="34" charset="0"/>
              <a:buChar char="•"/>
            </a:pPr>
            <a:endParaRPr lang="hi-IN" sz="3200" kern="1200" dirty="0">
              <a:solidFill>
                <a:schemeClr val="tx1"/>
              </a:solidFill>
              <a:latin typeface="Aparajita" panose="02020603050405020304" pitchFamily="18" charset="0"/>
              <a:ea typeface="+mj-ea"/>
              <a:cs typeface="Aparajita" panose="02020603050405020304" pitchFamily="18" charset="0"/>
            </a:endParaRPr>
          </a:p>
          <a:p>
            <a:pPr marL="685800" indent="-685800">
              <a:lnSpc>
                <a:spcPct val="90000"/>
              </a:lnSpc>
              <a:spcBef>
                <a:spcPct val="0"/>
              </a:spcBef>
              <a:spcAft>
                <a:spcPts val="600"/>
              </a:spcAft>
              <a:buFont typeface="Arial" panose="020B0604020202020204" pitchFamily="34" charset="0"/>
              <a:buChar char="•"/>
            </a:pPr>
            <a:r>
              <a:rPr lang="hi-IN" sz="3200" kern="1200" dirty="0">
                <a:solidFill>
                  <a:schemeClr val="tx1"/>
                </a:solidFill>
                <a:latin typeface="Aparajita" panose="02020603050405020304" pitchFamily="18" charset="0"/>
                <a:ea typeface="+mj-ea"/>
                <a:cs typeface="Aparajita" panose="02020603050405020304" pitchFamily="18" charset="0"/>
              </a:rPr>
              <a:t>भारत की जनसंख्या का मात्र 5 </a:t>
            </a:r>
            <a:r>
              <a:rPr lang="hi-IN" sz="3200" kern="1200" dirty="0" err="1">
                <a:solidFill>
                  <a:schemeClr val="tx1"/>
                </a:solidFill>
                <a:latin typeface="Aparajita" panose="02020603050405020304" pitchFamily="18" charset="0"/>
                <a:ea typeface="+mj-ea"/>
                <a:cs typeface="Aparajita" panose="02020603050405020304" pitchFamily="18" charset="0"/>
              </a:rPr>
              <a:t>प्रतिशत</a:t>
            </a:r>
            <a:r>
              <a:rPr lang="hi-IN" sz="3200" kern="1200" dirty="0">
                <a:solidFill>
                  <a:schemeClr val="tx1"/>
                </a:solidFill>
                <a:latin typeface="Aparajita" panose="02020603050405020304" pitchFamily="18" charset="0"/>
                <a:ea typeface="+mj-ea"/>
                <a:cs typeface="Aparajita" panose="02020603050405020304" pitchFamily="18" charset="0"/>
              </a:rPr>
              <a:t> एवं क्षेत्रफल का केवल 6 </a:t>
            </a:r>
            <a:r>
              <a:rPr lang="hi-IN" sz="3200" kern="1200" dirty="0" err="1">
                <a:solidFill>
                  <a:schemeClr val="tx1"/>
                </a:solidFill>
                <a:latin typeface="Aparajita" panose="02020603050405020304" pitchFamily="18" charset="0"/>
                <a:ea typeface="+mj-ea"/>
                <a:cs typeface="Aparajita" panose="02020603050405020304" pitchFamily="18" charset="0"/>
              </a:rPr>
              <a:t>प्रतिशत</a:t>
            </a:r>
            <a:r>
              <a:rPr lang="hi-IN" sz="3200" kern="1200" dirty="0">
                <a:solidFill>
                  <a:schemeClr val="tx1"/>
                </a:solidFill>
                <a:latin typeface="Aparajita" panose="02020603050405020304" pitchFamily="18" charset="0"/>
                <a:ea typeface="+mj-ea"/>
                <a:cs typeface="Aparajita" panose="02020603050405020304" pitchFamily="18" charset="0"/>
              </a:rPr>
              <a:t> होने के बावजूद गुजरात का भारत के औद्योगिक उत्पादन में हिस्सा 16 </a:t>
            </a:r>
            <a:r>
              <a:rPr lang="hi-IN" sz="3200" kern="1200" dirty="0" err="1">
                <a:solidFill>
                  <a:schemeClr val="tx1"/>
                </a:solidFill>
                <a:latin typeface="Aparajita" panose="02020603050405020304" pitchFamily="18" charset="0"/>
                <a:ea typeface="+mj-ea"/>
                <a:cs typeface="Aparajita" panose="02020603050405020304" pitchFamily="18" charset="0"/>
              </a:rPr>
              <a:t>प्रतिशत</a:t>
            </a:r>
            <a:r>
              <a:rPr lang="hi-IN" sz="3200" kern="1200" dirty="0">
                <a:solidFill>
                  <a:schemeClr val="tx1"/>
                </a:solidFill>
                <a:latin typeface="Aparajita" panose="02020603050405020304" pitchFamily="18" charset="0"/>
                <a:ea typeface="+mj-ea"/>
                <a:cs typeface="Aparajita" panose="02020603050405020304" pitchFamily="18" charset="0"/>
              </a:rPr>
              <a:t> का है |</a:t>
            </a:r>
          </a:p>
          <a:p>
            <a:pPr marL="685800" indent="-685800">
              <a:lnSpc>
                <a:spcPct val="90000"/>
              </a:lnSpc>
              <a:spcBef>
                <a:spcPct val="0"/>
              </a:spcBef>
              <a:spcAft>
                <a:spcPts val="600"/>
              </a:spcAft>
              <a:buFont typeface="Arial" panose="020B0604020202020204" pitchFamily="34" charset="0"/>
              <a:buChar char="•"/>
            </a:pPr>
            <a:endParaRPr lang="hi-IN" sz="3200" kern="1200" dirty="0">
              <a:solidFill>
                <a:schemeClr val="tx1"/>
              </a:solidFill>
              <a:latin typeface="Aparajita" panose="02020603050405020304" pitchFamily="18" charset="0"/>
              <a:ea typeface="+mj-ea"/>
              <a:cs typeface="Aparajita" panose="02020603050405020304" pitchFamily="18" charset="0"/>
            </a:endParaRPr>
          </a:p>
          <a:p>
            <a:pPr marL="685800" indent="-685800">
              <a:lnSpc>
                <a:spcPct val="90000"/>
              </a:lnSpc>
              <a:spcBef>
                <a:spcPct val="0"/>
              </a:spcBef>
              <a:spcAft>
                <a:spcPts val="600"/>
              </a:spcAft>
              <a:buFont typeface="Arial" panose="020B0604020202020204" pitchFamily="34" charset="0"/>
              <a:buChar char="•"/>
            </a:pPr>
            <a:r>
              <a:rPr lang="en-US" sz="3200" kern="1200" dirty="0">
                <a:solidFill>
                  <a:schemeClr val="tx1"/>
                </a:solidFill>
                <a:latin typeface="Aparajita" panose="02020603050405020304" pitchFamily="18" charset="0"/>
                <a:ea typeface="+mj-ea"/>
                <a:cs typeface="Aparajita" panose="02020603050405020304" pitchFamily="18" charset="0"/>
              </a:rPr>
              <a:t>Automobile , </a:t>
            </a:r>
            <a:r>
              <a:rPr lang="hi-IN" sz="3200" kern="1200" dirty="0">
                <a:solidFill>
                  <a:schemeClr val="tx1"/>
                </a:solidFill>
                <a:latin typeface="Aparajita" panose="02020603050405020304" pitchFamily="18" charset="0"/>
                <a:ea typeface="+mj-ea"/>
                <a:cs typeface="Aparajita" panose="02020603050405020304" pitchFamily="18" charset="0"/>
              </a:rPr>
              <a:t>दवाइयां ,पर्यटन , खेती ,उत्पादन इकाइयाँ , आयात –निर्यात गुजरात के मुख्य उद्योग है |</a:t>
            </a:r>
          </a:p>
          <a:p>
            <a:pPr marL="685800" indent="-685800">
              <a:lnSpc>
                <a:spcPct val="90000"/>
              </a:lnSpc>
              <a:spcBef>
                <a:spcPct val="0"/>
              </a:spcBef>
              <a:spcAft>
                <a:spcPts val="600"/>
              </a:spcAft>
              <a:buFont typeface="Arial" panose="020B0604020202020204" pitchFamily="34" charset="0"/>
              <a:buChar char="•"/>
            </a:pPr>
            <a:endParaRPr lang="hi-IN" sz="3200" kern="1200" dirty="0">
              <a:solidFill>
                <a:schemeClr val="tx1"/>
              </a:solidFill>
              <a:latin typeface="Aparajita" panose="02020603050405020304" pitchFamily="18" charset="0"/>
              <a:ea typeface="+mj-ea"/>
              <a:cs typeface="Aparajita" panose="02020603050405020304" pitchFamily="18" charset="0"/>
            </a:endParaRPr>
          </a:p>
          <a:p>
            <a:pPr marL="685800" indent="-685800">
              <a:lnSpc>
                <a:spcPct val="90000"/>
              </a:lnSpc>
              <a:spcBef>
                <a:spcPct val="0"/>
              </a:spcBef>
              <a:spcAft>
                <a:spcPts val="600"/>
              </a:spcAft>
              <a:buFont typeface="Arial" panose="020B0604020202020204" pitchFamily="34" charset="0"/>
              <a:buChar char="•"/>
            </a:pPr>
            <a:r>
              <a:rPr lang="hi-IN" sz="3200" kern="1200" dirty="0" err="1">
                <a:solidFill>
                  <a:schemeClr val="tx1"/>
                </a:solidFill>
                <a:latin typeface="Aparajita" panose="02020603050405020304" pitchFamily="18" charset="0"/>
                <a:ea typeface="+mj-ea"/>
                <a:cs typeface="Aparajita" panose="02020603050405020304" pitchFamily="18" charset="0"/>
              </a:rPr>
              <a:t>भावनगर</a:t>
            </a:r>
            <a:r>
              <a:rPr lang="hi-IN" sz="3200" kern="1200" dirty="0">
                <a:solidFill>
                  <a:schemeClr val="tx1"/>
                </a:solidFill>
                <a:latin typeface="Aparajita" panose="02020603050405020304" pitchFamily="18" charset="0"/>
                <a:ea typeface="+mj-ea"/>
                <a:cs typeface="Aparajita" panose="02020603050405020304" pitchFamily="18" charset="0"/>
              </a:rPr>
              <a:t>  में स्थित </a:t>
            </a:r>
            <a:r>
              <a:rPr lang="hi-IN" sz="3200" kern="1200" dirty="0" err="1">
                <a:solidFill>
                  <a:schemeClr val="tx1"/>
                </a:solidFill>
                <a:latin typeface="Aparajita" panose="02020603050405020304" pitchFamily="18" charset="0"/>
                <a:ea typeface="+mj-ea"/>
                <a:cs typeface="Aparajita" panose="02020603050405020304" pitchFamily="18" charset="0"/>
              </a:rPr>
              <a:t>अलंग</a:t>
            </a:r>
            <a:r>
              <a:rPr lang="hi-IN" sz="3200" kern="1200" dirty="0">
                <a:solidFill>
                  <a:schemeClr val="tx1"/>
                </a:solidFill>
                <a:latin typeface="Aparajita" panose="02020603050405020304" pitchFamily="18" charset="0"/>
                <a:ea typeface="+mj-ea"/>
                <a:cs typeface="Aparajita" panose="02020603050405020304" pitchFamily="18" charset="0"/>
              </a:rPr>
              <a:t> बंदरगाह विश्व का सबसे बड़ा </a:t>
            </a:r>
            <a:r>
              <a:rPr lang="en-US" sz="3200" kern="1200" dirty="0">
                <a:solidFill>
                  <a:schemeClr val="tx1"/>
                </a:solidFill>
                <a:latin typeface="Aparajita" panose="02020603050405020304" pitchFamily="18" charset="0"/>
                <a:ea typeface="+mj-ea"/>
                <a:cs typeface="Aparajita" panose="02020603050405020304" pitchFamily="18" charset="0"/>
              </a:rPr>
              <a:t>Ship-Wrecking </a:t>
            </a:r>
            <a:r>
              <a:rPr lang="hi-IN" sz="3200" kern="1200" dirty="0">
                <a:solidFill>
                  <a:schemeClr val="tx1"/>
                </a:solidFill>
                <a:latin typeface="Aparajita" panose="02020603050405020304" pitchFamily="18" charset="0"/>
                <a:ea typeface="+mj-ea"/>
                <a:cs typeface="Aparajita" panose="02020603050405020304" pitchFamily="18" charset="0"/>
              </a:rPr>
              <a:t>केंद्र है |</a:t>
            </a:r>
            <a:endParaRPr lang="en-US" sz="3200" kern="1200" dirty="0">
              <a:solidFill>
                <a:schemeClr val="tx1"/>
              </a:solidFill>
              <a:latin typeface="Aparajita" panose="02020603050405020304" pitchFamily="18" charset="0"/>
              <a:ea typeface="+mj-ea"/>
              <a:cs typeface="Aparajita" panose="02020603050405020304" pitchFamily="18" charset="0"/>
            </a:endParaRPr>
          </a:p>
        </p:txBody>
      </p:sp>
      <p:grpSp>
        <p:nvGrpSpPr>
          <p:cNvPr id="23" name="Group 22">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048031"/>
            <a:ext cx="731521" cy="673460"/>
            <a:chOff x="3940602" y="308034"/>
            <a:chExt cx="2116791" cy="3428999"/>
          </a:xfrm>
          <a:solidFill>
            <a:schemeClr val="accent4"/>
          </a:solidFill>
        </p:grpSpPr>
        <p:sp>
          <p:nvSpPr>
            <p:cNvPr id="24" name="Rectangle 23">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Rectangle 27">
            <a:extLst>
              <a:ext uri="{FF2B5EF4-FFF2-40B4-BE49-F238E27FC236}">
                <a16:creationId xmlns:a16="http://schemas.microsoft.com/office/drawing/2014/main" id="{B81933D1-5615-42C7-9C0B-4EB7105CC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B089A89A-1E9C-4761-9DFF-53C275FBF8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58000" y="257770"/>
            <a:ext cx="4837176" cy="2979964"/>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 company name&#10;&#10;Description automatically generated">
            <a:extLst>
              <a:ext uri="{FF2B5EF4-FFF2-40B4-BE49-F238E27FC236}">
                <a16:creationId xmlns:a16="http://schemas.microsoft.com/office/drawing/2014/main" id="{E87A5D74-F46C-44B7-BC04-B896091ADD3E}"/>
              </a:ext>
            </a:extLst>
          </p:cNvPr>
          <p:cNvPicPr>
            <a:picLocks noChangeAspect="1"/>
          </p:cNvPicPr>
          <p:nvPr/>
        </p:nvPicPr>
        <p:blipFill rotWithShape="1">
          <a:blip r:embed="rId2">
            <a:extLst>
              <a:ext uri="{28A0092B-C50C-407E-A947-70E740481C1C}">
                <a14:useLocalDpi xmlns:a14="http://schemas.microsoft.com/office/drawing/2010/main" val="0"/>
              </a:ext>
            </a:extLst>
          </a:blip>
          <a:srcRect l="5365" r="9901"/>
          <a:stretch/>
        </p:blipFill>
        <p:spPr>
          <a:xfrm>
            <a:off x="7114162" y="471748"/>
            <a:ext cx="4324849" cy="2552007"/>
          </a:xfrm>
          <a:prstGeom prst="rect">
            <a:avLst/>
          </a:prstGeom>
        </p:spPr>
      </p:pic>
      <p:sp>
        <p:nvSpPr>
          <p:cNvPr id="32" name="Rectangle 31">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58000" y="3462252"/>
            <a:ext cx="4837176" cy="2979964"/>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group of people on a boat&#10;&#10;Description automatically generated">
            <a:extLst>
              <a:ext uri="{FF2B5EF4-FFF2-40B4-BE49-F238E27FC236}">
                <a16:creationId xmlns:a16="http://schemas.microsoft.com/office/drawing/2014/main" id="{1C1CEB28-2E92-45BA-A5B6-DFAE1FE99AD9}"/>
              </a:ext>
            </a:extLst>
          </p:cNvPr>
          <p:cNvPicPr>
            <a:picLocks noChangeAspect="1"/>
          </p:cNvPicPr>
          <p:nvPr/>
        </p:nvPicPr>
        <p:blipFill rotWithShape="1">
          <a:blip r:embed="rId3">
            <a:extLst>
              <a:ext uri="{28A0092B-C50C-407E-A947-70E740481C1C}">
                <a14:useLocalDpi xmlns:a14="http://schemas.microsoft.com/office/drawing/2010/main" val="0"/>
              </a:ext>
            </a:extLst>
          </a:blip>
          <a:srcRect l="5521"/>
          <a:stretch/>
        </p:blipFill>
        <p:spPr>
          <a:xfrm>
            <a:off x="7114162" y="3676230"/>
            <a:ext cx="4324849" cy="2552007"/>
          </a:xfrm>
          <a:prstGeom prst="rect">
            <a:avLst/>
          </a:prstGeom>
        </p:spPr>
      </p:pic>
    </p:spTree>
    <p:extLst>
      <p:ext uri="{BB962C8B-B14F-4D97-AF65-F5344CB8AC3E}">
        <p14:creationId xmlns:p14="http://schemas.microsoft.com/office/powerpoint/2010/main" val="20513698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91793900-90FA-49F2-B935-C199708F79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3E2BE5D-4794-45BC-8AF8-CE63B844FB04}"/>
              </a:ext>
            </a:extLst>
          </p:cNvPr>
          <p:cNvSpPr txBox="1"/>
          <p:nvPr/>
        </p:nvSpPr>
        <p:spPr>
          <a:xfrm>
            <a:off x="545590" y="411480"/>
            <a:ext cx="3319114" cy="1698432"/>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4800" b="1" kern="1200" dirty="0" err="1">
                <a:solidFill>
                  <a:schemeClr val="tx1"/>
                </a:solidFill>
                <a:latin typeface="+mj-lt"/>
                <a:ea typeface="+mj-ea"/>
                <a:cs typeface="+mj-cs"/>
              </a:rPr>
              <a:t>गुजरात</a:t>
            </a:r>
            <a:r>
              <a:rPr lang="en-US" sz="4800" b="1" kern="1200" dirty="0">
                <a:solidFill>
                  <a:schemeClr val="tx1"/>
                </a:solidFill>
                <a:latin typeface="+mj-lt"/>
                <a:ea typeface="+mj-ea"/>
                <a:cs typeface="+mj-cs"/>
              </a:rPr>
              <a:t> </a:t>
            </a:r>
            <a:r>
              <a:rPr lang="en-US" sz="4800" b="1" kern="1200" dirty="0" err="1">
                <a:solidFill>
                  <a:schemeClr val="tx1"/>
                </a:solidFill>
                <a:latin typeface="+mj-lt"/>
                <a:ea typeface="+mj-ea"/>
                <a:cs typeface="+mj-cs"/>
              </a:rPr>
              <a:t>में</a:t>
            </a:r>
            <a:r>
              <a:rPr lang="en-US" sz="4800" b="1" kern="1200" dirty="0">
                <a:solidFill>
                  <a:schemeClr val="tx1"/>
                </a:solidFill>
                <a:latin typeface="+mj-lt"/>
                <a:ea typeface="+mj-ea"/>
                <a:cs typeface="+mj-cs"/>
              </a:rPr>
              <a:t> </a:t>
            </a:r>
            <a:r>
              <a:rPr lang="en-US" sz="4800" b="1" kern="1200" dirty="0" err="1">
                <a:solidFill>
                  <a:schemeClr val="tx1"/>
                </a:solidFill>
                <a:latin typeface="+mj-lt"/>
                <a:ea typeface="+mj-ea"/>
                <a:cs typeface="+mj-cs"/>
              </a:rPr>
              <a:t>कृषि</a:t>
            </a:r>
            <a:r>
              <a:rPr lang="en-US" sz="4800" b="1" kern="1200" dirty="0">
                <a:solidFill>
                  <a:schemeClr val="tx1"/>
                </a:solidFill>
                <a:latin typeface="+mj-lt"/>
                <a:ea typeface="+mj-ea"/>
                <a:cs typeface="+mj-cs"/>
              </a:rPr>
              <a:t> </a:t>
            </a:r>
          </a:p>
        </p:txBody>
      </p:sp>
      <p:pic>
        <p:nvPicPr>
          <p:cNvPr id="6" name="Picture 5" descr="A large brown cow standing on top of a grass covered field&#10;&#10;Description automatically generated">
            <a:extLst>
              <a:ext uri="{FF2B5EF4-FFF2-40B4-BE49-F238E27FC236}">
                <a16:creationId xmlns:a16="http://schemas.microsoft.com/office/drawing/2014/main" id="{B221A5F7-C57E-4AA2-AE85-2EFFC3AD4AD1}"/>
              </a:ext>
            </a:extLst>
          </p:cNvPr>
          <p:cNvPicPr>
            <a:picLocks noChangeAspect="1"/>
          </p:cNvPicPr>
          <p:nvPr/>
        </p:nvPicPr>
        <p:blipFill rotWithShape="1">
          <a:blip r:embed="rId2">
            <a:extLst>
              <a:ext uri="{28A0092B-C50C-407E-A947-70E740481C1C}">
                <a14:useLocalDpi xmlns:a14="http://schemas.microsoft.com/office/drawing/2010/main" val="0"/>
              </a:ext>
            </a:extLst>
          </a:blip>
          <a:srcRect l="17531" r="8486" b="-1"/>
          <a:stretch/>
        </p:blipFill>
        <p:spPr>
          <a:xfrm>
            <a:off x="4381498" y="10"/>
            <a:ext cx="4394336" cy="2509513"/>
          </a:xfrm>
          <a:prstGeom prst="rect">
            <a:avLst/>
          </a:prstGeom>
        </p:spPr>
      </p:pic>
      <p:pic>
        <p:nvPicPr>
          <p:cNvPr id="4" name="Picture 3" descr="A cow standing on top of a grass covered field&#10;&#10;Description automatically generated">
            <a:extLst>
              <a:ext uri="{FF2B5EF4-FFF2-40B4-BE49-F238E27FC236}">
                <a16:creationId xmlns:a16="http://schemas.microsoft.com/office/drawing/2014/main" id="{2E64560C-5844-4141-99CD-62EF43852AEA}"/>
              </a:ext>
            </a:extLst>
          </p:cNvPr>
          <p:cNvPicPr>
            <a:picLocks noChangeAspect="1"/>
          </p:cNvPicPr>
          <p:nvPr/>
        </p:nvPicPr>
        <p:blipFill rotWithShape="1">
          <a:blip r:embed="rId3">
            <a:extLst>
              <a:ext uri="{28A0092B-C50C-407E-A947-70E740481C1C}">
                <a14:useLocalDpi xmlns:a14="http://schemas.microsoft.com/office/drawing/2010/main" val="0"/>
              </a:ext>
            </a:extLst>
          </a:blip>
          <a:srcRect l="22583" r="27037" b="-2"/>
          <a:stretch/>
        </p:blipFill>
        <p:spPr>
          <a:xfrm>
            <a:off x="-1" y="2509525"/>
            <a:ext cx="4381499" cy="4348475"/>
          </a:xfrm>
          <a:prstGeom prst="rect">
            <a:avLst/>
          </a:prstGeom>
        </p:spPr>
      </p:pic>
      <p:pic>
        <p:nvPicPr>
          <p:cNvPr id="8" name="Picture 7" descr="A close up of a sign&#10;&#10;Description automatically generated">
            <a:extLst>
              <a:ext uri="{FF2B5EF4-FFF2-40B4-BE49-F238E27FC236}">
                <a16:creationId xmlns:a16="http://schemas.microsoft.com/office/drawing/2014/main" id="{5F16A9C0-927B-4E3D-92FF-5A9C32A993E0}"/>
              </a:ext>
            </a:extLst>
          </p:cNvPr>
          <p:cNvPicPr>
            <a:picLocks noChangeAspect="1"/>
          </p:cNvPicPr>
          <p:nvPr/>
        </p:nvPicPr>
        <p:blipFill rotWithShape="1">
          <a:blip r:embed="rId4">
            <a:extLst>
              <a:ext uri="{28A0092B-C50C-407E-A947-70E740481C1C}">
                <a14:useLocalDpi xmlns:a14="http://schemas.microsoft.com/office/drawing/2010/main" val="0"/>
              </a:ext>
            </a:extLst>
          </a:blip>
          <a:srcRect t="14039" r="3" b="10511"/>
          <a:stretch/>
        </p:blipFill>
        <p:spPr>
          <a:xfrm>
            <a:off x="8807838" y="-2"/>
            <a:ext cx="3384162" cy="2553431"/>
          </a:xfrm>
          <a:prstGeom prst="rect">
            <a:avLst/>
          </a:prstGeom>
        </p:spPr>
      </p:pic>
      <p:sp>
        <p:nvSpPr>
          <p:cNvPr id="21" name="Rectangle 20">
            <a:extLst>
              <a:ext uri="{FF2B5EF4-FFF2-40B4-BE49-F238E27FC236}">
                <a16:creationId xmlns:a16="http://schemas.microsoft.com/office/drawing/2014/main" id="{A2CDF4EC-7B47-436E-927B-5754042585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489421"/>
            <a:ext cx="12192000"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F273D9E-5BEA-459A-918F-AF5ACA2584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920494" y="3396997"/>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6422449E-F538-4C2F-A9CF-A98E51E132D6}"/>
              </a:ext>
            </a:extLst>
          </p:cNvPr>
          <p:cNvSpPr txBox="1"/>
          <p:nvPr/>
        </p:nvSpPr>
        <p:spPr>
          <a:xfrm>
            <a:off x="4413502" y="2713086"/>
            <a:ext cx="4189475" cy="4304561"/>
          </a:xfrm>
          <a:prstGeom prst="rect">
            <a:avLst/>
          </a:prstGeom>
        </p:spPr>
        <p:txBody>
          <a:bodyPr vert="horz" lIns="91440" tIns="45720" rIns="91440" bIns="45720" rtlCol="0" anchor="ctr">
            <a:normAutofit fontScale="55000" lnSpcReduction="20000"/>
          </a:bodyPr>
          <a:lstStyle/>
          <a:p>
            <a:pPr marL="342900" indent="-228600">
              <a:lnSpc>
                <a:spcPct val="90000"/>
              </a:lnSpc>
              <a:spcAft>
                <a:spcPts val="600"/>
              </a:spcAft>
              <a:buFont typeface="Arial" panose="020B0604020202020204" pitchFamily="34" charset="0"/>
              <a:buChar char="•"/>
            </a:pPr>
            <a:r>
              <a:rPr lang="en-US" sz="3800" dirty="0" err="1">
                <a:latin typeface="Aparajita" panose="02020603050405020304" pitchFamily="18" charset="0"/>
                <a:cs typeface="Aparajita" panose="02020603050405020304" pitchFamily="18" charset="0"/>
              </a:rPr>
              <a:t>गुजरात</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तम्बाकू</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मूंगफली</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कपास</a:t>
            </a:r>
            <a:r>
              <a:rPr lang="en-US" sz="3800" dirty="0">
                <a:latin typeface="Aparajita" panose="02020603050405020304" pitchFamily="18" charset="0"/>
                <a:cs typeface="Aparajita" panose="02020603050405020304" pitchFamily="18" charset="0"/>
              </a:rPr>
              <a:t> </a:t>
            </a:r>
            <a:r>
              <a:rPr lang="hi-IN" sz="3800" dirty="0">
                <a:latin typeface="Aparajita" panose="02020603050405020304" pitchFamily="18" charset="0"/>
                <a:cs typeface="Aparajita" panose="02020603050405020304" pitchFamily="18" charset="0"/>
              </a:rPr>
              <a:t>का </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मुख्य</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उत्पादक</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राज्य</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है</a:t>
            </a:r>
            <a:r>
              <a:rPr lang="en-US" sz="3800" dirty="0">
                <a:latin typeface="Aparajita" panose="02020603050405020304" pitchFamily="18" charset="0"/>
                <a:cs typeface="Aparajita" panose="02020603050405020304" pitchFamily="18" charset="0"/>
              </a:rPr>
              <a:t> |</a:t>
            </a:r>
          </a:p>
          <a:p>
            <a:pPr marL="342900" indent="-228600">
              <a:lnSpc>
                <a:spcPct val="90000"/>
              </a:lnSpc>
              <a:spcAft>
                <a:spcPts val="600"/>
              </a:spcAft>
              <a:buFont typeface="Arial" panose="020B0604020202020204" pitchFamily="34" charset="0"/>
              <a:buChar char="•"/>
            </a:pPr>
            <a:endParaRPr lang="en-US" sz="3800" dirty="0">
              <a:latin typeface="Aparajita" panose="02020603050405020304" pitchFamily="18" charset="0"/>
              <a:cs typeface="Aparajita" panose="02020603050405020304" pitchFamily="18" charset="0"/>
            </a:endParaRPr>
          </a:p>
          <a:p>
            <a:pPr marL="342900" indent="-228600">
              <a:lnSpc>
                <a:spcPct val="90000"/>
              </a:lnSpc>
              <a:spcAft>
                <a:spcPts val="600"/>
              </a:spcAft>
              <a:buFont typeface="Arial" panose="020B0604020202020204" pitchFamily="34" charset="0"/>
              <a:buChar char="•"/>
            </a:pPr>
            <a:r>
              <a:rPr lang="hi-IN" sz="3800" dirty="0">
                <a:latin typeface="Aparajita" panose="02020603050405020304" pitchFamily="18" charset="0"/>
                <a:cs typeface="Aparajita" panose="02020603050405020304" pitchFamily="18" charset="0"/>
              </a:rPr>
              <a:t>पशुपालन </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एवं</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डेरी</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में</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गुजरात</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अग्रणी</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राज्य</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है</a:t>
            </a:r>
            <a:r>
              <a:rPr lang="en-US" sz="3800" dirty="0">
                <a:latin typeface="Aparajita" panose="02020603050405020304" pitchFamily="18" charset="0"/>
                <a:cs typeface="Aparajita" panose="02020603050405020304" pitchFamily="18" charset="0"/>
              </a:rPr>
              <a:t> | </a:t>
            </a:r>
            <a:endParaRPr lang="hi-IN" sz="3800" dirty="0">
              <a:latin typeface="Aparajita" panose="02020603050405020304" pitchFamily="18" charset="0"/>
              <a:cs typeface="Aparajita" panose="02020603050405020304" pitchFamily="18" charset="0"/>
            </a:endParaRPr>
          </a:p>
          <a:p>
            <a:pPr marL="342900" indent="-228600">
              <a:lnSpc>
                <a:spcPct val="90000"/>
              </a:lnSpc>
              <a:spcAft>
                <a:spcPts val="600"/>
              </a:spcAft>
              <a:buFont typeface="Arial" panose="020B0604020202020204" pitchFamily="34" charset="0"/>
              <a:buChar char="•"/>
            </a:pPr>
            <a:endParaRPr lang="hi-IN" sz="3800" dirty="0">
              <a:latin typeface="Aparajita" panose="02020603050405020304" pitchFamily="18" charset="0"/>
              <a:cs typeface="Aparajita" panose="02020603050405020304" pitchFamily="18" charset="0"/>
            </a:endParaRPr>
          </a:p>
          <a:p>
            <a:pPr marL="342900" indent="-228600">
              <a:lnSpc>
                <a:spcPct val="90000"/>
              </a:lnSpc>
              <a:spcAft>
                <a:spcPts val="600"/>
              </a:spcAft>
              <a:buFont typeface="Arial" panose="020B0604020202020204" pitchFamily="34" charset="0"/>
              <a:buChar char="•"/>
            </a:pPr>
            <a:r>
              <a:rPr lang="en-US" sz="3800" dirty="0" err="1">
                <a:latin typeface="Aparajita" panose="02020603050405020304" pitchFamily="18" charset="0"/>
                <a:cs typeface="Aparajita" panose="02020603050405020304" pitchFamily="18" charset="0"/>
              </a:rPr>
              <a:t>अमूल</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दूध</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उत्पादक</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सहकारी</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संगठन</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एशिया</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का</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सबसे</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बड़ा</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दूध</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उत्पादक</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सहकारी</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संगठन</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है</a:t>
            </a:r>
            <a:r>
              <a:rPr lang="en-US" sz="3800" dirty="0">
                <a:latin typeface="Aparajita" panose="02020603050405020304" pitchFamily="18" charset="0"/>
                <a:cs typeface="Aparajita" panose="02020603050405020304" pitchFamily="18" charset="0"/>
              </a:rPr>
              <a:t> |</a:t>
            </a:r>
          </a:p>
          <a:p>
            <a:pPr marL="342900" indent="-228600">
              <a:lnSpc>
                <a:spcPct val="90000"/>
              </a:lnSpc>
              <a:spcAft>
                <a:spcPts val="600"/>
              </a:spcAft>
              <a:buFont typeface="Arial" panose="020B0604020202020204" pitchFamily="34" charset="0"/>
              <a:buChar char="•"/>
            </a:pPr>
            <a:endParaRPr lang="en-US" sz="3800" dirty="0">
              <a:latin typeface="Aparajita" panose="02020603050405020304" pitchFamily="18" charset="0"/>
              <a:cs typeface="Aparajita" panose="02020603050405020304" pitchFamily="18" charset="0"/>
            </a:endParaRPr>
          </a:p>
          <a:p>
            <a:pPr marL="342900" indent="-228600">
              <a:lnSpc>
                <a:spcPct val="90000"/>
              </a:lnSpc>
              <a:spcAft>
                <a:spcPts val="600"/>
              </a:spcAft>
              <a:buFont typeface="Arial" panose="020B0604020202020204" pitchFamily="34" charset="0"/>
              <a:buChar char="•"/>
            </a:pPr>
            <a:r>
              <a:rPr lang="en-US" sz="3800" dirty="0" err="1">
                <a:latin typeface="Aparajita" panose="02020603050405020304" pitchFamily="18" charset="0"/>
                <a:cs typeface="Aparajita" panose="02020603050405020304" pitchFamily="18" charset="0"/>
              </a:rPr>
              <a:t>अन्य</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कृषि</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उत्पादों</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में</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ज्वार</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बाजरा</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गेंहू</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चना</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इत्यादि</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है</a:t>
            </a:r>
            <a:r>
              <a:rPr lang="en-US" sz="3800" dirty="0">
                <a:latin typeface="Aparajita" panose="02020603050405020304" pitchFamily="18" charset="0"/>
                <a:cs typeface="Aparajita" panose="02020603050405020304" pitchFamily="18" charset="0"/>
              </a:rPr>
              <a:t> |</a:t>
            </a:r>
          </a:p>
          <a:p>
            <a:pPr marL="342900" indent="-228600">
              <a:lnSpc>
                <a:spcPct val="90000"/>
              </a:lnSpc>
              <a:spcAft>
                <a:spcPts val="600"/>
              </a:spcAft>
              <a:buFont typeface="Arial" panose="020B0604020202020204" pitchFamily="34" charset="0"/>
              <a:buChar char="•"/>
            </a:pPr>
            <a:endParaRPr lang="en-US" sz="3800" dirty="0">
              <a:latin typeface="Aparajita" panose="02020603050405020304" pitchFamily="18" charset="0"/>
              <a:cs typeface="Aparajita" panose="02020603050405020304" pitchFamily="18" charset="0"/>
            </a:endParaRPr>
          </a:p>
          <a:p>
            <a:pPr marL="342900" indent="-228600">
              <a:lnSpc>
                <a:spcPct val="90000"/>
              </a:lnSpc>
              <a:spcAft>
                <a:spcPts val="600"/>
              </a:spcAft>
              <a:buFont typeface="Arial" panose="020B0604020202020204" pitchFamily="34" charset="0"/>
              <a:buChar char="•"/>
            </a:pPr>
            <a:r>
              <a:rPr lang="en-US" sz="3800" dirty="0" err="1">
                <a:latin typeface="Aparajita" panose="02020603050405020304" pitchFamily="18" charset="0"/>
                <a:cs typeface="Aparajita" panose="02020603050405020304" pitchFamily="18" charset="0"/>
              </a:rPr>
              <a:t>गुजरात</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की</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गिर</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एवं</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कांकरेज</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प्रजाति</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की</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गाय</a:t>
            </a:r>
            <a:r>
              <a:rPr lang="en-US" sz="3800" dirty="0">
                <a:latin typeface="Aparajita" panose="02020603050405020304" pitchFamily="18" charset="0"/>
                <a:cs typeface="Aparajita" panose="02020603050405020304" pitchFamily="18" charset="0"/>
              </a:rPr>
              <a:t> </a:t>
            </a:r>
            <a:r>
              <a:rPr lang="hi-IN" sz="3800" dirty="0">
                <a:latin typeface="Aparajita" panose="02020603050405020304" pitchFamily="18" charset="0"/>
                <a:cs typeface="Aparajita" panose="02020603050405020304" pitchFamily="18" charset="0"/>
              </a:rPr>
              <a:t>देश </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भर</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में</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प्रसिद्ध</a:t>
            </a:r>
            <a:r>
              <a:rPr lang="en-US" sz="3800" dirty="0">
                <a:latin typeface="Aparajita" panose="02020603050405020304" pitchFamily="18" charset="0"/>
                <a:cs typeface="Aparajita" panose="02020603050405020304" pitchFamily="18" charset="0"/>
              </a:rPr>
              <a:t> </a:t>
            </a:r>
            <a:r>
              <a:rPr lang="en-US" sz="3800" dirty="0" err="1">
                <a:latin typeface="Aparajita" panose="02020603050405020304" pitchFamily="18" charset="0"/>
                <a:cs typeface="Aparajita" panose="02020603050405020304" pitchFamily="18" charset="0"/>
              </a:rPr>
              <a:t>है</a:t>
            </a:r>
            <a:r>
              <a:rPr lang="en-US" sz="3800" dirty="0">
                <a:latin typeface="Aparajita" panose="02020603050405020304" pitchFamily="18" charset="0"/>
                <a:cs typeface="Aparajita" panose="02020603050405020304" pitchFamily="18" charset="0"/>
              </a:rPr>
              <a:t>  </a:t>
            </a:r>
          </a:p>
          <a:p>
            <a:pPr marL="342900" indent="-228600">
              <a:lnSpc>
                <a:spcPct val="90000"/>
              </a:lnSpc>
              <a:spcAft>
                <a:spcPts val="600"/>
              </a:spcAft>
              <a:buFont typeface="Arial" panose="020B0604020202020204" pitchFamily="34" charset="0"/>
              <a:buChar char="•"/>
            </a:pPr>
            <a:endParaRPr lang="en-US" sz="1200" dirty="0"/>
          </a:p>
        </p:txBody>
      </p:sp>
      <p:pic>
        <p:nvPicPr>
          <p:cNvPr id="10" name="Picture 9" descr="A picture containing outdoor, table, food, bird&#10;&#10;Description automatically generated">
            <a:extLst>
              <a:ext uri="{FF2B5EF4-FFF2-40B4-BE49-F238E27FC236}">
                <a16:creationId xmlns:a16="http://schemas.microsoft.com/office/drawing/2014/main" id="{987E3A26-0498-4F53-8CC2-5FD9906EFF19}"/>
              </a:ext>
            </a:extLst>
          </p:cNvPr>
          <p:cNvPicPr>
            <a:picLocks noChangeAspect="1"/>
          </p:cNvPicPr>
          <p:nvPr/>
        </p:nvPicPr>
        <p:blipFill rotWithShape="1">
          <a:blip r:embed="rId5">
            <a:extLst>
              <a:ext uri="{28A0092B-C50C-407E-A947-70E740481C1C}">
                <a14:useLocalDpi xmlns:a14="http://schemas.microsoft.com/office/drawing/2010/main" val="0"/>
              </a:ext>
            </a:extLst>
          </a:blip>
          <a:srcRect l="35557" r="20397"/>
          <a:stretch/>
        </p:blipFill>
        <p:spPr>
          <a:xfrm>
            <a:off x="8775834" y="2553429"/>
            <a:ext cx="3416166" cy="4304571"/>
          </a:xfrm>
          <a:prstGeom prst="rect">
            <a:avLst/>
          </a:prstGeom>
        </p:spPr>
      </p:pic>
      <p:sp>
        <p:nvSpPr>
          <p:cNvPr id="25" name="Rectangle 24">
            <a:extLst>
              <a:ext uri="{FF2B5EF4-FFF2-40B4-BE49-F238E27FC236}">
                <a16:creationId xmlns:a16="http://schemas.microsoft.com/office/drawing/2014/main" id="{5DFA5EF5-56B1-49EE-B0BB-69B6399FAD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46833" y="3396995"/>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62201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29">
            <a:extLst>
              <a:ext uri="{FF2B5EF4-FFF2-40B4-BE49-F238E27FC236}">
                <a16:creationId xmlns:a16="http://schemas.microsoft.com/office/drawing/2014/main" id="{27BDFED6-6E33-4606-AFE2-886ADB1C01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person with a sunset in the background&#10;&#10;Description automatically generated">
            <a:extLst>
              <a:ext uri="{FF2B5EF4-FFF2-40B4-BE49-F238E27FC236}">
                <a16:creationId xmlns:a16="http://schemas.microsoft.com/office/drawing/2014/main" id="{323F28E0-71ED-4D4E-B061-2CF3C84125A4}"/>
              </a:ext>
            </a:extLst>
          </p:cNvPr>
          <p:cNvPicPr>
            <a:picLocks noChangeAspect="1"/>
          </p:cNvPicPr>
          <p:nvPr/>
        </p:nvPicPr>
        <p:blipFill rotWithShape="1">
          <a:blip r:embed="rId2">
            <a:alphaModFix/>
            <a:extLst>
              <a:ext uri="{28A0092B-C50C-407E-A947-70E740481C1C}">
                <a14:useLocalDpi xmlns:a14="http://schemas.microsoft.com/office/drawing/2010/main" val="0"/>
              </a:ext>
            </a:extLst>
          </a:blip>
          <a:srcRect t="15294" r="-1" b="12824"/>
          <a:stretch/>
        </p:blipFill>
        <p:spPr>
          <a:xfrm>
            <a:off x="4547937" y="-5"/>
            <a:ext cx="7644062" cy="3681406"/>
          </a:xfrm>
          <a:prstGeom prst="rect">
            <a:avLst/>
          </a:prstGeom>
        </p:spPr>
      </p:pic>
      <p:pic>
        <p:nvPicPr>
          <p:cNvPr id="9" name="Picture 8" descr="A large building&#10;&#10;Description automatically generated">
            <a:extLst>
              <a:ext uri="{FF2B5EF4-FFF2-40B4-BE49-F238E27FC236}">
                <a16:creationId xmlns:a16="http://schemas.microsoft.com/office/drawing/2014/main" id="{02327BAF-3CFA-4A94-B9F6-D2EF8A1A41A1}"/>
              </a:ext>
            </a:extLst>
          </p:cNvPr>
          <p:cNvPicPr>
            <a:picLocks noChangeAspect="1"/>
          </p:cNvPicPr>
          <p:nvPr/>
        </p:nvPicPr>
        <p:blipFill rotWithShape="1">
          <a:blip r:embed="rId3">
            <a:extLst>
              <a:ext uri="{28A0092B-C50C-407E-A947-70E740481C1C}">
                <a14:useLocalDpi xmlns:a14="http://schemas.microsoft.com/office/drawing/2010/main" val="0"/>
              </a:ext>
            </a:extLst>
          </a:blip>
          <a:srcRect t="22966" r="-1" b="23239"/>
          <a:stretch/>
        </p:blipFill>
        <p:spPr>
          <a:xfrm>
            <a:off x="4547938" y="3681409"/>
            <a:ext cx="7644062" cy="3176595"/>
          </a:xfrm>
          <a:prstGeom prst="rect">
            <a:avLst/>
          </a:prstGeom>
        </p:spPr>
      </p:pic>
      <p:sp>
        <p:nvSpPr>
          <p:cNvPr id="32" name="Rectangle 31">
            <a:extLst>
              <a:ext uri="{FF2B5EF4-FFF2-40B4-BE49-F238E27FC236}">
                <a16:creationId xmlns:a16="http://schemas.microsoft.com/office/drawing/2014/main" id="{890DEF05-784E-4B61-89E4-04C4ECF4E5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36000">
                <a:schemeClr val="tx1">
                  <a:lumMod val="95000"/>
                  <a:lumOff val="5000"/>
                </a:schemeClr>
              </a:gs>
              <a:gs pos="81000">
                <a:schemeClr val="tx1">
                  <a:lumMod val="95000"/>
                  <a:lumOff val="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F9A426A-C5B8-412B-889E-7257DC3F5421}"/>
              </a:ext>
            </a:extLst>
          </p:cNvPr>
          <p:cNvSpPr txBox="1"/>
          <p:nvPr/>
        </p:nvSpPr>
        <p:spPr>
          <a:xfrm>
            <a:off x="61515" y="1283605"/>
            <a:ext cx="5395912" cy="2873391"/>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3600" kern="1200" dirty="0" err="1">
                <a:solidFill>
                  <a:schemeClr val="bg1"/>
                </a:solidFill>
                <a:latin typeface="+mj-lt"/>
                <a:ea typeface="+mj-ea"/>
                <a:cs typeface="+mj-cs"/>
              </a:rPr>
              <a:t>अहिंसा</a:t>
            </a:r>
            <a:r>
              <a:rPr lang="en-US" sz="3600" kern="1200" dirty="0">
                <a:solidFill>
                  <a:schemeClr val="bg1"/>
                </a:solidFill>
                <a:latin typeface="+mj-lt"/>
                <a:ea typeface="+mj-ea"/>
                <a:cs typeface="+mj-cs"/>
              </a:rPr>
              <a:t> </a:t>
            </a:r>
            <a:r>
              <a:rPr lang="en-US" sz="3600" kern="1200" dirty="0" err="1">
                <a:solidFill>
                  <a:schemeClr val="bg1"/>
                </a:solidFill>
                <a:latin typeface="+mj-lt"/>
                <a:ea typeface="+mj-ea"/>
                <a:cs typeface="+mj-cs"/>
              </a:rPr>
              <a:t>परमो</a:t>
            </a:r>
            <a:r>
              <a:rPr lang="en-US" sz="3600" kern="1200" dirty="0">
                <a:solidFill>
                  <a:schemeClr val="bg1"/>
                </a:solidFill>
                <a:latin typeface="+mj-lt"/>
                <a:ea typeface="+mj-ea"/>
                <a:cs typeface="+mj-cs"/>
              </a:rPr>
              <a:t> </a:t>
            </a:r>
            <a:r>
              <a:rPr lang="en-US" sz="3600" kern="1200" dirty="0" err="1">
                <a:solidFill>
                  <a:schemeClr val="bg1"/>
                </a:solidFill>
                <a:latin typeface="+mj-lt"/>
                <a:ea typeface="+mj-ea"/>
                <a:cs typeface="+mj-cs"/>
              </a:rPr>
              <a:t>धर्म</a:t>
            </a:r>
            <a:r>
              <a:rPr lang="en-US" sz="3600" kern="1200" dirty="0">
                <a:solidFill>
                  <a:schemeClr val="bg1"/>
                </a:solidFill>
                <a:latin typeface="+mj-lt"/>
                <a:ea typeface="+mj-ea"/>
                <a:cs typeface="+mj-cs"/>
              </a:rPr>
              <a:t>: </a:t>
            </a:r>
          </a:p>
          <a:p>
            <a:pPr>
              <a:lnSpc>
                <a:spcPct val="90000"/>
              </a:lnSpc>
              <a:spcBef>
                <a:spcPct val="0"/>
              </a:spcBef>
              <a:spcAft>
                <a:spcPts val="600"/>
              </a:spcAft>
            </a:pPr>
            <a:r>
              <a:rPr lang="hi-IN" sz="3600" kern="1200" dirty="0">
                <a:solidFill>
                  <a:schemeClr val="bg1"/>
                </a:solidFill>
                <a:latin typeface="+mj-lt"/>
                <a:ea typeface="+mj-ea"/>
                <a:cs typeface="+mj-cs"/>
              </a:rPr>
              <a:t>			 </a:t>
            </a:r>
            <a:r>
              <a:rPr lang="en-US" sz="3600" kern="1200" dirty="0">
                <a:solidFill>
                  <a:schemeClr val="bg1"/>
                </a:solidFill>
                <a:latin typeface="+mj-lt"/>
                <a:ea typeface="+mj-ea"/>
                <a:cs typeface="+mj-cs"/>
              </a:rPr>
              <a:t>-</a:t>
            </a:r>
            <a:r>
              <a:rPr lang="en-US" kern="1200" dirty="0" err="1">
                <a:solidFill>
                  <a:schemeClr val="bg1"/>
                </a:solidFill>
                <a:latin typeface="+mj-lt"/>
                <a:ea typeface="+mj-ea"/>
                <a:cs typeface="+mj-cs"/>
              </a:rPr>
              <a:t>राष्ट्रपिता</a:t>
            </a:r>
            <a:r>
              <a:rPr lang="en-US" kern="1200" dirty="0">
                <a:solidFill>
                  <a:schemeClr val="bg1"/>
                </a:solidFill>
                <a:latin typeface="+mj-lt"/>
                <a:ea typeface="+mj-ea"/>
                <a:cs typeface="+mj-cs"/>
              </a:rPr>
              <a:t> </a:t>
            </a:r>
            <a:r>
              <a:rPr lang="en-US" kern="1200" dirty="0" err="1">
                <a:solidFill>
                  <a:schemeClr val="bg1"/>
                </a:solidFill>
                <a:latin typeface="+mj-lt"/>
                <a:ea typeface="+mj-ea"/>
                <a:cs typeface="+mj-cs"/>
              </a:rPr>
              <a:t>महात्मा</a:t>
            </a:r>
            <a:r>
              <a:rPr lang="en-US" kern="1200" dirty="0">
                <a:solidFill>
                  <a:schemeClr val="bg1"/>
                </a:solidFill>
                <a:latin typeface="+mj-lt"/>
                <a:ea typeface="+mj-ea"/>
                <a:cs typeface="+mj-cs"/>
              </a:rPr>
              <a:t>  </a:t>
            </a:r>
            <a:r>
              <a:rPr lang="en-US" kern="1200" dirty="0" err="1">
                <a:solidFill>
                  <a:schemeClr val="bg1"/>
                </a:solidFill>
                <a:latin typeface="+mj-lt"/>
                <a:ea typeface="+mj-ea"/>
                <a:cs typeface="+mj-cs"/>
              </a:rPr>
              <a:t>गांधी</a:t>
            </a:r>
            <a:r>
              <a:rPr lang="en-US" kern="1200" dirty="0">
                <a:solidFill>
                  <a:schemeClr val="bg1"/>
                </a:solidFill>
                <a:latin typeface="+mj-lt"/>
                <a:ea typeface="+mj-ea"/>
                <a:cs typeface="+mj-cs"/>
              </a:rPr>
              <a:t> </a:t>
            </a:r>
            <a:endParaRPr lang="en-US" sz="3600" kern="1200" dirty="0">
              <a:solidFill>
                <a:schemeClr val="bg1"/>
              </a:solidFill>
              <a:latin typeface="+mj-lt"/>
              <a:ea typeface="+mj-ea"/>
              <a:cs typeface="+mj-cs"/>
            </a:endParaRPr>
          </a:p>
        </p:txBody>
      </p:sp>
      <p:cxnSp>
        <p:nvCxnSpPr>
          <p:cNvPr id="34" name="Straight Connector 33">
            <a:extLst>
              <a:ext uri="{FF2B5EF4-FFF2-40B4-BE49-F238E27FC236}">
                <a16:creationId xmlns:a16="http://schemas.microsoft.com/office/drawing/2014/main" id="{C41BAEC7-F7B0-4224-8B18-8F74B7D87F0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3681408"/>
            <a:ext cx="1135379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8415306B-652F-4C51-B326-84A82452E9F4}"/>
              </a:ext>
            </a:extLst>
          </p:cNvPr>
          <p:cNvSpPr txBox="1"/>
          <p:nvPr/>
        </p:nvSpPr>
        <p:spPr>
          <a:xfrm>
            <a:off x="407963" y="1814732"/>
            <a:ext cx="11577711" cy="8862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20253411-151B-4EAE-9990-EED3BA903CD3}"/>
              </a:ext>
            </a:extLst>
          </p:cNvPr>
          <p:cNvSpPr/>
          <p:nvPr/>
        </p:nvSpPr>
        <p:spPr>
          <a:xfrm>
            <a:off x="4722589" y="2589266"/>
            <a:ext cx="4522282" cy="923330"/>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5400" b="1" i="0" u="none" strike="noStrike" kern="1200" cap="none" spc="0" normalizeH="0" baseline="0" noProof="0" dirty="0">
              <a:ln/>
              <a:solidFill>
                <a:srgbClr val="A5A5A5"/>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E8577E80-4C3D-427D-A7C1-925CB5291461}"/>
              </a:ext>
            </a:extLst>
          </p:cNvPr>
          <p:cNvSpPr txBox="1"/>
          <p:nvPr/>
        </p:nvSpPr>
        <p:spPr>
          <a:xfrm>
            <a:off x="9696236" y="3301874"/>
            <a:ext cx="2495764" cy="369332"/>
          </a:xfrm>
          <a:prstGeom prst="rect">
            <a:avLst/>
          </a:prstGeom>
          <a:noFill/>
        </p:spPr>
        <p:txBody>
          <a:bodyPr wrap="square" rtlCol="0">
            <a:spAutoFit/>
          </a:bodyPr>
          <a:lstStyle/>
          <a:p>
            <a:r>
              <a:rPr lang="hi-IN" dirty="0" err="1">
                <a:solidFill>
                  <a:schemeClr val="bg1"/>
                </a:solidFill>
              </a:rPr>
              <a:t>दांडी</a:t>
            </a:r>
            <a:r>
              <a:rPr lang="hi-IN" dirty="0">
                <a:solidFill>
                  <a:schemeClr val="bg1"/>
                </a:solidFill>
              </a:rPr>
              <a:t> </a:t>
            </a:r>
            <a:r>
              <a:rPr lang="hi-IN" dirty="0" err="1">
                <a:solidFill>
                  <a:schemeClr val="bg1"/>
                </a:solidFill>
              </a:rPr>
              <a:t>मेमोरियल</a:t>
            </a:r>
            <a:r>
              <a:rPr lang="hi-IN" dirty="0">
                <a:solidFill>
                  <a:schemeClr val="bg1"/>
                </a:solidFill>
              </a:rPr>
              <a:t>, </a:t>
            </a:r>
            <a:r>
              <a:rPr lang="hi-IN" dirty="0" err="1">
                <a:solidFill>
                  <a:schemeClr val="bg1"/>
                </a:solidFill>
              </a:rPr>
              <a:t>नवसारी</a:t>
            </a:r>
            <a:endParaRPr lang="en-IN" dirty="0">
              <a:solidFill>
                <a:schemeClr val="bg1"/>
              </a:solidFill>
            </a:endParaRPr>
          </a:p>
        </p:txBody>
      </p:sp>
      <p:sp>
        <p:nvSpPr>
          <p:cNvPr id="18" name="TextBox 17">
            <a:extLst>
              <a:ext uri="{FF2B5EF4-FFF2-40B4-BE49-F238E27FC236}">
                <a16:creationId xmlns:a16="http://schemas.microsoft.com/office/drawing/2014/main" id="{FEF46A30-0D16-4189-9C73-F3BC516D7952}"/>
              </a:ext>
            </a:extLst>
          </p:cNvPr>
          <p:cNvSpPr txBox="1"/>
          <p:nvPr/>
        </p:nvSpPr>
        <p:spPr>
          <a:xfrm>
            <a:off x="28136" y="6470140"/>
            <a:ext cx="4403188" cy="369332"/>
          </a:xfrm>
          <a:prstGeom prst="rect">
            <a:avLst/>
          </a:prstGeom>
          <a:noFill/>
        </p:spPr>
        <p:txBody>
          <a:bodyPr wrap="square" rtlCol="0">
            <a:spAutoFit/>
          </a:bodyPr>
          <a:lstStyle/>
          <a:p>
            <a:r>
              <a:rPr lang="hi-IN" dirty="0">
                <a:solidFill>
                  <a:schemeClr val="bg1"/>
                </a:solidFill>
              </a:rPr>
              <a:t>कीर्ति मंदिर ,</a:t>
            </a:r>
            <a:r>
              <a:rPr lang="hi-IN" dirty="0" err="1">
                <a:solidFill>
                  <a:schemeClr val="bg1"/>
                </a:solidFill>
              </a:rPr>
              <a:t>पोरबंदर</a:t>
            </a:r>
            <a:r>
              <a:rPr lang="hi-IN" dirty="0">
                <a:solidFill>
                  <a:schemeClr val="bg1"/>
                </a:solidFill>
              </a:rPr>
              <a:t> - </a:t>
            </a:r>
            <a:r>
              <a:rPr lang="hi-IN" dirty="0" err="1">
                <a:solidFill>
                  <a:schemeClr val="bg1"/>
                </a:solidFill>
              </a:rPr>
              <a:t>बापू</a:t>
            </a:r>
            <a:r>
              <a:rPr lang="hi-IN" dirty="0">
                <a:solidFill>
                  <a:schemeClr val="bg1"/>
                </a:solidFill>
              </a:rPr>
              <a:t> का जन्म स्थल </a:t>
            </a:r>
            <a:endParaRPr lang="en-IN" dirty="0">
              <a:solidFill>
                <a:schemeClr val="bg1"/>
              </a:solidFill>
            </a:endParaRPr>
          </a:p>
        </p:txBody>
      </p:sp>
    </p:spTree>
    <p:extLst>
      <p:ext uri="{BB962C8B-B14F-4D97-AF65-F5344CB8AC3E}">
        <p14:creationId xmlns:p14="http://schemas.microsoft.com/office/powerpoint/2010/main" val="2419906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4" name="Rectangle 18">
            <a:extLst>
              <a:ext uri="{FF2B5EF4-FFF2-40B4-BE49-F238E27FC236}">
                <a16:creationId xmlns:a16="http://schemas.microsoft.com/office/drawing/2014/main" id="{B43B9CA2-4B31-4ACD-9A9F-B8E6C64203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view of a city&#10;&#10;Description automatically generated">
            <a:extLst>
              <a:ext uri="{FF2B5EF4-FFF2-40B4-BE49-F238E27FC236}">
                <a16:creationId xmlns:a16="http://schemas.microsoft.com/office/drawing/2014/main" id="{47C4C414-0180-44DC-8521-E3F63697662B}"/>
              </a:ext>
            </a:extLst>
          </p:cNvPr>
          <p:cNvPicPr>
            <a:picLocks noChangeAspect="1"/>
          </p:cNvPicPr>
          <p:nvPr/>
        </p:nvPicPr>
        <p:blipFill rotWithShape="1">
          <a:blip r:embed="rId2">
            <a:extLst>
              <a:ext uri="{28A0092B-C50C-407E-A947-70E740481C1C}">
                <a14:useLocalDpi xmlns:a14="http://schemas.microsoft.com/office/drawing/2010/main" val="0"/>
              </a:ext>
            </a:extLst>
          </a:blip>
          <a:srcRect l="26538" r="12894"/>
          <a:stretch/>
        </p:blipFill>
        <p:spPr>
          <a:xfrm>
            <a:off x="8529321" y="10"/>
            <a:ext cx="3662680" cy="3401558"/>
          </a:xfrm>
          <a:custGeom>
            <a:avLst/>
            <a:gdLst/>
            <a:ahLst/>
            <a:cxnLst/>
            <a:rect l="l" t="t" r="r" b="b"/>
            <a:pathLst>
              <a:path w="3662680" h="3401568">
                <a:moveTo>
                  <a:pt x="0" y="0"/>
                </a:moveTo>
                <a:lnTo>
                  <a:pt x="3662680" y="0"/>
                </a:lnTo>
                <a:lnTo>
                  <a:pt x="3662680" y="3401568"/>
                </a:lnTo>
                <a:lnTo>
                  <a:pt x="774527" y="3401568"/>
                </a:lnTo>
                <a:lnTo>
                  <a:pt x="769892" y="3133175"/>
                </a:lnTo>
                <a:cubicBezTo>
                  <a:pt x="732577" y="2055441"/>
                  <a:pt x="492520" y="1056020"/>
                  <a:pt x="104445" y="215033"/>
                </a:cubicBezTo>
                <a:close/>
              </a:path>
            </a:pathLst>
          </a:custGeom>
        </p:spPr>
      </p:pic>
      <p:pic>
        <p:nvPicPr>
          <p:cNvPr id="12" name="Picture 11" descr="A picture containing building, table, bus, sitting&#10;&#10;Description automatically generated">
            <a:extLst>
              <a:ext uri="{FF2B5EF4-FFF2-40B4-BE49-F238E27FC236}">
                <a16:creationId xmlns:a16="http://schemas.microsoft.com/office/drawing/2014/main" id="{8BD1CE00-A4F6-4E9B-B862-3DDACB32AC2F}"/>
              </a:ext>
            </a:extLst>
          </p:cNvPr>
          <p:cNvPicPr>
            <a:picLocks noChangeAspect="1"/>
          </p:cNvPicPr>
          <p:nvPr/>
        </p:nvPicPr>
        <p:blipFill rotWithShape="1">
          <a:blip r:embed="rId3">
            <a:extLst>
              <a:ext uri="{28A0092B-C50C-407E-A947-70E740481C1C}">
                <a14:useLocalDpi xmlns:a14="http://schemas.microsoft.com/office/drawing/2010/main" val="0"/>
              </a:ext>
            </a:extLst>
          </a:blip>
          <a:srcRect l="16521" r="15379"/>
          <a:stretch/>
        </p:blipFill>
        <p:spPr>
          <a:xfrm>
            <a:off x="5115314" y="10"/>
            <a:ext cx="4118110" cy="3401558"/>
          </a:xfrm>
          <a:custGeom>
            <a:avLst/>
            <a:gdLst/>
            <a:ahLst/>
            <a:cxnLst/>
            <a:rect l="l" t="t" r="r" b="b"/>
            <a:pathLst>
              <a:path w="4118110" h="3401568">
                <a:moveTo>
                  <a:pt x="0" y="0"/>
                </a:moveTo>
                <a:lnTo>
                  <a:pt x="3343575" y="0"/>
                </a:lnTo>
                <a:lnTo>
                  <a:pt x="3448028" y="215050"/>
                </a:lnTo>
                <a:cubicBezTo>
                  <a:pt x="3836103" y="1056037"/>
                  <a:pt x="4076161" y="2055458"/>
                  <a:pt x="4113475" y="3133192"/>
                </a:cubicBezTo>
                <a:lnTo>
                  <a:pt x="4118110" y="3401568"/>
                </a:lnTo>
                <a:lnTo>
                  <a:pt x="801224" y="3401568"/>
                </a:lnTo>
                <a:lnTo>
                  <a:pt x="797493" y="3185579"/>
                </a:lnTo>
                <a:cubicBezTo>
                  <a:pt x="756786" y="2009870"/>
                  <a:pt x="474799" y="927359"/>
                  <a:pt x="22579" y="42066"/>
                </a:cubicBezTo>
                <a:close/>
              </a:path>
            </a:pathLst>
          </a:custGeom>
        </p:spPr>
      </p:pic>
      <p:pic>
        <p:nvPicPr>
          <p:cNvPr id="5" name="Picture 4" descr="A picture containing outdoor, sitting, small, large&#10;&#10;Description automatically generated">
            <a:extLst>
              <a:ext uri="{FF2B5EF4-FFF2-40B4-BE49-F238E27FC236}">
                <a16:creationId xmlns:a16="http://schemas.microsoft.com/office/drawing/2014/main" id="{00D78F9C-2A47-4D98-AC82-B736AE5200BC}"/>
              </a:ext>
            </a:extLst>
          </p:cNvPr>
          <p:cNvPicPr>
            <a:picLocks noChangeAspect="1"/>
          </p:cNvPicPr>
          <p:nvPr/>
        </p:nvPicPr>
        <p:blipFill rotWithShape="1">
          <a:blip r:embed="rId4">
            <a:extLst>
              <a:ext uri="{28A0092B-C50C-407E-A947-70E740481C1C}">
                <a14:useLocalDpi xmlns:a14="http://schemas.microsoft.com/office/drawing/2010/main" val="0"/>
              </a:ext>
            </a:extLst>
          </a:blip>
          <a:srcRect t="20713" r="-1" b="6459"/>
          <a:stretch/>
        </p:blipFill>
        <p:spPr>
          <a:xfrm>
            <a:off x="5168353" y="3456432"/>
            <a:ext cx="7023646" cy="3401568"/>
          </a:xfrm>
          <a:custGeom>
            <a:avLst/>
            <a:gdLst/>
            <a:ahLst/>
            <a:cxnLst/>
            <a:rect l="l" t="t" r="r" b="b"/>
            <a:pathLst>
              <a:path w="7023646" h="3401568">
                <a:moveTo>
                  <a:pt x="749132" y="0"/>
                </a:moveTo>
                <a:lnTo>
                  <a:pt x="7023646" y="0"/>
                </a:lnTo>
                <a:lnTo>
                  <a:pt x="7023646" y="3401568"/>
                </a:lnTo>
                <a:lnTo>
                  <a:pt x="0" y="3401568"/>
                </a:lnTo>
                <a:lnTo>
                  <a:pt x="79008" y="3238906"/>
                </a:lnTo>
                <a:cubicBezTo>
                  <a:pt x="502362" y="2321466"/>
                  <a:pt x="749563" y="1215476"/>
                  <a:pt x="749563" y="24956"/>
                </a:cubicBezTo>
                <a:close/>
              </a:path>
            </a:pathLst>
          </a:custGeom>
        </p:spPr>
      </p:pic>
      <p:sp useBgFill="1">
        <p:nvSpPr>
          <p:cNvPr id="26" name="Freeform: Shape 20">
            <a:extLst>
              <a:ext uri="{FF2B5EF4-FFF2-40B4-BE49-F238E27FC236}">
                <a16:creationId xmlns:a16="http://schemas.microsoft.com/office/drawing/2014/main" id="{33F94DB1-BC5D-454D-845C-7BA3A1F469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932965" cy="6858000"/>
          </a:xfrm>
          <a:custGeom>
            <a:avLst/>
            <a:gdLst>
              <a:gd name="connsiteX0" fmla="*/ 0 w 5932965"/>
              <a:gd name="connsiteY0" fmla="*/ 0 h 6858000"/>
              <a:gd name="connsiteX1" fmla="*/ 5140363 w 5932965"/>
              <a:gd name="connsiteY1" fmla="*/ 0 h 6858000"/>
              <a:gd name="connsiteX2" fmla="*/ 5152943 w 5932965"/>
              <a:gd name="connsiteY2" fmla="*/ 23550 h 6858000"/>
              <a:gd name="connsiteX3" fmla="*/ 5932965 w 5932965"/>
              <a:gd name="connsiteY3" fmla="*/ 3479505 h 6858000"/>
              <a:gd name="connsiteX4" fmla="*/ 5262410 w 5932965"/>
              <a:gd name="connsiteY4" fmla="*/ 6708999 h 6858000"/>
              <a:gd name="connsiteX5" fmla="*/ 5190385 w 5932965"/>
              <a:gd name="connsiteY5" fmla="*/ 6858000 h 6858000"/>
              <a:gd name="connsiteX6" fmla="*/ 0 w 593296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32965" h="6858000">
                <a:moveTo>
                  <a:pt x="0" y="0"/>
                </a:moveTo>
                <a:lnTo>
                  <a:pt x="5140363" y="0"/>
                </a:lnTo>
                <a:lnTo>
                  <a:pt x="5152943" y="23550"/>
                </a:lnTo>
                <a:cubicBezTo>
                  <a:pt x="5642847" y="987256"/>
                  <a:pt x="5932965" y="2183538"/>
                  <a:pt x="5932965" y="3479505"/>
                </a:cubicBezTo>
                <a:cubicBezTo>
                  <a:pt x="5932965" y="4675783"/>
                  <a:pt x="5685764" y="5787121"/>
                  <a:pt x="5262410" y="6708999"/>
                </a:cubicBezTo>
                <a:lnTo>
                  <a:pt x="5190385"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3" name="Freeform: Shape 22">
            <a:extLst>
              <a:ext uri="{FF2B5EF4-FFF2-40B4-BE49-F238E27FC236}">
                <a16:creationId xmlns:a16="http://schemas.microsoft.com/office/drawing/2014/main" id="{5676B86F-860B-4586-BCAA-C0650C09B7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922333" cy="6858000"/>
          </a:xfrm>
          <a:custGeom>
            <a:avLst/>
            <a:gdLst>
              <a:gd name="connsiteX0" fmla="*/ 0 w 5922333"/>
              <a:gd name="connsiteY0" fmla="*/ 0 h 6858000"/>
              <a:gd name="connsiteX1" fmla="*/ 5129731 w 5922333"/>
              <a:gd name="connsiteY1" fmla="*/ 0 h 6858000"/>
              <a:gd name="connsiteX2" fmla="*/ 5142311 w 5922333"/>
              <a:gd name="connsiteY2" fmla="*/ 23550 h 6858000"/>
              <a:gd name="connsiteX3" fmla="*/ 5922333 w 5922333"/>
              <a:gd name="connsiteY3" fmla="*/ 3479505 h 6858000"/>
              <a:gd name="connsiteX4" fmla="*/ 5251778 w 5922333"/>
              <a:gd name="connsiteY4" fmla="*/ 6708999 h 6858000"/>
              <a:gd name="connsiteX5" fmla="*/ 5179753 w 5922333"/>
              <a:gd name="connsiteY5" fmla="*/ 6858000 h 6858000"/>
              <a:gd name="connsiteX6" fmla="*/ 0 w 592233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22333" h="6858000">
                <a:moveTo>
                  <a:pt x="0" y="0"/>
                </a:moveTo>
                <a:lnTo>
                  <a:pt x="5129731" y="0"/>
                </a:lnTo>
                <a:lnTo>
                  <a:pt x="5142311" y="23550"/>
                </a:lnTo>
                <a:cubicBezTo>
                  <a:pt x="5632215" y="987256"/>
                  <a:pt x="5922333" y="2183538"/>
                  <a:pt x="5922333" y="3479505"/>
                </a:cubicBezTo>
                <a:cubicBezTo>
                  <a:pt x="5922333" y="4675783"/>
                  <a:pt x="5675132" y="5787121"/>
                  <a:pt x="5251778" y="6708999"/>
                </a:cubicBezTo>
                <a:lnTo>
                  <a:pt x="5179753"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13E2BE5D-4794-45BC-8AF8-CE63B844FB04}"/>
              </a:ext>
            </a:extLst>
          </p:cNvPr>
          <p:cNvSpPr txBox="1"/>
          <p:nvPr/>
        </p:nvSpPr>
        <p:spPr>
          <a:xfrm>
            <a:off x="448056" y="685800"/>
            <a:ext cx="4922338" cy="1325563"/>
          </a:xfrm>
          <a:prstGeom prst="rect">
            <a:avLst/>
          </a:prstGeom>
        </p:spPr>
        <p:txBody>
          <a:bodyPr vert="horz" lIns="91440" tIns="45720" rIns="91440" bIns="45720" rtlCol="0" anchor="ctr">
            <a:normAutofit/>
          </a:bodyPr>
          <a:lstStyle/>
          <a:p>
            <a:pPr>
              <a:lnSpc>
                <a:spcPct val="90000"/>
              </a:lnSpc>
              <a:spcBef>
                <a:spcPct val="0"/>
              </a:spcBef>
              <a:spcAft>
                <a:spcPts val="600"/>
              </a:spcAft>
            </a:pPr>
            <a:r>
              <a:rPr lang="hi-IN" sz="3400" kern="1200" dirty="0">
                <a:solidFill>
                  <a:schemeClr val="tx1"/>
                </a:solidFill>
                <a:latin typeface="+mj-lt"/>
                <a:ea typeface="+mj-ea"/>
                <a:cs typeface="+mj-cs"/>
              </a:rPr>
              <a:t>आधारभूत सुविधाएँ (</a:t>
            </a:r>
            <a:r>
              <a:rPr lang="en-US" sz="3400" kern="1200" dirty="0">
                <a:solidFill>
                  <a:schemeClr val="tx1"/>
                </a:solidFill>
                <a:latin typeface="+mj-lt"/>
                <a:ea typeface="+mj-ea"/>
                <a:cs typeface="+mj-cs"/>
              </a:rPr>
              <a:t>Infrastructure</a:t>
            </a:r>
            <a:r>
              <a:rPr lang="hi-IN" sz="3400" kern="1200" dirty="0">
                <a:solidFill>
                  <a:schemeClr val="tx1"/>
                </a:solidFill>
                <a:latin typeface="+mj-lt"/>
                <a:ea typeface="+mj-ea"/>
                <a:cs typeface="+mj-cs"/>
              </a:rPr>
              <a:t>)</a:t>
            </a:r>
            <a:r>
              <a:rPr lang="en-US" sz="3400" kern="1200" dirty="0">
                <a:solidFill>
                  <a:schemeClr val="tx1"/>
                </a:solidFill>
                <a:latin typeface="+mj-lt"/>
                <a:ea typeface="+mj-ea"/>
                <a:cs typeface="+mj-cs"/>
              </a:rPr>
              <a:t> </a:t>
            </a:r>
          </a:p>
        </p:txBody>
      </p:sp>
      <p:sp>
        <p:nvSpPr>
          <p:cNvPr id="25" name="Rectangle 24">
            <a:extLst>
              <a:ext uri="{FF2B5EF4-FFF2-40B4-BE49-F238E27FC236}">
                <a16:creationId xmlns:a16="http://schemas.microsoft.com/office/drawing/2014/main" id="{8C818ED5-2F56-4171-9445-3AA4F44623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016867"/>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DE74FCE8-866C-4AFA-B45C-FACE2A6094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1" y="2089941"/>
            <a:ext cx="4970439"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6422449E-F538-4C2F-A9CF-A98E51E132D6}"/>
              </a:ext>
            </a:extLst>
          </p:cNvPr>
          <p:cNvSpPr txBox="1"/>
          <p:nvPr/>
        </p:nvSpPr>
        <p:spPr>
          <a:xfrm>
            <a:off x="438910" y="2011363"/>
            <a:ext cx="4922338" cy="3666744"/>
          </a:xfrm>
          <a:prstGeom prst="rect">
            <a:avLst/>
          </a:prstGeom>
        </p:spPr>
        <p:txBody>
          <a:bodyPr vert="horz" lIns="91440" tIns="45720" rIns="91440" bIns="45720" rtlCol="0">
            <a:noAutofit/>
          </a:bodyPr>
          <a:lstStyle/>
          <a:p>
            <a:pPr indent="-228600">
              <a:lnSpc>
                <a:spcPct val="90000"/>
              </a:lnSpc>
              <a:spcAft>
                <a:spcPts val="600"/>
              </a:spcAft>
              <a:buFont typeface="Arial" panose="020B0604020202020204" pitchFamily="34" charset="0"/>
              <a:buChar char="•"/>
            </a:pPr>
            <a:endParaRPr lang="en-US" sz="2000" dirty="0">
              <a:latin typeface="Mangal" panose="02040503050203030202" pitchFamily="18" charset="0"/>
              <a:cs typeface="Mangal" panose="02040503050203030202" pitchFamily="18" charset="0"/>
            </a:endParaRPr>
          </a:p>
          <a:p>
            <a:pPr marL="342900" indent="-228600">
              <a:lnSpc>
                <a:spcPct val="90000"/>
              </a:lnSpc>
              <a:spcAft>
                <a:spcPts val="600"/>
              </a:spcAft>
              <a:buFont typeface="Arial" panose="020B0604020202020204" pitchFamily="34" charset="0"/>
              <a:buChar char="•"/>
            </a:pPr>
            <a:r>
              <a:rPr lang="en-US" sz="2000" dirty="0" err="1">
                <a:latin typeface="Mangal" panose="02040503050203030202" pitchFamily="18" charset="0"/>
                <a:cs typeface="Mangal" panose="02040503050203030202" pitchFamily="18" charset="0"/>
              </a:rPr>
              <a:t>गुजरात</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में</a:t>
            </a:r>
            <a:r>
              <a:rPr lang="en-US" sz="2000" dirty="0">
                <a:latin typeface="Mangal" panose="02040503050203030202" pitchFamily="18" charset="0"/>
                <a:cs typeface="Mangal" panose="02040503050203030202" pitchFamily="18" charset="0"/>
              </a:rPr>
              <a:t> 2 </a:t>
            </a:r>
            <a:r>
              <a:rPr lang="en-US" sz="2000" dirty="0" err="1">
                <a:latin typeface="Mangal" panose="02040503050203030202" pitchFamily="18" charset="0"/>
                <a:cs typeface="Mangal" panose="02040503050203030202" pitchFamily="18" charset="0"/>
              </a:rPr>
              <a:t>अंतर्राष्ट्रीय</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सूरत,अहमदाबाद</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एवं</a:t>
            </a:r>
            <a:r>
              <a:rPr lang="en-US" sz="2000" dirty="0">
                <a:latin typeface="Mangal" panose="02040503050203030202" pitchFamily="18" charset="0"/>
                <a:cs typeface="Mangal" panose="02040503050203030202" pitchFamily="18" charset="0"/>
              </a:rPr>
              <a:t> 12 </a:t>
            </a:r>
            <a:r>
              <a:rPr lang="en-US" sz="2000" dirty="0" err="1">
                <a:latin typeface="Mangal" panose="02040503050203030202" pitchFamily="18" charset="0"/>
                <a:cs typeface="Mangal" panose="02040503050203030202" pitchFamily="18" charset="0"/>
              </a:rPr>
              <a:t>अंतर्देशीय</a:t>
            </a:r>
            <a:r>
              <a:rPr lang="en-US" sz="2000" dirty="0">
                <a:latin typeface="Mangal" panose="02040503050203030202" pitchFamily="18" charset="0"/>
                <a:cs typeface="Mangal" panose="02040503050203030202" pitchFamily="18" charset="0"/>
              </a:rPr>
              <a:t> </a:t>
            </a:r>
            <a:r>
              <a:rPr lang="hi-IN" sz="2000" dirty="0">
                <a:latin typeface="Mangal" panose="02040503050203030202" pitchFamily="18" charset="0"/>
                <a:cs typeface="Mangal" panose="02040503050203030202" pitchFamily="18" charset="0"/>
              </a:rPr>
              <a:t>हवाई अड्डे </a:t>
            </a:r>
            <a:r>
              <a:rPr lang="en-US" sz="2000" dirty="0">
                <a:latin typeface="Mangal" panose="02040503050203030202" pitchFamily="18" charset="0"/>
                <a:cs typeface="Mangal" panose="02040503050203030202" pitchFamily="18" charset="0"/>
              </a:rPr>
              <a:t>(Airport) </a:t>
            </a:r>
            <a:r>
              <a:rPr lang="en-US" sz="2000" dirty="0" err="1">
                <a:latin typeface="Mangal" panose="02040503050203030202" pitchFamily="18" charset="0"/>
                <a:cs typeface="Mangal" panose="02040503050203030202" pitchFamily="18" charset="0"/>
              </a:rPr>
              <a:t>है</a:t>
            </a:r>
            <a:r>
              <a:rPr lang="en-US" sz="2000" dirty="0">
                <a:latin typeface="Mangal" panose="02040503050203030202" pitchFamily="18" charset="0"/>
                <a:cs typeface="Mangal" panose="02040503050203030202" pitchFamily="18" charset="0"/>
              </a:rPr>
              <a:t> |</a:t>
            </a:r>
          </a:p>
          <a:p>
            <a:pPr marL="342900" indent="-228600">
              <a:lnSpc>
                <a:spcPct val="90000"/>
              </a:lnSpc>
              <a:spcAft>
                <a:spcPts val="600"/>
              </a:spcAft>
              <a:buFont typeface="Arial" panose="020B0604020202020204" pitchFamily="34" charset="0"/>
              <a:buChar char="•"/>
            </a:pPr>
            <a:endParaRPr lang="en-US" dirty="0">
              <a:latin typeface="Mangal" panose="02040503050203030202" pitchFamily="18" charset="0"/>
              <a:cs typeface="Mangal" panose="02040503050203030202" pitchFamily="18" charset="0"/>
            </a:endParaRPr>
          </a:p>
          <a:p>
            <a:pPr marL="342900" indent="-228600">
              <a:lnSpc>
                <a:spcPct val="90000"/>
              </a:lnSpc>
              <a:spcAft>
                <a:spcPts val="600"/>
              </a:spcAft>
              <a:buFont typeface="Arial" panose="020B0604020202020204" pitchFamily="34" charset="0"/>
              <a:buChar char="•"/>
            </a:pPr>
            <a:r>
              <a:rPr lang="en-US" sz="2000" dirty="0" err="1">
                <a:latin typeface="Mangal" panose="02040503050203030202" pitchFamily="18" charset="0"/>
                <a:cs typeface="Mangal" panose="02040503050203030202" pitchFamily="18" charset="0"/>
              </a:rPr>
              <a:t>गुजरात</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की</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राजधानी</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गांधीनगर</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में</a:t>
            </a:r>
            <a:r>
              <a:rPr lang="en-US" sz="2000" dirty="0">
                <a:latin typeface="Mangal" panose="02040503050203030202" pitchFamily="18" charset="0"/>
                <a:cs typeface="Mangal" panose="02040503050203030202" pitchFamily="18" charset="0"/>
              </a:rPr>
              <a:t> </a:t>
            </a:r>
            <a:r>
              <a:rPr lang="en-US" sz="2000" b="1" dirty="0" err="1">
                <a:latin typeface="Mangal" panose="02040503050203030202" pitchFamily="18" charset="0"/>
                <a:cs typeface="Mangal" panose="02040503050203030202" pitchFamily="18" charset="0"/>
              </a:rPr>
              <a:t>Glujarat</a:t>
            </a:r>
            <a:r>
              <a:rPr lang="en-US" sz="2000" b="1" dirty="0">
                <a:latin typeface="Mangal" panose="02040503050203030202" pitchFamily="18" charset="0"/>
                <a:cs typeface="Mangal" panose="02040503050203030202" pitchFamily="18" charset="0"/>
              </a:rPr>
              <a:t> International Finance Tec</a:t>
            </a:r>
            <a:r>
              <a:rPr lang="en-US" sz="2000" dirty="0">
                <a:latin typeface="Mangal" panose="02040503050203030202" pitchFamily="18" charset="0"/>
                <a:cs typeface="Mangal" panose="02040503050203030202" pitchFamily="18" charset="0"/>
              </a:rPr>
              <a:t> (</a:t>
            </a:r>
            <a:r>
              <a:rPr lang="en-US" sz="2000" b="1" dirty="0">
                <a:latin typeface="Mangal" panose="02040503050203030202" pitchFamily="18" charset="0"/>
                <a:cs typeface="Mangal" panose="02040503050203030202" pitchFamily="18" charset="0"/>
              </a:rPr>
              <a:t>GIFT</a:t>
            </a:r>
            <a:r>
              <a:rPr lang="en-US" sz="2000" dirty="0">
                <a:latin typeface="Mangal" panose="02040503050203030202" pitchFamily="18" charset="0"/>
                <a:cs typeface="Mangal" panose="02040503050203030202" pitchFamily="18" charset="0"/>
              </a:rPr>
              <a:t>) </a:t>
            </a:r>
            <a:r>
              <a:rPr lang="en-US" sz="2000" b="1" dirty="0">
                <a:latin typeface="Mangal" panose="02040503050203030202" pitchFamily="18" charset="0"/>
                <a:cs typeface="Mangal" panose="02040503050203030202" pitchFamily="18" charset="0"/>
              </a:rPr>
              <a:t>City </a:t>
            </a:r>
            <a:r>
              <a:rPr lang="en-US" sz="2000" dirty="0" err="1">
                <a:latin typeface="Mangal" panose="02040503050203030202" pitchFamily="18" charset="0"/>
                <a:cs typeface="Mangal" panose="02040503050203030202" pitchFamily="18" charset="0"/>
              </a:rPr>
              <a:t>का</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निर्माण</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किया</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गया</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है</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जो</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की</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विश्व</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में</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वित्तीय</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तकनिकी</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में</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मुख्य</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योगदान</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देने</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का</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उद्देश्य</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रखता</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है</a:t>
            </a:r>
            <a:endParaRPr lang="en-US" sz="2000" dirty="0">
              <a:latin typeface="Mangal" panose="02040503050203030202" pitchFamily="18" charset="0"/>
              <a:cs typeface="Mangal" panose="02040503050203030202" pitchFamily="18" charset="0"/>
            </a:endParaRPr>
          </a:p>
          <a:p>
            <a:pPr marL="342900" indent="-228600">
              <a:lnSpc>
                <a:spcPct val="90000"/>
              </a:lnSpc>
              <a:spcAft>
                <a:spcPts val="600"/>
              </a:spcAft>
              <a:buFont typeface="Arial" panose="020B0604020202020204" pitchFamily="34" charset="0"/>
              <a:buChar char="•"/>
            </a:pPr>
            <a:endParaRPr lang="en-US" dirty="0">
              <a:latin typeface="Mangal" panose="02040503050203030202" pitchFamily="18" charset="0"/>
              <a:cs typeface="Mangal" panose="02040503050203030202" pitchFamily="18" charset="0"/>
            </a:endParaRPr>
          </a:p>
          <a:p>
            <a:pPr marL="342900" indent="-228600">
              <a:lnSpc>
                <a:spcPct val="90000"/>
              </a:lnSpc>
              <a:spcAft>
                <a:spcPts val="600"/>
              </a:spcAft>
              <a:buFont typeface="Arial" panose="020B0604020202020204" pitchFamily="34" charset="0"/>
              <a:buChar char="•"/>
            </a:pPr>
            <a:r>
              <a:rPr lang="en-US" sz="2000" dirty="0" err="1">
                <a:latin typeface="Mangal" panose="02040503050203030202" pitchFamily="18" charset="0"/>
                <a:cs typeface="Mangal" panose="02040503050203030202" pitchFamily="18" charset="0"/>
              </a:rPr>
              <a:t>गुजरात</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को</a:t>
            </a:r>
            <a:r>
              <a:rPr lang="en-US" sz="2000" dirty="0">
                <a:latin typeface="Mangal" panose="02040503050203030202" pitchFamily="18" charset="0"/>
                <a:cs typeface="Mangal" panose="02040503050203030202" pitchFamily="18" charset="0"/>
              </a:rPr>
              <a:t> Sustainable Energy </a:t>
            </a:r>
            <a:r>
              <a:rPr lang="en-US" sz="2000" dirty="0" err="1">
                <a:latin typeface="Mangal" panose="02040503050203030202" pitchFamily="18" charset="0"/>
                <a:cs typeface="Mangal" panose="02040503050203030202" pitchFamily="18" charset="0"/>
              </a:rPr>
              <a:t>का</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केंद्र</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बनाने</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के</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लिए</a:t>
            </a:r>
            <a:r>
              <a:rPr lang="en-US" sz="2000" dirty="0">
                <a:latin typeface="Mangal" panose="02040503050203030202" pitchFamily="18" charset="0"/>
                <a:cs typeface="Mangal" panose="02040503050203030202" pitchFamily="18" charset="0"/>
              </a:rPr>
              <a:t>  Solar Parks </a:t>
            </a:r>
            <a:r>
              <a:rPr lang="en-US" sz="2000" dirty="0" err="1">
                <a:latin typeface="Mangal" panose="02040503050203030202" pitchFamily="18" charset="0"/>
                <a:cs typeface="Mangal" panose="02040503050203030202" pitchFamily="18" charset="0"/>
              </a:rPr>
              <a:t>भी</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बनाये</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गए</a:t>
            </a:r>
            <a:r>
              <a:rPr lang="en-US" sz="2000" dirty="0">
                <a:latin typeface="Mangal" panose="02040503050203030202" pitchFamily="18" charset="0"/>
                <a:cs typeface="Mangal" panose="02040503050203030202" pitchFamily="18" charset="0"/>
              </a:rPr>
              <a:t> </a:t>
            </a:r>
            <a:r>
              <a:rPr lang="en-US" sz="2000" dirty="0" err="1">
                <a:latin typeface="Mangal" panose="02040503050203030202" pitchFamily="18" charset="0"/>
                <a:cs typeface="Mangal" panose="02040503050203030202" pitchFamily="18" charset="0"/>
              </a:rPr>
              <a:t>है</a:t>
            </a:r>
            <a:r>
              <a:rPr lang="en-US" sz="2000" dirty="0">
                <a:latin typeface="Mangal" panose="02040503050203030202" pitchFamily="18" charset="0"/>
                <a:cs typeface="Mangal" panose="02040503050203030202" pitchFamily="18" charset="0"/>
              </a:rPr>
              <a:t>|</a:t>
            </a:r>
          </a:p>
          <a:p>
            <a:pPr marL="342900" indent="-228600">
              <a:lnSpc>
                <a:spcPct val="90000"/>
              </a:lnSpc>
              <a:spcAft>
                <a:spcPts val="600"/>
              </a:spcAft>
              <a:buFont typeface="Arial" panose="020B0604020202020204" pitchFamily="34" charset="0"/>
              <a:buChar char="•"/>
            </a:pPr>
            <a:endParaRPr lang="en-US" sz="1600" dirty="0">
              <a:latin typeface="Mangal" panose="02040503050203030202" pitchFamily="18" charset="0"/>
              <a:cs typeface="Mangal" panose="02040503050203030202" pitchFamily="18" charset="0"/>
            </a:endParaRPr>
          </a:p>
          <a:p>
            <a:pPr marL="342900" indent="-228600">
              <a:lnSpc>
                <a:spcPct val="90000"/>
              </a:lnSpc>
              <a:spcAft>
                <a:spcPts val="600"/>
              </a:spcAft>
              <a:buFont typeface="Arial" panose="020B0604020202020204" pitchFamily="34" charset="0"/>
              <a:buChar char="•"/>
            </a:pPr>
            <a:endParaRPr lang="en-US" sz="1600" dirty="0">
              <a:latin typeface="Mangal" panose="02040503050203030202" pitchFamily="18" charset="0"/>
              <a:cs typeface="Mangal" panose="02040503050203030202" pitchFamily="18" charset="0"/>
            </a:endParaRPr>
          </a:p>
        </p:txBody>
      </p:sp>
    </p:spTree>
    <p:extLst>
      <p:ext uri="{BB962C8B-B14F-4D97-AF65-F5344CB8AC3E}">
        <p14:creationId xmlns:p14="http://schemas.microsoft.com/office/powerpoint/2010/main" val="3711963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2" name="Rectangle 14">
            <a:extLst>
              <a:ext uri="{FF2B5EF4-FFF2-40B4-BE49-F238E27FC236}">
                <a16:creationId xmlns:a16="http://schemas.microsoft.com/office/drawing/2014/main" id="{A93898FF-D987-4B0E-BFB4-85F5EB356D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16">
            <a:extLst>
              <a:ext uri="{FF2B5EF4-FFF2-40B4-BE49-F238E27FC236}">
                <a16:creationId xmlns:a16="http://schemas.microsoft.com/office/drawing/2014/main" id="{612F383F-B981-4BC3-9E2B-7BE938CE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52400"/>
            <a:ext cx="12188952" cy="685800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18">
            <a:extLst>
              <a:ext uri="{FF2B5EF4-FFF2-40B4-BE49-F238E27FC236}">
                <a16:creationId xmlns:a16="http://schemas.microsoft.com/office/drawing/2014/main" id="{5AA485AD-076E-4077-A6E6-C3C9F0C39F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D088DBDF-80D5-4FC0-8A54-9D660B728DC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40000"/>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
        <p:nvSpPr>
          <p:cNvPr id="23" name="Rectangle 22">
            <a:extLst>
              <a:ext uri="{FF2B5EF4-FFF2-40B4-BE49-F238E27FC236}">
                <a16:creationId xmlns:a16="http://schemas.microsoft.com/office/drawing/2014/main" id="{58D235B8-3D10-493F-88AC-84BB404C1B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group of people standing in front of a crowd&#10;&#10;Description automatically generated">
            <a:extLst>
              <a:ext uri="{FF2B5EF4-FFF2-40B4-BE49-F238E27FC236}">
                <a16:creationId xmlns:a16="http://schemas.microsoft.com/office/drawing/2014/main" id="{BB021609-EFCB-412E-A859-B126B78FB6BD}"/>
              </a:ext>
            </a:extLst>
          </p:cNvPr>
          <p:cNvPicPr>
            <a:picLocks noChangeAspect="1"/>
          </p:cNvPicPr>
          <p:nvPr/>
        </p:nvPicPr>
        <p:blipFill rotWithShape="1">
          <a:blip r:embed="rId3">
            <a:alphaModFix amt="60000"/>
            <a:extLst>
              <a:ext uri="{28A0092B-C50C-407E-A947-70E740481C1C}">
                <a14:useLocalDpi xmlns:a14="http://schemas.microsoft.com/office/drawing/2010/main" val="0"/>
              </a:ext>
            </a:extLst>
          </a:blip>
          <a:srcRect t="7807" r="3" b="17208"/>
          <a:stretch/>
        </p:blipFill>
        <p:spPr>
          <a:xfrm>
            <a:off x="20" y="10"/>
            <a:ext cx="6097022" cy="3428990"/>
          </a:xfrm>
          <a:prstGeom prst="rect">
            <a:avLst/>
          </a:prstGeom>
        </p:spPr>
      </p:pic>
      <p:pic>
        <p:nvPicPr>
          <p:cNvPr id="9" name="Picture 8" descr="A person standing on top of a grass covered field&#10;&#10;Description automatically generated">
            <a:extLst>
              <a:ext uri="{FF2B5EF4-FFF2-40B4-BE49-F238E27FC236}">
                <a16:creationId xmlns:a16="http://schemas.microsoft.com/office/drawing/2014/main" id="{F681A21B-A73F-48D1-AF04-FB0B16299BB2}"/>
              </a:ext>
            </a:extLst>
          </p:cNvPr>
          <p:cNvPicPr>
            <a:picLocks noChangeAspect="1"/>
          </p:cNvPicPr>
          <p:nvPr/>
        </p:nvPicPr>
        <p:blipFill rotWithShape="1">
          <a:blip r:embed="rId4">
            <a:alphaModFix amt="60000"/>
            <a:extLst>
              <a:ext uri="{28A0092B-C50C-407E-A947-70E740481C1C}">
                <a14:useLocalDpi xmlns:a14="http://schemas.microsoft.com/office/drawing/2010/main" val="0"/>
              </a:ext>
            </a:extLst>
          </a:blip>
          <a:srcRect l="5371" r="3" b="3"/>
          <a:stretch/>
        </p:blipFill>
        <p:spPr>
          <a:xfrm>
            <a:off x="6098422" y="10"/>
            <a:ext cx="6093578" cy="3428990"/>
          </a:xfrm>
          <a:prstGeom prst="rect">
            <a:avLst/>
          </a:prstGeom>
        </p:spPr>
      </p:pic>
      <p:pic>
        <p:nvPicPr>
          <p:cNvPr id="5" name="Picture 4" descr="A group of people smiling for the camera&#10;&#10;Description automatically generated">
            <a:extLst>
              <a:ext uri="{FF2B5EF4-FFF2-40B4-BE49-F238E27FC236}">
                <a16:creationId xmlns:a16="http://schemas.microsoft.com/office/drawing/2014/main" id="{647B4CA3-6509-401A-97DB-D4A8E3BA8804}"/>
              </a:ext>
            </a:extLst>
          </p:cNvPr>
          <p:cNvPicPr>
            <a:picLocks noChangeAspect="1"/>
          </p:cNvPicPr>
          <p:nvPr/>
        </p:nvPicPr>
        <p:blipFill rotWithShape="1">
          <a:blip r:embed="rId5">
            <a:alphaModFix amt="60000"/>
            <a:extLst>
              <a:ext uri="{28A0092B-C50C-407E-A947-70E740481C1C}">
                <a14:useLocalDpi xmlns:a14="http://schemas.microsoft.com/office/drawing/2010/main" val="0"/>
              </a:ext>
            </a:extLst>
          </a:blip>
          <a:srcRect b="15697"/>
          <a:stretch/>
        </p:blipFill>
        <p:spPr>
          <a:xfrm>
            <a:off x="7328" y="3429000"/>
            <a:ext cx="6093578" cy="3429000"/>
          </a:xfrm>
          <a:prstGeom prst="rect">
            <a:avLst/>
          </a:prstGeom>
        </p:spPr>
      </p:pic>
      <p:pic>
        <p:nvPicPr>
          <p:cNvPr id="7" name="Picture 6" descr="A group of people posing for the camera&#10;&#10;Description automatically generated">
            <a:extLst>
              <a:ext uri="{FF2B5EF4-FFF2-40B4-BE49-F238E27FC236}">
                <a16:creationId xmlns:a16="http://schemas.microsoft.com/office/drawing/2014/main" id="{AA815B75-8F99-4910-995E-B3C5A74A3BD4}"/>
              </a:ext>
            </a:extLst>
          </p:cNvPr>
          <p:cNvPicPr>
            <a:picLocks noChangeAspect="1"/>
          </p:cNvPicPr>
          <p:nvPr/>
        </p:nvPicPr>
        <p:blipFill rotWithShape="1">
          <a:blip r:embed="rId6">
            <a:alphaModFix amt="60000"/>
            <a:extLst>
              <a:ext uri="{28A0092B-C50C-407E-A947-70E740481C1C}">
                <a14:useLocalDpi xmlns:a14="http://schemas.microsoft.com/office/drawing/2010/main" val="0"/>
              </a:ext>
            </a:extLst>
          </a:blip>
          <a:srcRect l="3150" r="-2" b="-2"/>
          <a:stretch/>
        </p:blipFill>
        <p:spPr>
          <a:xfrm>
            <a:off x="6101860" y="3429000"/>
            <a:ext cx="6093578" cy="3429000"/>
          </a:xfrm>
          <a:prstGeom prst="rect">
            <a:avLst/>
          </a:prstGeom>
        </p:spPr>
      </p:pic>
      <p:sp>
        <p:nvSpPr>
          <p:cNvPr id="10" name="TextBox 9">
            <a:extLst>
              <a:ext uri="{FF2B5EF4-FFF2-40B4-BE49-F238E27FC236}">
                <a16:creationId xmlns:a16="http://schemas.microsoft.com/office/drawing/2014/main" id="{C9A22551-4BD8-410E-A604-8FBE7A4A4DC3}"/>
              </a:ext>
            </a:extLst>
          </p:cNvPr>
          <p:cNvSpPr txBox="1"/>
          <p:nvPr/>
        </p:nvSpPr>
        <p:spPr>
          <a:xfrm>
            <a:off x="1026477" y="2809460"/>
            <a:ext cx="9801082" cy="3040733"/>
          </a:xfrm>
          <a:prstGeom prst="rect">
            <a:avLst/>
          </a:prstGeom>
        </p:spPr>
        <p:txBody>
          <a:bodyPr vert="horz" lIns="91440" tIns="45720" rIns="91440" bIns="45720" rtlCol="0" anchor="t">
            <a:normAutofit/>
          </a:bodyPr>
          <a:lstStyle/>
          <a:p>
            <a:pPr algn="ctr">
              <a:lnSpc>
                <a:spcPct val="90000"/>
              </a:lnSpc>
              <a:spcBef>
                <a:spcPct val="0"/>
              </a:spcBef>
              <a:spcAft>
                <a:spcPts val="600"/>
              </a:spcAft>
            </a:pPr>
            <a:r>
              <a:rPr lang="en-US" sz="8000" kern="1200" dirty="0" err="1">
                <a:solidFill>
                  <a:srgbClr val="FFFFFF"/>
                </a:solidFill>
                <a:latin typeface="+mj-lt"/>
                <a:ea typeface="+mj-ea"/>
                <a:cs typeface="+mj-cs"/>
              </a:rPr>
              <a:t>गुजरात</a:t>
            </a:r>
            <a:r>
              <a:rPr lang="en-US" sz="8000" kern="1200" dirty="0">
                <a:solidFill>
                  <a:srgbClr val="FFFFFF"/>
                </a:solidFill>
                <a:latin typeface="+mj-lt"/>
                <a:ea typeface="+mj-ea"/>
                <a:cs typeface="+mj-cs"/>
              </a:rPr>
              <a:t> </a:t>
            </a:r>
            <a:r>
              <a:rPr lang="en-US" sz="8000" kern="1200" dirty="0" err="1">
                <a:solidFill>
                  <a:srgbClr val="FFFFFF"/>
                </a:solidFill>
                <a:latin typeface="+mj-lt"/>
                <a:ea typeface="+mj-ea"/>
                <a:cs typeface="+mj-cs"/>
              </a:rPr>
              <a:t>के</a:t>
            </a:r>
            <a:r>
              <a:rPr lang="en-US" sz="8000" kern="1200" dirty="0">
                <a:solidFill>
                  <a:srgbClr val="FFFFFF"/>
                </a:solidFill>
                <a:latin typeface="+mj-lt"/>
                <a:ea typeface="+mj-ea"/>
                <a:cs typeface="+mj-cs"/>
              </a:rPr>
              <a:t> </a:t>
            </a:r>
            <a:r>
              <a:rPr lang="en-US" sz="8000" kern="1200" dirty="0" err="1">
                <a:solidFill>
                  <a:srgbClr val="FFFFFF"/>
                </a:solidFill>
                <a:latin typeface="+mj-lt"/>
                <a:ea typeface="+mj-ea"/>
                <a:cs typeface="+mj-cs"/>
              </a:rPr>
              <a:t>लोग</a:t>
            </a:r>
            <a:r>
              <a:rPr lang="en-US" sz="8000" kern="1200" dirty="0">
                <a:solidFill>
                  <a:srgbClr val="FFFFFF"/>
                </a:solidFill>
                <a:latin typeface="+mj-lt"/>
                <a:ea typeface="+mj-ea"/>
                <a:cs typeface="+mj-cs"/>
              </a:rPr>
              <a:t> </a:t>
            </a:r>
          </a:p>
        </p:txBody>
      </p:sp>
    </p:spTree>
    <p:extLst>
      <p:ext uri="{BB962C8B-B14F-4D97-AF65-F5344CB8AC3E}">
        <p14:creationId xmlns:p14="http://schemas.microsoft.com/office/powerpoint/2010/main" val="36668313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A93898FF-D987-4B0E-BFB4-85F5EB356D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EC506A02-88EF-4B1C-BDB5-C99B4911C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18">
            <a:extLst>
              <a:ext uri="{FF2B5EF4-FFF2-40B4-BE49-F238E27FC236}">
                <a16:creationId xmlns:a16="http://schemas.microsoft.com/office/drawing/2014/main" id="{8A2842C0-6210-4FDB-B1FF-C14C927377F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88952" cy="6862380"/>
          </a:xfrm>
          <a:prstGeom prst="rect">
            <a:avLst/>
          </a:prstGeom>
        </p:spPr>
      </p:pic>
      <p:sp>
        <p:nvSpPr>
          <p:cNvPr id="28" name="Rectangle 20">
            <a:extLst>
              <a:ext uri="{FF2B5EF4-FFF2-40B4-BE49-F238E27FC236}">
                <a16:creationId xmlns:a16="http://schemas.microsoft.com/office/drawing/2014/main" id="{799037F2-4CAF-446B-90DB-1480B247AA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2">
            <a:extLst>
              <a:ext uri="{FF2B5EF4-FFF2-40B4-BE49-F238E27FC236}">
                <a16:creationId xmlns:a16="http://schemas.microsoft.com/office/drawing/2014/main" id="{C4EC5440-A44A-4132-8B18-7EB733DBE9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6678" y="0"/>
            <a:ext cx="11145980" cy="6870723"/>
          </a:xfrm>
          <a:prstGeom prst="rect">
            <a:avLst/>
          </a:prstGeom>
          <a:solidFill>
            <a:schemeClr val="bg1"/>
          </a:soli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22225">
                <a:solidFill>
                  <a:schemeClr val="accent2"/>
                </a:solidFill>
                <a:prstDash val="solid"/>
              </a:ln>
              <a:solidFill>
                <a:schemeClr val="accent2">
                  <a:lumMod val="40000"/>
                  <a:lumOff val="60000"/>
                </a:schemeClr>
              </a:solidFill>
            </a:endParaRPr>
          </a:p>
        </p:txBody>
      </p:sp>
      <p:sp>
        <p:nvSpPr>
          <p:cNvPr id="10" name="TextBox 9">
            <a:extLst>
              <a:ext uri="{FF2B5EF4-FFF2-40B4-BE49-F238E27FC236}">
                <a16:creationId xmlns:a16="http://schemas.microsoft.com/office/drawing/2014/main" id="{AE1367F7-A4DA-4FCE-9837-9A47B2BFC528}"/>
              </a:ext>
            </a:extLst>
          </p:cNvPr>
          <p:cNvSpPr txBox="1"/>
          <p:nvPr/>
        </p:nvSpPr>
        <p:spPr>
          <a:xfrm>
            <a:off x="2005091" y="557189"/>
            <a:ext cx="8187946" cy="1114379"/>
          </a:xfrm>
          <a:prstGeom prst="rect">
            <a:avLst/>
          </a:prstGeom>
        </p:spPr>
        <p:txBody>
          <a:bodyPr vert="horz" lIns="91440" tIns="45720" rIns="91440" bIns="45720" rtlCol="0" anchor="b">
            <a:normAutofit/>
          </a:bodyPr>
          <a:lstStyle/>
          <a:p>
            <a:pPr algn="ctr">
              <a:lnSpc>
                <a:spcPct val="90000"/>
              </a:lnSpc>
              <a:spcBef>
                <a:spcPct val="0"/>
              </a:spcBef>
              <a:spcAft>
                <a:spcPts val="600"/>
              </a:spcAft>
            </a:pPr>
            <a:endParaRPr lang="en-US" sz="4800" dirty="0">
              <a:latin typeface="+mj-lt"/>
              <a:ea typeface="+mj-ea"/>
              <a:cs typeface="+mj-cs"/>
            </a:endParaRPr>
          </a:p>
          <a:p>
            <a:pPr algn="ctr">
              <a:lnSpc>
                <a:spcPct val="90000"/>
              </a:lnSpc>
              <a:spcBef>
                <a:spcPct val="0"/>
              </a:spcBef>
              <a:spcAft>
                <a:spcPts val="600"/>
              </a:spcAft>
            </a:pPr>
            <a:endParaRPr lang="en-US" sz="4800" dirty="0">
              <a:latin typeface="+mj-lt"/>
              <a:ea typeface="+mj-ea"/>
              <a:cs typeface="+mj-cs"/>
            </a:endParaRPr>
          </a:p>
        </p:txBody>
      </p:sp>
      <p:pic>
        <p:nvPicPr>
          <p:cNvPr id="5" name="Picture 4" descr="A picture containing text, dog, person, standing&#10;&#10;Description automatically generated">
            <a:extLst>
              <a:ext uri="{FF2B5EF4-FFF2-40B4-BE49-F238E27FC236}">
                <a16:creationId xmlns:a16="http://schemas.microsoft.com/office/drawing/2014/main" id="{79F5D41F-0FA4-42CA-B933-D953B4F8D8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4404" y="2781840"/>
            <a:ext cx="2788395" cy="3899854"/>
          </a:xfrm>
          <a:prstGeom prst="rect">
            <a:avLst/>
          </a:prstGeom>
        </p:spPr>
      </p:pic>
      <p:pic>
        <p:nvPicPr>
          <p:cNvPr id="3" name="Picture 2" descr="A vintage photo of a group of people posing for the camera&#10;&#10;Description automatically generated">
            <a:extLst>
              <a:ext uri="{FF2B5EF4-FFF2-40B4-BE49-F238E27FC236}">
                <a16:creationId xmlns:a16="http://schemas.microsoft.com/office/drawing/2014/main" id="{0DA83B8E-4D6E-4FD2-BC4D-3AAB602841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4626" y="2781840"/>
            <a:ext cx="3132412" cy="3899854"/>
          </a:xfrm>
          <a:prstGeom prst="rect">
            <a:avLst/>
          </a:prstGeom>
        </p:spPr>
      </p:pic>
      <p:pic>
        <p:nvPicPr>
          <p:cNvPr id="7" name="Picture 6" descr="A group of people sitting at a table with food&#10;&#10;Description automatically generated">
            <a:extLst>
              <a:ext uri="{FF2B5EF4-FFF2-40B4-BE49-F238E27FC236}">
                <a16:creationId xmlns:a16="http://schemas.microsoft.com/office/drawing/2014/main" id="{54FE4E65-B610-49DE-85C7-8E2C68D37D2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20348" y="2858938"/>
            <a:ext cx="3445433" cy="3745657"/>
          </a:xfrm>
          <a:prstGeom prst="rect">
            <a:avLst/>
          </a:prstGeom>
        </p:spPr>
      </p:pic>
      <p:sp>
        <p:nvSpPr>
          <p:cNvPr id="26" name="TextBox 25">
            <a:extLst>
              <a:ext uri="{FF2B5EF4-FFF2-40B4-BE49-F238E27FC236}">
                <a16:creationId xmlns:a16="http://schemas.microsoft.com/office/drawing/2014/main" id="{B48AB997-4BD5-441C-A72C-C455C68237FC}"/>
              </a:ext>
            </a:extLst>
          </p:cNvPr>
          <p:cNvSpPr txBox="1"/>
          <p:nvPr/>
        </p:nvSpPr>
        <p:spPr>
          <a:xfrm>
            <a:off x="1192696" y="143897"/>
            <a:ext cx="9934899" cy="2862322"/>
          </a:xfrm>
          <a:prstGeom prst="rect">
            <a:avLst/>
          </a:prstGeom>
          <a:noFill/>
        </p:spPr>
        <p:txBody>
          <a:bodyPr wrap="square">
            <a:spAutoFit/>
          </a:bodyPr>
          <a:lstStyle/>
          <a:p>
            <a:pPr marL="285750" indent="-285750">
              <a:buFont typeface="Arial" panose="020B0604020202020204" pitchFamily="34" charset="0"/>
              <a:buChar char="•"/>
            </a:pPr>
            <a:r>
              <a:rPr lang="hi-IN" dirty="0"/>
              <a:t>गुजरात के सभी मूल निवासियों को गुजराती कहा जाता है |</a:t>
            </a:r>
            <a:endParaRPr lang="en-IN" dirty="0"/>
          </a:p>
          <a:p>
            <a:pPr marL="285750" indent="-285750">
              <a:buFont typeface="Arial" panose="020B0604020202020204" pitchFamily="34" charset="0"/>
              <a:buChar char="•"/>
            </a:pPr>
            <a:endParaRPr lang="hi-IN" dirty="0"/>
          </a:p>
          <a:p>
            <a:pPr marL="285750" indent="-285750">
              <a:buFont typeface="Arial" panose="020B0604020202020204" pitchFamily="34" charset="0"/>
              <a:buChar char="•"/>
            </a:pPr>
            <a:r>
              <a:rPr lang="hi-IN" dirty="0"/>
              <a:t>गुजरात में हिन्दू ,मुस्लिम ,जैन , </a:t>
            </a:r>
            <a:r>
              <a:rPr lang="hi-IN" dirty="0" err="1"/>
              <a:t>पारसी</a:t>
            </a:r>
            <a:r>
              <a:rPr lang="hi-IN" dirty="0"/>
              <a:t> धर्म मानने वाले ज्यादा हैं |</a:t>
            </a:r>
            <a:endParaRPr lang="en-IN" dirty="0"/>
          </a:p>
          <a:p>
            <a:pPr marL="285750" indent="-285750">
              <a:buFont typeface="Arial" panose="020B0604020202020204" pitchFamily="34" charset="0"/>
              <a:buChar char="•"/>
            </a:pPr>
            <a:endParaRPr lang="hi-IN" dirty="0"/>
          </a:p>
          <a:p>
            <a:pPr marL="285750" indent="-285750">
              <a:buFont typeface="Arial" panose="020B0604020202020204" pitchFamily="34" charset="0"/>
              <a:buChar char="•"/>
            </a:pPr>
            <a:r>
              <a:rPr lang="hi-IN" dirty="0"/>
              <a:t>नागर  ब्राह्मण ,</a:t>
            </a:r>
            <a:r>
              <a:rPr lang="hi-IN" dirty="0" err="1"/>
              <a:t>भाटिया</a:t>
            </a:r>
            <a:r>
              <a:rPr lang="hi-IN" dirty="0"/>
              <a:t> </a:t>
            </a:r>
            <a:r>
              <a:rPr lang="hi-IN" dirty="0" err="1"/>
              <a:t>भदेला,रब्बारी</a:t>
            </a:r>
            <a:r>
              <a:rPr lang="hi-IN" dirty="0"/>
              <a:t> एवं मीना प्राचीन काल से गुजरात के निवासी रहें हैं |</a:t>
            </a:r>
            <a:endParaRPr lang="en-IN" dirty="0"/>
          </a:p>
          <a:p>
            <a:pPr marL="285750" indent="-285750">
              <a:buFont typeface="Arial" panose="020B0604020202020204" pitchFamily="34" charset="0"/>
              <a:buChar char="•"/>
            </a:pPr>
            <a:endParaRPr lang="hi-IN" dirty="0"/>
          </a:p>
          <a:p>
            <a:pPr marL="285750" indent="-285750">
              <a:buFont typeface="Arial" panose="020B0604020202020204" pitchFamily="34" charset="0"/>
              <a:buChar char="•"/>
            </a:pPr>
            <a:r>
              <a:rPr lang="hi-IN" dirty="0"/>
              <a:t>अन्य प्राचीन जातियां  कोली दुबला ,</a:t>
            </a:r>
            <a:r>
              <a:rPr lang="hi-IN" dirty="0" err="1"/>
              <a:t>नायकड़ा</a:t>
            </a:r>
            <a:r>
              <a:rPr lang="hi-IN" dirty="0"/>
              <a:t> एवं </a:t>
            </a:r>
            <a:r>
              <a:rPr lang="hi-IN" dirty="0" err="1"/>
              <a:t>माछी</a:t>
            </a:r>
            <a:r>
              <a:rPr lang="hi-IN" dirty="0"/>
              <a:t> -</a:t>
            </a:r>
            <a:r>
              <a:rPr lang="hi-IN" dirty="0" err="1"/>
              <a:t>खरवा</a:t>
            </a:r>
            <a:r>
              <a:rPr lang="hi-IN" dirty="0"/>
              <a:t> भी गुजरात में प्राचीन जातियाँ हैं |</a:t>
            </a:r>
            <a:endParaRPr lang="en-IN" dirty="0"/>
          </a:p>
          <a:p>
            <a:pPr marL="285750" indent="-285750">
              <a:buFont typeface="Arial" panose="020B0604020202020204" pitchFamily="34" charset="0"/>
              <a:buChar char="•"/>
            </a:pPr>
            <a:endParaRPr lang="hi-IN" dirty="0"/>
          </a:p>
          <a:p>
            <a:pPr marL="285750" indent="-285750">
              <a:buFont typeface="Arial" panose="020B0604020202020204" pitchFamily="34" charset="0"/>
              <a:buChar char="•"/>
            </a:pPr>
            <a:r>
              <a:rPr lang="hi-IN" dirty="0" err="1"/>
              <a:t>भील</a:t>
            </a:r>
            <a:r>
              <a:rPr lang="hi-IN" dirty="0"/>
              <a:t> ,</a:t>
            </a:r>
            <a:r>
              <a:rPr lang="hi-IN" dirty="0" err="1"/>
              <a:t>राठवा</a:t>
            </a:r>
            <a:r>
              <a:rPr lang="hi-IN" dirty="0"/>
              <a:t> , </a:t>
            </a:r>
            <a:r>
              <a:rPr lang="hi-IN" dirty="0" err="1"/>
              <a:t>गामित</a:t>
            </a:r>
            <a:r>
              <a:rPr lang="hi-IN" dirty="0"/>
              <a:t> गुजरात की मुख्य </a:t>
            </a:r>
            <a:r>
              <a:rPr lang="hi-IN" dirty="0" err="1"/>
              <a:t>अनुसूचित</a:t>
            </a:r>
            <a:r>
              <a:rPr lang="hi-IN" dirty="0"/>
              <a:t> </a:t>
            </a:r>
            <a:r>
              <a:rPr lang="hi-IN" dirty="0" err="1"/>
              <a:t>जनजातियाँ</a:t>
            </a:r>
            <a:r>
              <a:rPr lang="hi-IN" dirty="0"/>
              <a:t> हैं |</a:t>
            </a:r>
            <a:endParaRPr lang="en-IN" dirty="0"/>
          </a:p>
          <a:p>
            <a:pPr marL="285750" indent="-285750">
              <a:buFont typeface="Arial" panose="020B0604020202020204" pitchFamily="34" charset="0"/>
              <a:buChar char="•"/>
            </a:pPr>
            <a:endParaRPr lang="en-IN" dirty="0"/>
          </a:p>
        </p:txBody>
      </p:sp>
      <p:sp>
        <p:nvSpPr>
          <p:cNvPr id="12" name="TextBox 11">
            <a:extLst>
              <a:ext uri="{FF2B5EF4-FFF2-40B4-BE49-F238E27FC236}">
                <a16:creationId xmlns:a16="http://schemas.microsoft.com/office/drawing/2014/main" id="{B2073F03-F9CC-484F-A1C2-F8A9043B72C7}"/>
              </a:ext>
            </a:extLst>
          </p:cNvPr>
          <p:cNvSpPr txBox="1"/>
          <p:nvPr/>
        </p:nvSpPr>
        <p:spPr>
          <a:xfrm>
            <a:off x="1842053" y="6100756"/>
            <a:ext cx="1749287" cy="400110"/>
          </a:xfrm>
          <a:prstGeom prst="rect">
            <a:avLst/>
          </a:prstGeom>
          <a:noFill/>
        </p:spPr>
        <p:txBody>
          <a:bodyPr wrap="square" rtlCol="0">
            <a:spAutoFit/>
          </a:bodyPr>
          <a:lstStyle/>
          <a:p>
            <a:r>
              <a:rPr lang="hi-IN" sz="2000" dirty="0">
                <a:solidFill>
                  <a:schemeClr val="bg1"/>
                </a:solidFill>
                <a:latin typeface="Aparajita" panose="02020603050405020304" pitchFamily="18" charset="0"/>
                <a:cs typeface="Aparajita" panose="02020603050405020304" pitchFamily="18" charset="0"/>
              </a:rPr>
              <a:t>मीना योद्धा </a:t>
            </a:r>
            <a:endParaRPr lang="en-IN" sz="2000" dirty="0">
              <a:solidFill>
                <a:schemeClr val="bg1"/>
              </a:solidFill>
              <a:latin typeface="Aparajita" panose="02020603050405020304" pitchFamily="18" charset="0"/>
              <a:cs typeface="Aparajita" panose="02020603050405020304" pitchFamily="18" charset="0"/>
            </a:endParaRPr>
          </a:p>
        </p:txBody>
      </p:sp>
      <p:sp>
        <p:nvSpPr>
          <p:cNvPr id="13" name="TextBox 12">
            <a:extLst>
              <a:ext uri="{FF2B5EF4-FFF2-40B4-BE49-F238E27FC236}">
                <a16:creationId xmlns:a16="http://schemas.microsoft.com/office/drawing/2014/main" id="{E769BFE7-5204-40A6-B472-987A885BEA31}"/>
              </a:ext>
            </a:extLst>
          </p:cNvPr>
          <p:cNvSpPr txBox="1"/>
          <p:nvPr/>
        </p:nvSpPr>
        <p:spPr>
          <a:xfrm>
            <a:off x="4543462" y="6369737"/>
            <a:ext cx="3132411" cy="400110"/>
          </a:xfrm>
          <a:prstGeom prst="rect">
            <a:avLst/>
          </a:prstGeom>
          <a:noFill/>
        </p:spPr>
        <p:txBody>
          <a:bodyPr wrap="square" rtlCol="0">
            <a:spAutoFit/>
          </a:bodyPr>
          <a:lstStyle/>
          <a:p>
            <a:pPr algn="ctr"/>
            <a:r>
              <a:rPr lang="hi-IN" sz="2000" dirty="0">
                <a:solidFill>
                  <a:schemeClr val="bg1"/>
                </a:solidFill>
                <a:latin typeface="Aparajita" panose="02020603050405020304" pitchFamily="18" charset="0"/>
                <a:cs typeface="Aparajita" panose="02020603050405020304" pitchFamily="18" charset="0"/>
              </a:rPr>
              <a:t>नागर ब्राह्मण परिवार </a:t>
            </a:r>
            <a:endParaRPr lang="en-IN" sz="2000" dirty="0">
              <a:solidFill>
                <a:schemeClr val="bg1"/>
              </a:solidFill>
              <a:latin typeface="Aparajita" panose="02020603050405020304" pitchFamily="18" charset="0"/>
              <a:cs typeface="Aparajita" panose="02020603050405020304" pitchFamily="18" charset="0"/>
            </a:endParaRPr>
          </a:p>
        </p:txBody>
      </p:sp>
      <p:sp>
        <p:nvSpPr>
          <p:cNvPr id="24" name="TextBox 23">
            <a:extLst>
              <a:ext uri="{FF2B5EF4-FFF2-40B4-BE49-F238E27FC236}">
                <a16:creationId xmlns:a16="http://schemas.microsoft.com/office/drawing/2014/main" id="{038811F1-DC80-4AF5-A538-5854A2395885}"/>
              </a:ext>
            </a:extLst>
          </p:cNvPr>
          <p:cNvSpPr txBox="1"/>
          <p:nvPr/>
        </p:nvSpPr>
        <p:spPr>
          <a:xfrm>
            <a:off x="8176858" y="5721260"/>
            <a:ext cx="3132411" cy="400110"/>
          </a:xfrm>
          <a:prstGeom prst="rect">
            <a:avLst/>
          </a:prstGeom>
          <a:noFill/>
        </p:spPr>
        <p:txBody>
          <a:bodyPr wrap="square" rtlCol="0">
            <a:spAutoFit/>
          </a:bodyPr>
          <a:lstStyle/>
          <a:p>
            <a:pPr algn="ctr"/>
            <a:r>
              <a:rPr lang="hi-IN" sz="2000" dirty="0">
                <a:solidFill>
                  <a:schemeClr val="bg1"/>
                </a:solidFill>
                <a:latin typeface="Aparajita" panose="02020603050405020304" pitchFamily="18" charset="0"/>
                <a:cs typeface="Aparajita" panose="02020603050405020304" pitchFamily="18" charset="0"/>
              </a:rPr>
              <a:t>कोली समुदाय की महिला </a:t>
            </a:r>
            <a:endParaRPr lang="en-IN" sz="2000" dirty="0">
              <a:solidFill>
                <a:schemeClr val="bg1"/>
              </a:solidFill>
              <a:latin typeface="Aparajita" panose="02020603050405020304" pitchFamily="18" charset="0"/>
              <a:cs typeface="Aparajita" panose="02020603050405020304" pitchFamily="18" charset="0"/>
            </a:endParaRPr>
          </a:p>
        </p:txBody>
      </p:sp>
    </p:spTree>
    <p:extLst>
      <p:ext uri="{BB962C8B-B14F-4D97-AF65-F5344CB8AC3E}">
        <p14:creationId xmlns:p14="http://schemas.microsoft.com/office/powerpoint/2010/main" val="30235202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57" name="Rectangle 53">
            <a:extLst>
              <a:ext uri="{FF2B5EF4-FFF2-40B4-BE49-F238E27FC236}">
                <a16:creationId xmlns:a16="http://schemas.microsoft.com/office/drawing/2014/main" id="{4ACE73C4-772E-419C-B13B-D7AE891F9F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Rectangle 57">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2085" y="515388"/>
            <a:ext cx="8082632" cy="589372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descr="A picture containing person, person, sitting, holding&#10;&#10;Description automatically generated">
            <a:extLst>
              <a:ext uri="{FF2B5EF4-FFF2-40B4-BE49-F238E27FC236}">
                <a16:creationId xmlns:a16="http://schemas.microsoft.com/office/drawing/2014/main" id="{832B2696-0E93-4172-A2CD-3256A421C185}"/>
              </a:ext>
            </a:extLst>
          </p:cNvPr>
          <p:cNvPicPr>
            <a:picLocks noChangeAspect="1"/>
          </p:cNvPicPr>
          <p:nvPr/>
        </p:nvPicPr>
        <p:blipFill rotWithShape="1">
          <a:blip r:embed="rId2">
            <a:extLst>
              <a:ext uri="{28A0092B-C50C-407E-A947-70E740481C1C}">
                <a14:useLocalDpi xmlns:a14="http://schemas.microsoft.com/office/drawing/2010/main" val="0"/>
              </a:ext>
            </a:extLst>
          </a:blip>
          <a:srcRect l="42287" r="6617" b="1"/>
          <a:stretch/>
        </p:blipFill>
        <p:spPr>
          <a:xfrm>
            <a:off x="561861" y="678813"/>
            <a:ext cx="4276146" cy="5544269"/>
          </a:xfrm>
          <a:prstGeom prst="rect">
            <a:avLst/>
          </a:prstGeom>
        </p:spPr>
      </p:pic>
      <p:pic>
        <p:nvPicPr>
          <p:cNvPr id="3" name="Picture 2" descr="A group of people posing for the camera&#10;&#10;Description automatically generated">
            <a:extLst>
              <a:ext uri="{FF2B5EF4-FFF2-40B4-BE49-F238E27FC236}">
                <a16:creationId xmlns:a16="http://schemas.microsoft.com/office/drawing/2014/main" id="{2C18B473-5615-40F6-A8BD-A74EB1B4E1A7}"/>
              </a:ext>
            </a:extLst>
          </p:cNvPr>
          <p:cNvPicPr>
            <a:picLocks noChangeAspect="1"/>
          </p:cNvPicPr>
          <p:nvPr/>
        </p:nvPicPr>
        <p:blipFill rotWithShape="1">
          <a:blip r:embed="rId3">
            <a:extLst>
              <a:ext uri="{28A0092B-C50C-407E-A947-70E740481C1C}">
                <a14:useLocalDpi xmlns:a14="http://schemas.microsoft.com/office/drawing/2010/main" val="0"/>
              </a:ext>
            </a:extLst>
          </a:blip>
          <a:srcRect t="11506" r="-1" b="93"/>
          <a:stretch/>
        </p:blipFill>
        <p:spPr>
          <a:xfrm>
            <a:off x="4960113" y="678814"/>
            <a:ext cx="3177635" cy="1755648"/>
          </a:xfrm>
          <a:prstGeom prst="rect">
            <a:avLst/>
          </a:prstGeom>
        </p:spPr>
      </p:pic>
      <p:pic>
        <p:nvPicPr>
          <p:cNvPr id="5" name="Picture 4" descr="A group of people posing for the camera&#10;&#10;Description automatically generated">
            <a:extLst>
              <a:ext uri="{FF2B5EF4-FFF2-40B4-BE49-F238E27FC236}">
                <a16:creationId xmlns:a16="http://schemas.microsoft.com/office/drawing/2014/main" id="{66353143-AEE7-4496-BBCE-D20D49A188FF}"/>
              </a:ext>
            </a:extLst>
          </p:cNvPr>
          <p:cNvPicPr>
            <a:picLocks noChangeAspect="1"/>
          </p:cNvPicPr>
          <p:nvPr/>
        </p:nvPicPr>
        <p:blipFill rotWithShape="1">
          <a:blip r:embed="rId4">
            <a:extLst>
              <a:ext uri="{28A0092B-C50C-407E-A947-70E740481C1C}">
                <a14:useLocalDpi xmlns:a14="http://schemas.microsoft.com/office/drawing/2010/main" val="0"/>
              </a:ext>
            </a:extLst>
          </a:blip>
          <a:srcRect r="-1" b="17227"/>
          <a:stretch/>
        </p:blipFill>
        <p:spPr>
          <a:xfrm>
            <a:off x="4960113" y="2579679"/>
            <a:ext cx="3177635" cy="1755648"/>
          </a:xfrm>
          <a:prstGeom prst="rect">
            <a:avLst/>
          </a:prstGeom>
        </p:spPr>
      </p:pic>
      <p:sp>
        <p:nvSpPr>
          <p:cNvPr id="60" name="Rectangle 59">
            <a:extLst>
              <a:ext uri="{FF2B5EF4-FFF2-40B4-BE49-F238E27FC236}">
                <a16:creationId xmlns:a16="http://schemas.microsoft.com/office/drawing/2014/main" id="{90F533E9-6690-41A8-A372-4C6C622D0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group of people wearing costumes&#10;&#10;Description automatically generated">
            <a:extLst>
              <a:ext uri="{FF2B5EF4-FFF2-40B4-BE49-F238E27FC236}">
                <a16:creationId xmlns:a16="http://schemas.microsoft.com/office/drawing/2014/main" id="{9B068EA9-2EE7-43F4-9F2B-216864E6073B}"/>
              </a:ext>
            </a:extLst>
          </p:cNvPr>
          <p:cNvPicPr>
            <a:picLocks noChangeAspect="1"/>
          </p:cNvPicPr>
          <p:nvPr/>
        </p:nvPicPr>
        <p:blipFill rotWithShape="1">
          <a:blip r:embed="rId5">
            <a:extLst>
              <a:ext uri="{28A0092B-C50C-407E-A947-70E740481C1C}">
                <a14:useLocalDpi xmlns:a14="http://schemas.microsoft.com/office/drawing/2010/main" val="0"/>
              </a:ext>
            </a:extLst>
          </a:blip>
          <a:srcRect r="-1" b="3492"/>
          <a:stretch/>
        </p:blipFill>
        <p:spPr>
          <a:xfrm>
            <a:off x="4960112" y="4467434"/>
            <a:ext cx="3177636" cy="1755648"/>
          </a:xfrm>
          <a:prstGeom prst="rect">
            <a:avLst/>
          </a:prstGeom>
        </p:spPr>
      </p:pic>
      <p:sp>
        <p:nvSpPr>
          <p:cNvPr id="13" name="TextBox 12">
            <a:extLst>
              <a:ext uri="{FF2B5EF4-FFF2-40B4-BE49-F238E27FC236}">
                <a16:creationId xmlns:a16="http://schemas.microsoft.com/office/drawing/2014/main" id="{B6D34811-C002-4687-88E9-20BC80DA7B7F}"/>
              </a:ext>
            </a:extLst>
          </p:cNvPr>
          <p:cNvSpPr txBox="1"/>
          <p:nvPr/>
        </p:nvSpPr>
        <p:spPr>
          <a:xfrm>
            <a:off x="6804685" y="3353057"/>
            <a:ext cx="4481477" cy="1893500"/>
          </a:xfrm>
          <a:prstGeom prst="rect">
            <a:avLst/>
          </a:prstGeom>
        </p:spPr>
        <p:txBody>
          <a:bodyPr vert="horz" lIns="91440" tIns="45720" rIns="91440" bIns="45720" rtlCol="0" anchor="t">
            <a:normAutofit/>
          </a:bodyPr>
          <a:lstStyle/>
          <a:p>
            <a:pPr>
              <a:lnSpc>
                <a:spcPct val="90000"/>
              </a:lnSpc>
              <a:spcBef>
                <a:spcPct val="0"/>
              </a:spcBef>
              <a:spcAft>
                <a:spcPts val="600"/>
              </a:spcAft>
            </a:pPr>
            <a:endParaRPr lang="en-US" sz="4800" kern="1200" dirty="0">
              <a:solidFill>
                <a:srgbClr val="000000"/>
              </a:solidFill>
              <a:latin typeface="+mj-lt"/>
              <a:ea typeface="+mj-ea"/>
              <a:cs typeface="+mj-cs"/>
            </a:endParaRPr>
          </a:p>
        </p:txBody>
      </p:sp>
      <p:sp>
        <p:nvSpPr>
          <p:cNvPr id="33" name="TextBox 32">
            <a:extLst>
              <a:ext uri="{FF2B5EF4-FFF2-40B4-BE49-F238E27FC236}">
                <a16:creationId xmlns:a16="http://schemas.microsoft.com/office/drawing/2014/main" id="{70B6AE99-E74B-421C-88F6-AF65FAB4DA9D}"/>
              </a:ext>
            </a:extLst>
          </p:cNvPr>
          <p:cNvSpPr txBox="1"/>
          <p:nvPr/>
        </p:nvSpPr>
        <p:spPr>
          <a:xfrm>
            <a:off x="9008345" y="515388"/>
            <a:ext cx="2998126" cy="5786199"/>
          </a:xfrm>
          <a:prstGeom prst="rect">
            <a:avLst/>
          </a:prstGeom>
          <a:noFill/>
        </p:spPr>
        <p:txBody>
          <a:bodyPr wrap="square" rtlCol="0">
            <a:spAutoFit/>
          </a:bodyPr>
          <a:lstStyle/>
          <a:p>
            <a:pPr algn="ctr"/>
            <a:r>
              <a:rPr lang="hi-IN" sz="3200" b="1" dirty="0"/>
              <a:t>गुजरात की मुख्य</a:t>
            </a:r>
            <a:r>
              <a:rPr lang="en-IN" sz="3200" b="1" dirty="0"/>
              <a:t> </a:t>
            </a:r>
            <a:r>
              <a:rPr lang="hi-IN" sz="3200" b="1" dirty="0" err="1"/>
              <a:t>जनजातियाँ</a:t>
            </a:r>
            <a:endParaRPr lang="hi-IN" sz="3200" b="1" dirty="0"/>
          </a:p>
          <a:p>
            <a:pPr algn="ctr"/>
            <a:endParaRPr lang="hi-IN" sz="4400" dirty="0"/>
          </a:p>
          <a:p>
            <a:pPr marL="342900" indent="-342900">
              <a:buFont typeface="Arial" panose="020B0604020202020204" pitchFamily="34" charset="0"/>
              <a:buChar char="•"/>
            </a:pPr>
            <a:r>
              <a:rPr lang="hi-IN" sz="3600" dirty="0" err="1">
                <a:latin typeface="Aparajita" panose="02020603050405020304" pitchFamily="18" charset="0"/>
                <a:cs typeface="Aparajita" panose="02020603050405020304" pitchFamily="18" charset="0"/>
              </a:rPr>
              <a:t>गामित</a:t>
            </a:r>
            <a:r>
              <a:rPr lang="hi-IN" sz="3600" dirty="0">
                <a:latin typeface="Aparajita" panose="02020603050405020304" pitchFamily="18" charset="0"/>
                <a:cs typeface="Aparajita" panose="02020603050405020304" pitchFamily="18" charset="0"/>
              </a:rPr>
              <a:t> </a:t>
            </a:r>
          </a:p>
          <a:p>
            <a:pPr marL="342900" indent="-342900">
              <a:buFont typeface="Arial" panose="020B0604020202020204" pitchFamily="34" charset="0"/>
              <a:buChar char="•"/>
            </a:pPr>
            <a:r>
              <a:rPr lang="hi-IN" sz="3600" dirty="0" err="1">
                <a:latin typeface="Aparajita" panose="02020603050405020304" pitchFamily="18" charset="0"/>
                <a:cs typeface="Aparajita" panose="02020603050405020304" pitchFamily="18" charset="0"/>
              </a:rPr>
              <a:t>भील</a:t>
            </a:r>
            <a:endParaRPr lang="hi-IN" sz="3600" dirty="0">
              <a:latin typeface="Aparajita" panose="02020603050405020304" pitchFamily="18" charset="0"/>
              <a:cs typeface="Aparajita" panose="02020603050405020304" pitchFamily="18" charset="0"/>
            </a:endParaRPr>
          </a:p>
          <a:p>
            <a:pPr marL="342900" indent="-342900">
              <a:buFont typeface="Arial" panose="020B0604020202020204" pitchFamily="34" charset="0"/>
              <a:buChar char="•"/>
            </a:pPr>
            <a:r>
              <a:rPr lang="hi-IN" sz="3600" dirty="0" err="1">
                <a:latin typeface="Aparajita" panose="02020603050405020304" pitchFamily="18" charset="0"/>
                <a:cs typeface="Aparajita" panose="02020603050405020304" pitchFamily="18" charset="0"/>
              </a:rPr>
              <a:t>सिद्दी</a:t>
            </a:r>
            <a:endParaRPr lang="hi-IN" sz="3600" dirty="0">
              <a:latin typeface="Aparajita" panose="02020603050405020304" pitchFamily="18" charset="0"/>
              <a:cs typeface="Aparajita" panose="02020603050405020304" pitchFamily="18" charset="0"/>
            </a:endParaRPr>
          </a:p>
          <a:p>
            <a:pPr marL="342900" indent="-342900">
              <a:buFont typeface="Arial" panose="020B0604020202020204" pitchFamily="34" charset="0"/>
              <a:buChar char="•"/>
            </a:pPr>
            <a:r>
              <a:rPr lang="hi-IN" sz="3600" dirty="0" err="1">
                <a:latin typeface="Aparajita" panose="02020603050405020304" pitchFamily="18" charset="0"/>
                <a:cs typeface="Aparajita" panose="02020603050405020304" pitchFamily="18" charset="0"/>
              </a:rPr>
              <a:t>राठवा</a:t>
            </a:r>
            <a:endParaRPr lang="hi-IN" sz="3600" dirty="0">
              <a:latin typeface="Aparajita" panose="02020603050405020304" pitchFamily="18" charset="0"/>
              <a:cs typeface="Aparajita" panose="02020603050405020304" pitchFamily="18" charset="0"/>
            </a:endParaRPr>
          </a:p>
          <a:p>
            <a:pPr marL="342900" indent="-342900">
              <a:buFont typeface="Arial" panose="020B0604020202020204" pitchFamily="34" charset="0"/>
              <a:buChar char="•"/>
            </a:pPr>
            <a:r>
              <a:rPr lang="hi-IN" sz="3600" dirty="0" err="1">
                <a:latin typeface="Aparajita" panose="02020603050405020304" pitchFamily="18" charset="0"/>
                <a:cs typeface="Aparajita" panose="02020603050405020304" pitchFamily="18" charset="0"/>
              </a:rPr>
              <a:t>बावचा</a:t>
            </a:r>
            <a:endParaRPr lang="en-IN" sz="3600" dirty="0">
              <a:latin typeface="Aparajita" panose="02020603050405020304" pitchFamily="18" charset="0"/>
              <a:cs typeface="Aparajita" panose="02020603050405020304" pitchFamily="18" charset="0"/>
            </a:endParaRPr>
          </a:p>
          <a:p>
            <a:pPr marL="342900" indent="-342900">
              <a:buFont typeface="Arial" panose="020B0604020202020204" pitchFamily="34" charset="0"/>
              <a:buChar char="•"/>
            </a:pPr>
            <a:r>
              <a:rPr lang="hi-IN" sz="3600" dirty="0" err="1">
                <a:latin typeface="Aparajita" panose="02020603050405020304" pitchFamily="18" charset="0"/>
                <a:cs typeface="Aparajita" panose="02020603050405020304" pitchFamily="18" charset="0"/>
              </a:rPr>
              <a:t>पटेलिया</a:t>
            </a:r>
            <a:endParaRPr lang="hi-IN" sz="3600" dirty="0">
              <a:latin typeface="Aparajita" panose="02020603050405020304" pitchFamily="18" charset="0"/>
              <a:cs typeface="Aparajita" panose="02020603050405020304" pitchFamily="18" charset="0"/>
            </a:endParaRPr>
          </a:p>
          <a:p>
            <a:pPr marL="342900" indent="-342900">
              <a:buFont typeface="Arial" panose="020B0604020202020204" pitchFamily="34" charset="0"/>
              <a:buChar char="•"/>
            </a:pPr>
            <a:endParaRPr lang="hi-IN" sz="2800" dirty="0"/>
          </a:p>
          <a:p>
            <a:pPr marL="342900" indent="-342900">
              <a:buFont typeface="Arial" panose="020B0604020202020204" pitchFamily="34" charset="0"/>
              <a:buChar char="•"/>
            </a:pPr>
            <a:endParaRPr lang="en-IN" dirty="0"/>
          </a:p>
        </p:txBody>
      </p:sp>
      <p:sp>
        <p:nvSpPr>
          <p:cNvPr id="2" name="TextBox 1">
            <a:extLst>
              <a:ext uri="{FF2B5EF4-FFF2-40B4-BE49-F238E27FC236}">
                <a16:creationId xmlns:a16="http://schemas.microsoft.com/office/drawing/2014/main" id="{7BED2D13-D155-45DB-B1D4-8E10DA167A4C}"/>
              </a:ext>
            </a:extLst>
          </p:cNvPr>
          <p:cNvSpPr txBox="1"/>
          <p:nvPr/>
        </p:nvSpPr>
        <p:spPr>
          <a:xfrm>
            <a:off x="1204686" y="798286"/>
            <a:ext cx="1320800" cy="461665"/>
          </a:xfrm>
          <a:prstGeom prst="rect">
            <a:avLst/>
          </a:prstGeom>
          <a:noFill/>
        </p:spPr>
        <p:txBody>
          <a:bodyPr wrap="square" rtlCol="0">
            <a:spAutoFit/>
          </a:bodyPr>
          <a:lstStyle/>
          <a:p>
            <a:r>
              <a:rPr lang="hi-IN" sz="2400" dirty="0" err="1">
                <a:solidFill>
                  <a:schemeClr val="bg1"/>
                </a:solidFill>
                <a:latin typeface="Aparajita" panose="02020603050405020304" pitchFamily="18" charset="0"/>
                <a:cs typeface="Aparajita" panose="02020603050405020304" pitchFamily="18" charset="0"/>
              </a:rPr>
              <a:t>सिद्दी</a:t>
            </a:r>
            <a:endParaRPr lang="en-US" dirty="0">
              <a:solidFill>
                <a:schemeClr val="bg1"/>
              </a:solidFill>
              <a:latin typeface="Aparajita" panose="02020603050405020304" pitchFamily="18" charset="0"/>
              <a:cs typeface="Aparajita" panose="02020603050405020304" pitchFamily="18" charset="0"/>
            </a:endParaRPr>
          </a:p>
        </p:txBody>
      </p:sp>
      <p:sp>
        <p:nvSpPr>
          <p:cNvPr id="4" name="TextBox 3">
            <a:extLst>
              <a:ext uri="{FF2B5EF4-FFF2-40B4-BE49-F238E27FC236}">
                <a16:creationId xmlns:a16="http://schemas.microsoft.com/office/drawing/2014/main" id="{CAF48624-FA4E-474A-9BA2-22DC7FF002F1}"/>
              </a:ext>
            </a:extLst>
          </p:cNvPr>
          <p:cNvSpPr txBox="1"/>
          <p:nvPr/>
        </p:nvSpPr>
        <p:spPr>
          <a:xfrm>
            <a:off x="6258506" y="3966677"/>
            <a:ext cx="1320800" cy="461665"/>
          </a:xfrm>
          <a:prstGeom prst="rect">
            <a:avLst/>
          </a:prstGeom>
          <a:noFill/>
        </p:spPr>
        <p:txBody>
          <a:bodyPr wrap="square" rtlCol="0">
            <a:spAutoFit/>
          </a:bodyPr>
          <a:lstStyle/>
          <a:p>
            <a:r>
              <a:rPr lang="hi-IN" sz="2400" dirty="0" err="1">
                <a:solidFill>
                  <a:schemeClr val="bg1"/>
                </a:solidFill>
                <a:latin typeface="Aparajita" panose="02020603050405020304" pitchFamily="18" charset="0"/>
                <a:cs typeface="Aparajita" panose="02020603050405020304" pitchFamily="18" charset="0"/>
              </a:rPr>
              <a:t>राठवा</a:t>
            </a:r>
            <a:r>
              <a:rPr lang="hi-IN" sz="2400" dirty="0">
                <a:solidFill>
                  <a:schemeClr val="bg1"/>
                </a:solidFill>
                <a:latin typeface="Aparajita" panose="02020603050405020304" pitchFamily="18" charset="0"/>
                <a:cs typeface="Aparajita" panose="02020603050405020304" pitchFamily="18" charset="0"/>
              </a:rPr>
              <a:t> </a:t>
            </a:r>
            <a:endParaRPr lang="en-US" sz="2400" dirty="0">
              <a:solidFill>
                <a:schemeClr val="bg1"/>
              </a:solidFill>
              <a:latin typeface="Aparajita" panose="02020603050405020304" pitchFamily="18" charset="0"/>
              <a:cs typeface="Aparajita" panose="02020603050405020304" pitchFamily="18" charset="0"/>
            </a:endParaRPr>
          </a:p>
        </p:txBody>
      </p:sp>
      <p:sp>
        <p:nvSpPr>
          <p:cNvPr id="6" name="TextBox 5">
            <a:extLst>
              <a:ext uri="{FF2B5EF4-FFF2-40B4-BE49-F238E27FC236}">
                <a16:creationId xmlns:a16="http://schemas.microsoft.com/office/drawing/2014/main" id="{9F7DD280-D0C8-4049-93E5-8ACC54CE0CCA}"/>
              </a:ext>
            </a:extLst>
          </p:cNvPr>
          <p:cNvSpPr txBox="1"/>
          <p:nvPr/>
        </p:nvSpPr>
        <p:spPr>
          <a:xfrm>
            <a:off x="6258506" y="2145699"/>
            <a:ext cx="751894" cy="461665"/>
          </a:xfrm>
          <a:prstGeom prst="rect">
            <a:avLst/>
          </a:prstGeom>
          <a:noFill/>
        </p:spPr>
        <p:txBody>
          <a:bodyPr wrap="square" rtlCol="0">
            <a:spAutoFit/>
          </a:bodyPr>
          <a:lstStyle/>
          <a:p>
            <a:r>
              <a:rPr lang="hi-IN" sz="2400" dirty="0" err="1">
                <a:latin typeface="Aparajita" panose="02020603050405020304" pitchFamily="18" charset="0"/>
                <a:cs typeface="Aparajita" panose="02020603050405020304" pitchFamily="18" charset="0"/>
              </a:rPr>
              <a:t>भील</a:t>
            </a:r>
            <a:endParaRPr lang="en-US" dirty="0">
              <a:latin typeface="Aparajita" panose="02020603050405020304" pitchFamily="18" charset="0"/>
              <a:cs typeface="Aparajita" panose="02020603050405020304" pitchFamily="18" charset="0"/>
            </a:endParaRPr>
          </a:p>
        </p:txBody>
      </p:sp>
      <p:sp>
        <p:nvSpPr>
          <p:cNvPr id="8" name="TextBox 7">
            <a:extLst>
              <a:ext uri="{FF2B5EF4-FFF2-40B4-BE49-F238E27FC236}">
                <a16:creationId xmlns:a16="http://schemas.microsoft.com/office/drawing/2014/main" id="{4CD56CF0-FD75-4544-8739-11CFB2422348}"/>
              </a:ext>
            </a:extLst>
          </p:cNvPr>
          <p:cNvSpPr txBox="1"/>
          <p:nvPr/>
        </p:nvSpPr>
        <p:spPr>
          <a:xfrm>
            <a:off x="7187402" y="5800509"/>
            <a:ext cx="950346" cy="461665"/>
          </a:xfrm>
          <a:prstGeom prst="rect">
            <a:avLst/>
          </a:prstGeom>
          <a:noFill/>
        </p:spPr>
        <p:txBody>
          <a:bodyPr wrap="square" rtlCol="0">
            <a:spAutoFit/>
          </a:bodyPr>
          <a:lstStyle/>
          <a:p>
            <a:r>
              <a:rPr lang="hi-IN" sz="2400" dirty="0">
                <a:solidFill>
                  <a:schemeClr val="bg1"/>
                </a:solidFill>
                <a:latin typeface="Aparajita" panose="02020603050405020304" pitchFamily="18" charset="0"/>
                <a:cs typeface="Aparajita" panose="02020603050405020304" pitchFamily="18" charset="0"/>
              </a:rPr>
              <a:t>गमित </a:t>
            </a:r>
            <a:endParaRPr lang="en-US" sz="2400" dirty="0">
              <a:solidFill>
                <a:schemeClr val="bg1"/>
              </a:solidFill>
              <a:latin typeface="Aparajita" panose="02020603050405020304" pitchFamily="18" charset="0"/>
              <a:cs typeface="Aparajita" panose="02020603050405020304" pitchFamily="18" charset="0"/>
            </a:endParaRPr>
          </a:p>
        </p:txBody>
      </p:sp>
    </p:spTree>
    <p:extLst>
      <p:ext uri="{BB962C8B-B14F-4D97-AF65-F5344CB8AC3E}">
        <p14:creationId xmlns:p14="http://schemas.microsoft.com/office/powerpoint/2010/main" val="40221936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A picture containing person, person, text, sitting&#10;&#10;Description automatically generated">
            <a:extLst>
              <a:ext uri="{FF2B5EF4-FFF2-40B4-BE49-F238E27FC236}">
                <a16:creationId xmlns:a16="http://schemas.microsoft.com/office/drawing/2014/main" id="{8374978D-04CA-4FE5-A0B1-074B2F7DDF5E}"/>
              </a:ext>
            </a:extLst>
          </p:cNvPr>
          <p:cNvPicPr>
            <a:picLocks noChangeAspect="1"/>
          </p:cNvPicPr>
          <p:nvPr/>
        </p:nvPicPr>
        <p:blipFill rotWithShape="1">
          <a:blip r:embed="rId2">
            <a:alphaModFix/>
            <a:extLst>
              <a:ext uri="{28A0092B-C50C-407E-A947-70E740481C1C}">
                <a14:useLocalDpi xmlns:a14="http://schemas.microsoft.com/office/drawing/2010/main" val="0"/>
              </a:ext>
            </a:extLst>
          </a:blip>
          <a:srcRect t="7564" r="-2" b="1130"/>
          <a:stretch/>
        </p:blipFill>
        <p:spPr>
          <a:xfrm>
            <a:off x="4966012" y="198387"/>
            <a:ext cx="3765946" cy="3765946"/>
          </a:xfrm>
          <a:custGeom>
            <a:avLst/>
            <a:gdLst/>
            <a:ahLst/>
            <a:cxnLst/>
            <a:rect l="l" t="t" r="r" b="b"/>
            <a:pathLst>
              <a:path w="6057610" h="6057610">
                <a:moveTo>
                  <a:pt x="3028805" y="0"/>
                </a:moveTo>
                <a:cubicBezTo>
                  <a:pt x="4701568" y="0"/>
                  <a:pt x="6057610" y="1356042"/>
                  <a:pt x="6057610" y="3028805"/>
                </a:cubicBezTo>
                <a:cubicBezTo>
                  <a:pt x="6057610" y="4701568"/>
                  <a:pt x="4701568" y="6057610"/>
                  <a:pt x="3028805" y="6057610"/>
                </a:cubicBezTo>
                <a:cubicBezTo>
                  <a:pt x="1356042" y="6057610"/>
                  <a:pt x="0" y="4701568"/>
                  <a:pt x="0" y="3028805"/>
                </a:cubicBezTo>
                <a:cubicBezTo>
                  <a:pt x="0" y="1356042"/>
                  <a:pt x="1356042" y="0"/>
                  <a:pt x="3028805" y="0"/>
                </a:cubicBezTo>
                <a:close/>
              </a:path>
            </a:pathLst>
          </a:custGeom>
          <a:effectLst>
            <a:softEdge rad="0"/>
          </a:effectLst>
        </p:spPr>
      </p:pic>
      <p:pic>
        <p:nvPicPr>
          <p:cNvPr id="6" name="Picture 5" descr="A person posing for the camera&#10;&#10;Description automatically generated">
            <a:extLst>
              <a:ext uri="{FF2B5EF4-FFF2-40B4-BE49-F238E27FC236}">
                <a16:creationId xmlns:a16="http://schemas.microsoft.com/office/drawing/2014/main" id="{32D2FBE0-1DFA-443F-93B1-3355A4BB56D2}"/>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t="10177" r="2" b="9092"/>
          <a:stretch/>
        </p:blipFill>
        <p:spPr>
          <a:xfrm>
            <a:off x="1199077" y="4"/>
            <a:ext cx="4125131" cy="2489417"/>
          </a:xfrm>
          <a:custGeom>
            <a:avLst/>
            <a:gdLst/>
            <a:ahLst/>
            <a:cxnLst/>
            <a:rect l="l" t="t" r="r" b="b"/>
            <a:pathLst>
              <a:path w="4125131" h="2489417">
                <a:moveTo>
                  <a:pt x="44777" y="0"/>
                </a:moveTo>
                <a:lnTo>
                  <a:pt x="4080354" y="0"/>
                </a:lnTo>
                <a:lnTo>
                  <a:pt x="4083227" y="11173"/>
                </a:lnTo>
                <a:cubicBezTo>
                  <a:pt x="4110702" y="145441"/>
                  <a:pt x="4125131" y="284462"/>
                  <a:pt x="4125131" y="426852"/>
                </a:cubicBezTo>
                <a:cubicBezTo>
                  <a:pt x="4125131" y="1565976"/>
                  <a:pt x="3201689" y="2489417"/>
                  <a:pt x="2062565" y="2489417"/>
                </a:cubicBezTo>
                <a:cubicBezTo>
                  <a:pt x="923442" y="2489417"/>
                  <a:pt x="0" y="1565976"/>
                  <a:pt x="0" y="426852"/>
                </a:cubicBezTo>
                <a:cubicBezTo>
                  <a:pt x="0" y="284462"/>
                  <a:pt x="14429" y="145441"/>
                  <a:pt x="41904" y="11173"/>
                </a:cubicBezTo>
                <a:close/>
              </a:path>
            </a:pathLst>
          </a:custGeom>
          <a:effectLst>
            <a:softEdge rad="0"/>
          </a:effectLst>
        </p:spPr>
      </p:pic>
      <p:pic>
        <p:nvPicPr>
          <p:cNvPr id="3" name="Picture 2" descr="A person wearing glasses&#10;&#10;Description automatically generated">
            <a:extLst>
              <a:ext uri="{FF2B5EF4-FFF2-40B4-BE49-F238E27FC236}">
                <a16:creationId xmlns:a16="http://schemas.microsoft.com/office/drawing/2014/main" id="{3641CB0C-8EE8-4B90-B71B-A61EC0231BE9}"/>
              </a:ext>
            </a:extLst>
          </p:cNvPr>
          <p:cNvPicPr>
            <a:picLocks noChangeAspect="1"/>
          </p:cNvPicPr>
          <p:nvPr/>
        </p:nvPicPr>
        <p:blipFill rotWithShape="1">
          <a:blip r:embed="rId4">
            <a:alphaModFix/>
            <a:extLst>
              <a:ext uri="{28A0092B-C50C-407E-A947-70E740481C1C}">
                <a14:useLocalDpi xmlns:a14="http://schemas.microsoft.com/office/drawing/2010/main" val="0"/>
              </a:ext>
            </a:extLst>
          </a:blip>
          <a:srcRect r="-2" b="10474"/>
          <a:stretch/>
        </p:blipFill>
        <p:spPr>
          <a:xfrm>
            <a:off x="-2" y="1998084"/>
            <a:ext cx="4231752" cy="4859916"/>
          </a:xfrm>
          <a:custGeom>
            <a:avLst/>
            <a:gdLst/>
            <a:ahLst/>
            <a:cxnLst/>
            <a:rect l="l" t="t" r="r" b="b"/>
            <a:pathLst>
              <a:path w="4231752" h="4859916">
                <a:moveTo>
                  <a:pt x="1051869" y="0"/>
                </a:moveTo>
                <a:cubicBezTo>
                  <a:pt x="2808070" y="0"/>
                  <a:pt x="4231752" y="1423682"/>
                  <a:pt x="4231752" y="3179883"/>
                </a:cubicBezTo>
                <a:cubicBezTo>
                  <a:pt x="4231752" y="3728696"/>
                  <a:pt x="4092721" y="4245036"/>
                  <a:pt x="3847958" y="4695604"/>
                </a:cubicBezTo>
                <a:lnTo>
                  <a:pt x="3748135" y="4859916"/>
                </a:lnTo>
                <a:lnTo>
                  <a:pt x="0" y="4859916"/>
                </a:lnTo>
                <a:lnTo>
                  <a:pt x="0" y="181856"/>
                </a:lnTo>
                <a:lnTo>
                  <a:pt x="106268" y="142962"/>
                </a:lnTo>
                <a:cubicBezTo>
                  <a:pt x="404983" y="50052"/>
                  <a:pt x="722581" y="0"/>
                  <a:pt x="1051869" y="0"/>
                </a:cubicBezTo>
                <a:close/>
              </a:path>
            </a:pathLst>
          </a:custGeom>
          <a:effectLst>
            <a:softEdge rad="0"/>
          </a:effectLst>
        </p:spPr>
      </p:pic>
      <p:pic>
        <p:nvPicPr>
          <p:cNvPr id="5" name="Picture 4" descr="A person wearing a suit and tie looking at the camera&#10;&#10;Description automatically generated">
            <a:extLst>
              <a:ext uri="{FF2B5EF4-FFF2-40B4-BE49-F238E27FC236}">
                <a16:creationId xmlns:a16="http://schemas.microsoft.com/office/drawing/2014/main" id="{9B2FB8E6-9797-421C-BD70-F12A596B1D2F}"/>
              </a:ext>
            </a:extLst>
          </p:cNvPr>
          <p:cNvPicPr>
            <a:picLocks noChangeAspect="1"/>
          </p:cNvPicPr>
          <p:nvPr/>
        </p:nvPicPr>
        <p:blipFill rotWithShape="1">
          <a:blip r:embed="rId5">
            <a:alphaModFix/>
            <a:extLst>
              <a:ext uri="{28A0092B-C50C-407E-A947-70E740481C1C}">
                <a14:useLocalDpi xmlns:a14="http://schemas.microsoft.com/office/drawing/2010/main" val="0"/>
              </a:ext>
            </a:extLst>
          </a:blip>
          <a:srcRect t="5779" b="9029"/>
          <a:stretch/>
        </p:blipFill>
        <p:spPr>
          <a:xfrm>
            <a:off x="8845406" y="4"/>
            <a:ext cx="3346597" cy="3631921"/>
          </a:xfrm>
          <a:custGeom>
            <a:avLst/>
            <a:gdLst/>
            <a:ahLst/>
            <a:cxnLst/>
            <a:rect l="l" t="t" r="r" b="b"/>
            <a:pathLst>
              <a:path w="3346597" h="3631921">
                <a:moveTo>
                  <a:pt x="416855" y="0"/>
                </a:moveTo>
                <a:lnTo>
                  <a:pt x="3346597" y="0"/>
                </a:lnTo>
                <a:lnTo>
                  <a:pt x="3346597" y="3384403"/>
                </a:lnTo>
                <a:lnTo>
                  <a:pt x="3209678" y="3450360"/>
                </a:lnTo>
                <a:cubicBezTo>
                  <a:pt x="2933269" y="3567272"/>
                  <a:pt x="2629372" y="3631921"/>
                  <a:pt x="2310376" y="3631921"/>
                </a:cubicBezTo>
                <a:cubicBezTo>
                  <a:pt x="1034390" y="3631921"/>
                  <a:pt x="0" y="2597531"/>
                  <a:pt x="0" y="1321546"/>
                </a:cubicBezTo>
                <a:cubicBezTo>
                  <a:pt x="0" y="843052"/>
                  <a:pt x="145461" y="398532"/>
                  <a:pt x="394576" y="29794"/>
                </a:cubicBezTo>
                <a:close/>
              </a:path>
            </a:pathLst>
          </a:custGeom>
          <a:effectLst>
            <a:softEdge rad="0"/>
          </a:effectLst>
        </p:spPr>
      </p:pic>
      <p:pic>
        <p:nvPicPr>
          <p:cNvPr id="86" name="Picture 85">
            <a:extLst>
              <a:ext uri="{FF2B5EF4-FFF2-40B4-BE49-F238E27FC236}">
                <a16:creationId xmlns:a16="http://schemas.microsoft.com/office/drawing/2014/main" id="{5E090A9D-9BD2-4EB9-A6B7-8D042B6E418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Box 9">
            <a:extLst>
              <a:ext uri="{FF2B5EF4-FFF2-40B4-BE49-F238E27FC236}">
                <a16:creationId xmlns:a16="http://schemas.microsoft.com/office/drawing/2014/main" id="{58920BA3-A865-4D57-BC6E-A5EED645F971}"/>
              </a:ext>
            </a:extLst>
          </p:cNvPr>
          <p:cNvSpPr txBox="1"/>
          <p:nvPr/>
        </p:nvSpPr>
        <p:spPr>
          <a:xfrm>
            <a:off x="4966012" y="5059192"/>
            <a:ext cx="6425867" cy="1160633"/>
          </a:xfrm>
          <a:prstGeom prst="rect">
            <a:avLst/>
          </a:prstGeom>
        </p:spPr>
        <p:txBody>
          <a:bodyPr vert="horz" lIns="91440" tIns="45720" rIns="91440" bIns="45720" rtlCol="0" anchor="t">
            <a:normAutofit/>
          </a:bodyPr>
          <a:lstStyle/>
          <a:p>
            <a:pPr algn="r">
              <a:lnSpc>
                <a:spcPct val="90000"/>
              </a:lnSpc>
              <a:spcBef>
                <a:spcPct val="0"/>
              </a:spcBef>
              <a:spcAft>
                <a:spcPts val="600"/>
              </a:spcAft>
            </a:pPr>
            <a:r>
              <a:rPr lang="en-US" sz="4800" kern="1200">
                <a:solidFill>
                  <a:srgbClr val="000000"/>
                </a:solidFill>
                <a:latin typeface="Aparajita" panose="02020603050405020304" pitchFamily="18" charset="0"/>
                <a:ea typeface="+mj-ea"/>
                <a:cs typeface="Aparajita" panose="02020603050405020304" pitchFamily="18" charset="0"/>
              </a:rPr>
              <a:t>गुजरात के प्रसिद्ध व्यक्तित्व...... </a:t>
            </a:r>
            <a:endParaRPr lang="en-US" sz="4800" kern="1200" dirty="0">
              <a:solidFill>
                <a:srgbClr val="000000"/>
              </a:solidFill>
              <a:latin typeface="Aparajita" panose="02020603050405020304" pitchFamily="18" charset="0"/>
              <a:ea typeface="+mj-ea"/>
              <a:cs typeface="Aparajita" panose="02020603050405020304" pitchFamily="18" charset="0"/>
            </a:endParaRPr>
          </a:p>
        </p:txBody>
      </p:sp>
    </p:spTree>
    <p:extLst>
      <p:ext uri="{BB962C8B-B14F-4D97-AF65-F5344CB8AC3E}">
        <p14:creationId xmlns:p14="http://schemas.microsoft.com/office/powerpoint/2010/main" val="34785116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Shape 15">
            <a:extLst>
              <a:ext uri="{FF2B5EF4-FFF2-40B4-BE49-F238E27FC236}">
                <a16:creationId xmlns:a16="http://schemas.microsoft.com/office/drawing/2014/main" id="{1284CA7F-B696-4085-84C6-CD668817E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050278" cy="3400925"/>
          </a:xfrm>
          <a:custGeom>
            <a:avLst/>
            <a:gdLst>
              <a:gd name="connsiteX0" fmla="*/ 0 w 6050278"/>
              <a:gd name="connsiteY0" fmla="*/ 0 h 3400925"/>
              <a:gd name="connsiteX1" fmla="*/ 6050278 w 6050278"/>
              <a:gd name="connsiteY1" fmla="*/ 0 h 3400925"/>
              <a:gd name="connsiteX2" fmla="*/ 6050278 w 6050278"/>
              <a:gd name="connsiteY2" fmla="*/ 1827306 h 3400925"/>
              <a:gd name="connsiteX3" fmla="*/ 3892296 w 6050278"/>
              <a:gd name="connsiteY3" fmla="*/ 1827306 h 3400925"/>
              <a:gd name="connsiteX4" fmla="*/ 3892296 w 6050278"/>
              <a:gd name="connsiteY4" fmla="*/ 3400925 h 3400925"/>
              <a:gd name="connsiteX5" fmla="*/ 0 w 6050278"/>
              <a:gd name="connsiteY5" fmla="*/ 3400925 h 3400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0278" h="3400925">
                <a:moveTo>
                  <a:pt x="0" y="0"/>
                </a:moveTo>
                <a:lnTo>
                  <a:pt x="6050278" y="0"/>
                </a:lnTo>
                <a:lnTo>
                  <a:pt x="6050278" y="1827306"/>
                </a:lnTo>
                <a:lnTo>
                  <a:pt x="3892296" y="1827306"/>
                </a:lnTo>
                <a:lnTo>
                  <a:pt x="3892296" y="3400925"/>
                </a:lnTo>
                <a:lnTo>
                  <a:pt x="0" y="3400925"/>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descr="A person wearing a suit and tie smiling at the camera&#10;&#10;Description automatically generated">
            <a:extLst>
              <a:ext uri="{FF2B5EF4-FFF2-40B4-BE49-F238E27FC236}">
                <a16:creationId xmlns:a16="http://schemas.microsoft.com/office/drawing/2014/main" id="{3A21C4C6-98C0-4952-92A6-7826FFB791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8830" y="643467"/>
            <a:ext cx="1796347" cy="2435726"/>
          </a:xfrm>
          <a:prstGeom prst="rect">
            <a:avLst/>
          </a:prstGeom>
        </p:spPr>
      </p:pic>
      <p:sp>
        <p:nvSpPr>
          <p:cNvPr id="19" name="Freeform: Shape 17">
            <a:extLst>
              <a:ext uri="{FF2B5EF4-FFF2-40B4-BE49-F238E27FC236}">
                <a16:creationId xmlns:a16="http://schemas.microsoft.com/office/drawing/2014/main" id="{858A10F4-B847-4777-BC82-782F6FB36E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41722" y="1"/>
            <a:ext cx="6050278" cy="3400925"/>
          </a:xfrm>
          <a:custGeom>
            <a:avLst/>
            <a:gdLst>
              <a:gd name="connsiteX0" fmla="*/ 0 w 6050278"/>
              <a:gd name="connsiteY0" fmla="*/ 0 h 3400925"/>
              <a:gd name="connsiteX1" fmla="*/ 6050278 w 6050278"/>
              <a:gd name="connsiteY1" fmla="*/ 0 h 3400925"/>
              <a:gd name="connsiteX2" fmla="*/ 6050278 w 6050278"/>
              <a:gd name="connsiteY2" fmla="*/ 3400925 h 3400925"/>
              <a:gd name="connsiteX3" fmla="*/ 2157982 w 6050278"/>
              <a:gd name="connsiteY3" fmla="*/ 3400925 h 3400925"/>
              <a:gd name="connsiteX4" fmla="*/ 2157982 w 6050278"/>
              <a:gd name="connsiteY4" fmla="*/ 1827306 h 3400925"/>
              <a:gd name="connsiteX5" fmla="*/ 0 w 6050278"/>
              <a:gd name="connsiteY5" fmla="*/ 1827306 h 3400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0278" h="3400925">
                <a:moveTo>
                  <a:pt x="0" y="0"/>
                </a:moveTo>
                <a:lnTo>
                  <a:pt x="6050278" y="0"/>
                </a:lnTo>
                <a:lnTo>
                  <a:pt x="6050278" y="3400925"/>
                </a:lnTo>
                <a:lnTo>
                  <a:pt x="2157982" y="3400925"/>
                </a:lnTo>
                <a:lnTo>
                  <a:pt x="2157982" y="1827306"/>
                </a:lnTo>
                <a:lnTo>
                  <a:pt x="0" y="1827306"/>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3" name="Freeform: Shape 19">
            <a:extLst>
              <a:ext uri="{FF2B5EF4-FFF2-40B4-BE49-F238E27FC236}">
                <a16:creationId xmlns:a16="http://schemas.microsoft.com/office/drawing/2014/main" id="{8883B597-C9A1-46EF-AB6B-71DF0B1ED4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489159"/>
            <a:ext cx="6050278" cy="3368841"/>
          </a:xfrm>
          <a:custGeom>
            <a:avLst/>
            <a:gdLst>
              <a:gd name="connsiteX0" fmla="*/ 0 w 6050278"/>
              <a:gd name="connsiteY0" fmla="*/ 0 h 3368841"/>
              <a:gd name="connsiteX1" fmla="*/ 3892296 w 6050278"/>
              <a:gd name="connsiteY1" fmla="*/ 0 h 3368841"/>
              <a:gd name="connsiteX2" fmla="*/ 3892296 w 6050278"/>
              <a:gd name="connsiteY2" fmla="*/ 1541535 h 3368841"/>
              <a:gd name="connsiteX3" fmla="*/ 6050278 w 6050278"/>
              <a:gd name="connsiteY3" fmla="*/ 1541535 h 3368841"/>
              <a:gd name="connsiteX4" fmla="*/ 6050278 w 6050278"/>
              <a:gd name="connsiteY4" fmla="*/ 3368841 h 3368841"/>
              <a:gd name="connsiteX5" fmla="*/ 0 w 6050278"/>
              <a:gd name="connsiteY5" fmla="*/ 3368841 h 3368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0278" h="3368841">
                <a:moveTo>
                  <a:pt x="0" y="0"/>
                </a:moveTo>
                <a:lnTo>
                  <a:pt x="3892296" y="0"/>
                </a:lnTo>
                <a:lnTo>
                  <a:pt x="3892296" y="1541535"/>
                </a:lnTo>
                <a:lnTo>
                  <a:pt x="6050278" y="1541535"/>
                </a:lnTo>
                <a:lnTo>
                  <a:pt x="6050278" y="3368841"/>
                </a:lnTo>
                <a:lnTo>
                  <a:pt x="0" y="3368841"/>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Picture 6" descr="A person posing for a photo&#10;&#10;Description automatically generated">
            <a:extLst>
              <a:ext uri="{FF2B5EF4-FFF2-40B4-BE49-F238E27FC236}">
                <a16:creationId xmlns:a16="http://schemas.microsoft.com/office/drawing/2014/main" id="{6517B46B-5D27-4780-8DBB-EA38A69764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3173" y="3826725"/>
            <a:ext cx="1907659" cy="2399572"/>
          </a:xfrm>
          <a:prstGeom prst="rect">
            <a:avLst/>
          </a:prstGeom>
        </p:spPr>
      </p:pic>
      <p:sp>
        <p:nvSpPr>
          <p:cNvPr id="25" name="Freeform: Shape 21">
            <a:extLst>
              <a:ext uri="{FF2B5EF4-FFF2-40B4-BE49-F238E27FC236}">
                <a16:creationId xmlns:a16="http://schemas.microsoft.com/office/drawing/2014/main" id="{A0B38421-369F-445C-9543-5BC17BC090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41722" y="3489159"/>
            <a:ext cx="6050278" cy="3368841"/>
          </a:xfrm>
          <a:custGeom>
            <a:avLst/>
            <a:gdLst>
              <a:gd name="connsiteX0" fmla="*/ 2157982 w 6050278"/>
              <a:gd name="connsiteY0" fmla="*/ 0 h 3368841"/>
              <a:gd name="connsiteX1" fmla="*/ 6050278 w 6050278"/>
              <a:gd name="connsiteY1" fmla="*/ 0 h 3368841"/>
              <a:gd name="connsiteX2" fmla="*/ 6050278 w 6050278"/>
              <a:gd name="connsiteY2" fmla="*/ 3368841 h 3368841"/>
              <a:gd name="connsiteX3" fmla="*/ 0 w 6050278"/>
              <a:gd name="connsiteY3" fmla="*/ 3368841 h 3368841"/>
              <a:gd name="connsiteX4" fmla="*/ 0 w 6050278"/>
              <a:gd name="connsiteY4" fmla="*/ 1541535 h 3368841"/>
              <a:gd name="connsiteX5" fmla="*/ 2157982 w 6050278"/>
              <a:gd name="connsiteY5" fmla="*/ 1541535 h 3368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0278" h="3368841">
                <a:moveTo>
                  <a:pt x="2157982" y="0"/>
                </a:moveTo>
                <a:lnTo>
                  <a:pt x="6050278" y="0"/>
                </a:lnTo>
                <a:lnTo>
                  <a:pt x="6050278" y="3368841"/>
                </a:lnTo>
                <a:lnTo>
                  <a:pt x="0" y="3368841"/>
                </a:lnTo>
                <a:lnTo>
                  <a:pt x="0" y="1541535"/>
                </a:lnTo>
                <a:lnTo>
                  <a:pt x="2157982" y="1541535"/>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Freeform: Shape 23">
            <a:extLst>
              <a:ext uri="{FF2B5EF4-FFF2-40B4-BE49-F238E27FC236}">
                <a16:creationId xmlns:a16="http://schemas.microsoft.com/office/drawing/2014/main" id="{FAA9CE81-CAF0-41E3-8E73-CAFA13A0B1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83736" y="1918638"/>
            <a:ext cx="4224528" cy="3020725"/>
          </a:xfrm>
          <a:custGeom>
            <a:avLst/>
            <a:gdLst>
              <a:gd name="connsiteX0" fmla="*/ 0 w 4224528"/>
              <a:gd name="connsiteY0" fmla="*/ 0 h 3020725"/>
              <a:gd name="connsiteX1" fmla="*/ 4224528 w 4224528"/>
              <a:gd name="connsiteY1" fmla="*/ 0 h 3020725"/>
              <a:gd name="connsiteX2" fmla="*/ 4224528 w 4224528"/>
              <a:gd name="connsiteY2" fmla="*/ 3020725 h 3020725"/>
              <a:gd name="connsiteX3" fmla="*/ 0 w 4224528"/>
              <a:gd name="connsiteY3" fmla="*/ 3020725 h 3020725"/>
            </a:gdLst>
            <a:ahLst/>
            <a:cxnLst>
              <a:cxn ang="0">
                <a:pos x="connsiteX0" y="connsiteY0"/>
              </a:cxn>
              <a:cxn ang="0">
                <a:pos x="connsiteX1" y="connsiteY1"/>
              </a:cxn>
              <a:cxn ang="0">
                <a:pos x="connsiteX2" y="connsiteY2"/>
              </a:cxn>
              <a:cxn ang="0">
                <a:pos x="connsiteX3" y="connsiteY3"/>
              </a:cxn>
            </a:cxnLst>
            <a:rect l="l" t="t" r="r" b="b"/>
            <a:pathLst>
              <a:path w="4224528" h="3020725">
                <a:moveTo>
                  <a:pt x="0" y="0"/>
                </a:moveTo>
                <a:lnTo>
                  <a:pt x="4224528" y="0"/>
                </a:lnTo>
                <a:lnTo>
                  <a:pt x="4224528" y="3020725"/>
                </a:lnTo>
                <a:lnTo>
                  <a:pt x="0" y="3020725"/>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1" name="Picture 10" descr="A person looking at the camera&#10;&#10;Description automatically generated">
            <a:extLst>
              <a:ext uri="{FF2B5EF4-FFF2-40B4-BE49-F238E27FC236}">
                <a16:creationId xmlns:a16="http://schemas.microsoft.com/office/drawing/2014/main" id="{106C7F5F-2B15-427C-9C14-74B0460CED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9391" y="1918638"/>
            <a:ext cx="4168873" cy="3020725"/>
          </a:xfrm>
          <a:prstGeom prst="rect">
            <a:avLst/>
          </a:prstGeom>
        </p:spPr>
      </p:pic>
      <p:pic>
        <p:nvPicPr>
          <p:cNvPr id="9" name="Picture 8" descr="A group of people around each other&#10;&#10;Description automatically generated">
            <a:extLst>
              <a:ext uri="{FF2B5EF4-FFF2-40B4-BE49-F238E27FC236}">
                <a16:creationId xmlns:a16="http://schemas.microsoft.com/office/drawing/2014/main" id="{E84815D6-FE35-4A7D-A3E3-3BB77B0499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50699" y="631704"/>
            <a:ext cx="1868594" cy="2420851"/>
          </a:xfrm>
          <a:prstGeom prst="rect">
            <a:avLst/>
          </a:prstGeom>
        </p:spPr>
      </p:pic>
      <p:sp>
        <p:nvSpPr>
          <p:cNvPr id="12" name="TextBox 11">
            <a:extLst>
              <a:ext uri="{FF2B5EF4-FFF2-40B4-BE49-F238E27FC236}">
                <a16:creationId xmlns:a16="http://schemas.microsoft.com/office/drawing/2014/main" id="{CEC33CD8-6F5C-43C5-B70F-0CB40D7F88B2}"/>
              </a:ext>
            </a:extLst>
          </p:cNvPr>
          <p:cNvSpPr txBox="1"/>
          <p:nvPr/>
        </p:nvSpPr>
        <p:spPr>
          <a:xfrm>
            <a:off x="3445565" y="450574"/>
            <a:ext cx="4916557" cy="830997"/>
          </a:xfrm>
          <a:prstGeom prst="rect">
            <a:avLst/>
          </a:prstGeom>
          <a:noFill/>
        </p:spPr>
        <p:txBody>
          <a:bodyPr wrap="square" rtlCol="0">
            <a:spAutoFit/>
          </a:bodyPr>
          <a:lstStyle/>
          <a:p>
            <a:pPr algn="ctr"/>
            <a:r>
              <a:rPr lang="hi-IN" sz="4800" dirty="0">
                <a:solidFill>
                  <a:schemeClr val="bg1"/>
                </a:solidFill>
              </a:rPr>
              <a:t>स्वतंत्रता सेनानी </a:t>
            </a:r>
            <a:endParaRPr lang="en-IN" sz="4800" dirty="0">
              <a:solidFill>
                <a:schemeClr val="bg1"/>
              </a:solidFill>
            </a:endParaRPr>
          </a:p>
        </p:txBody>
      </p:sp>
      <p:sp>
        <p:nvSpPr>
          <p:cNvPr id="26" name="TextBox 25">
            <a:extLst>
              <a:ext uri="{FF2B5EF4-FFF2-40B4-BE49-F238E27FC236}">
                <a16:creationId xmlns:a16="http://schemas.microsoft.com/office/drawing/2014/main" id="{B48123E5-983B-4406-ADD1-4177892EDC20}"/>
              </a:ext>
            </a:extLst>
          </p:cNvPr>
          <p:cNvSpPr txBox="1"/>
          <p:nvPr/>
        </p:nvSpPr>
        <p:spPr>
          <a:xfrm>
            <a:off x="1076526" y="3059668"/>
            <a:ext cx="1907659" cy="369332"/>
          </a:xfrm>
          <a:prstGeom prst="rect">
            <a:avLst/>
          </a:prstGeom>
          <a:noFill/>
        </p:spPr>
        <p:txBody>
          <a:bodyPr wrap="square" rtlCol="0">
            <a:spAutoFit/>
          </a:bodyPr>
          <a:lstStyle/>
          <a:p>
            <a:pPr algn="ctr"/>
            <a:r>
              <a:rPr lang="hi-IN" dirty="0">
                <a:solidFill>
                  <a:schemeClr val="bg1"/>
                </a:solidFill>
              </a:rPr>
              <a:t>वल्लभ भाई पटेल </a:t>
            </a:r>
            <a:endParaRPr lang="en-IN" dirty="0">
              <a:solidFill>
                <a:schemeClr val="bg1"/>
              </a:solidFill>
            </a:endParaRPr>
          </a:p>
        </p:txBody>
      </p:sp>
      <p:sp>
        <p:nvSpPr>
          <p:cNvPr id="28" name="TextBox 27">
            <a:extLst>
              <a:ext uri="{FF2B5EF4-FFF2-40B4-BE49-F238E27FC236}">
                <a16:creationId xmlns:a16="http://schemas.microsoft.com/office/drawing/2014/main" id="{96E05B96-07E8-4D62-A73F-2264D4A9466C}"/>
              </a:ext>
            </a:extLst>
          </p:cNvPr>
          <p:cNvSpPr txBox="1"/>
          <p:nvPr/>
        </p:nvSpPr>
        <p:spPr>
          <a:xfrm>
            <a:off x="1076525" y="6275927"/>
            <a:ext cx="1907659" cy="369332"/>
          </a:xfrm>
          <a:prstGeom prst="rect">
            <a:avLst/>
          </a:prstGeom>
          <a:noFill/>
        </p:spPr>
        <p:txBody>
          <a:bodyPr wrap="square" rtlCol="0">
            <a:spAutoFit/>
          </a:bodyPr>
          <a:lstStyle/>
          <a:p>
            <a:pPr algn="ctr"/>
            <a:r>
              <a:rPr lang="hi-IN" dirty="0" err="1">
                <a:solidFill>
                  <a:schemeClr val="bg1"/>
                </a:solidFill>
              </a:rPr>
              <a:t>मोरारजी</a:t>
            </a:r>
            <a:r>
              <a:rPr lang="hi-IN" dirty="0">
                <a:solidFill>
                  <a:schemeClr val="bg1"/>
                </a:solidFill>
              </a:rPr>
              <a:t> </a:t>
            </a:r>
            <a:r>
              <a:rPr lang="hi-IN" dirty="0" err="1">
                <a:solidFill>
                  <a:schemeClr val="bg1"/>
                </a:solidFill>
              </a:rPr>
              <a:t>देसाई</a:t>
            </a:r>
            <a:endParaRPr lang="en-IN" dirty="0">
              <a:solidFill>
                <a:schemeClr val="bg1"/>
              </a:solidFill>
            </a:endParaRPr>
          </a:p>
        </p:txBody>
      </p:sp>
      <p:sp>
        <p:nvSpPr>
          <p:cNvPr id="30" name="TextBox 29">
            <a:extLst>
              <a:ext uri="{FF2B5EF4-FFF2-40B4-BE49-F238E27FC236}">
                <a16:creationId xmlns:a16="http://schemas.microsoft.com/office/drawing/2014/main" id="{BC2EACE9-D03B-4346-9CF0-FE7A9E7B3A3A}"/>
              </a:ext>
            </a:extLst>
          </p:cNvPr>
          <p:cNvSpPr txBox="1"/>
          <p:nvPr/>
        </p:nvSpPr>
        <p:spPr>
          <a:xfrm>
            <a:off x="9207816" y="6314530"/>
            <a:ext cx="1907659" cy="369332"/>
          </a:xfrm>
          <a:prstGeom prst="rect">
            <a:avLst/>
          </a:prstGeom>
          <a:noFill/>
        </p:spPr>
        <p:txBody>
          <a:bodyPr wrap="square" rtlCol="0">
            <a:spAutoFit/>
          </a:bodyPr>
          <a:lstStyle/>
          <a:p>
            <a:pPr algn="ctr"/>
            <a:r>
              <a:rPr lang="hi-IN" dirty="0" err="1">
                <a:solidFill>
                  <a:schemeClr val="bg1"/>
                </a:solidFill>
              </a:rPr>
              <a:t>कस्तूरबा</a:t>
            </a:r>
            <a:r>
              <a:rPr lang="hi-IN" dirty="0">
                <a:solidFill>
                  <a:schemeClr val="bg1"/>
                </a:solidFill>
              </a:rPr>
              <a:t> गांधी</a:t>
            </a:r>
            <a:endParaRPr lang="en-IN" dirty="0">
              <a:solidFill>
                <a:schemeClr val="bg1"/>
              </a:solidFill>
            </a:endParaRPr>
          </a:p>
        </p:txBody>
      </p:sp>
      <p:sp>
        <p:nvSpPr>
          <p:cNvPr id="32" name="TextBox 31">
            <a:extLst>
              <a:ext uri="{FF2B5EF4-FFF2-40B4-BE49-F238E27FC236}">
                <a16:creationId xmlns:a16="http://schemas.microsoft.com/office/drawing/2014/main" id="{EDBF2A67-44B8-4192-BA1B-02A75AB6004E}"/>
              </a:ext>
            </a:extLst>
          </p:cNvPr>
          <p:cNvSpPr txBox="1"/>
          <p:nvPr/>
        </p:nvSpPr>
        <p:spPr>
          <a:xfrm>
            <a:off x="9180340" y="3047879"/>
            <a:ext cx="1907659" cy="369332"/>
          </a:xfrm>
          <a:prstGeom prst="rect">
            <a:avLst/>
          </a:prstGeom>
          <a:noFill/>
        </p:spPr>
        <p:txBody>
          <a:bodyPr wrap="square" rtlCol="0">
            <a:spAutoFit/>
          </a:bodyPr>
          <a:lstStyle/>
          <a:p>
            <a:pPr algn="ctr"/>
            <a:r>
              <a:rPr lang="hi-IN" dirty="0">
                <a:solidFill>
                  <a:schemeClr val="bg1"/>
                </a:solidFill>
              </a:rPr>
              <a:t>महादेव </a:t>
            </a:r>
            <a:r>
              <a:rPr lang="hi-IN" dirty="0" err="1">
                <a:solidFill>
                  <a:schemeClr val="bg1"/>
                </a:solidFill>
              </a:rPr>
              <a:t>देसाई</a:t>
            </a:r>
            <a:endParaRPr lang="en-IN" dirty="0">
              <a:solidFill>
                <a:schemeClr val="bg1"/>
              </a:solidFill>
            </a:endParaRPr>
          </a:p>
        </p:txBody>
      </p:sp>
      <p:pic>
        <p:nvPicPr>
          <p:cNvPr id="6" name="Picture 5" descr="An old photo of a person&#10;&#10;Description automatically generated">
            <a:extLst>
              <a:ext uri="{FF2B5EF4-FFF2-40B4-BE49-F238E27FC236}">
                <a16:creationId xmlns:a16="http://schemas.microsoft.com/office/drawing/2014/main" id="{7A7610B5-9E66-4A9F-AD2A-C3617E50EC0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47772" y="3826726"/>
            <a:ext cx="1904719" cy="2326266"/>
          </a:xfrm>
          <a:prstGeom prst="rect">
            <a:avLst/>
          </a:prstGeom>
        </p:spPr>
      </p:pic>
    </p:spTree>
    <p:extLst>
      <p:ext uri="{BB962C8B-B14F-4D97-AF65-F5344CB8AC3E}">
        <p14:creationId xmlns:p14="http://schemas.microsoft.com/office/powerpoint/2010/main" val="38336388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0000"/>
            <a:lum/>
          </a:blip>
          <a:srcRect/>
          <a:stretch>
            <a:fillRect l="-22000" r="-22000"/>
          </a:stretch>
        </a:blipFill>
        <a:effectLst/>
      </p:bgPr>
    </p:bg>
    <p:spTree>
      <p:nvGrpSpPr>
        <p:cNvPr id="1" name=""/>
        <p:cNvGrpSpPr/>
        <p:nvPr/>
      </p:nvGrpSpPr>
      <p:grpSpPr>
        <a:xfrm>
          <a:off x="0" y="0"/>
          <a:ext cx="0" cy="0"/>
          <a:chOff x="0" y="0"/>
          <a:chExt cx="0" cy="0"/>
        </a:xfrm>
      </p:grpSpPr>
      <p:sp useBgFill="1">
        <p:nvSpPr>
          <p:cNvPr id="36" name="Rectangle 33">
            <a:extLst>
              <a:ext uri="{FF2B5EF4-FFF2-40B4-BE49-F238E27FC236}">
                <a16:creationId xmlns:a16="http://schemas.microsoft.com/office/drawing/2014/main" id="{72018E1B-E0B9-4440-AFF3-4112E50A27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F6134FD6-D22D-4ECE-B472-A77A9F97C003}"/>
              </a:ext>
            </a:extLst>
          </p:cNvPr>
          <p:cNvSpPr txBox="1"/>
          <p:nvPr/>
        </p:nvSpPr>
        <p:spPr>
          <a:xfrm>
            <a:off x="576943" y="4218365"/>
            <a:ext cx="10515600" cy="2614235"/>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8800" b="1" kern="1200" dirty="0" err="1">
                <a:solidFill>
                  <a:schemeClr val="tx1"/>
                </a:solidFill>
                <a:latin typeface="Aparajita" panose="02020603050405020304" pitchFamily="18" charset="0"/>
                <a:ea typeface="+mj-ea"/>
                <a:cs typeface="Aparajita" panose="02020603050405020304" pitchFamily="18" charset="0"/>
              </a:rPr>
              <a:t>राजनीति</a:t>
            </a:r>
            <a:endParaRPr lang="en-US" sz="8800" b="1" kern="1200" dirty="0">
              <a:solidFill>
                <a:schemeClr val="tx1"/>
              </a:solidFill>
              <a:latin typeface="Aparajita" panose="02020603050405020304" pitchFamily="18" charset="0"/>
              <a:ea typeface="+mj-ea"/>
              <a:cs typeface="Aparajita" panose="02020603050405020304" pitchFamily="18" charset="0"/>
            </a:endParaRPr>
          </a:p>
        </p:txBody>
      </p:sp>
      <p:pic>
        <p:nvPicPr>
          <p:cNvPr id="3" name="Picture 2" descr="A picture containing graphical user interface, application&#10;&#10;Description automatically generated">
            <a:extLst>
              <a:ext uri="{FF2B5EF4-FFF2-40B4-BE49-F238E27FC236}">
                <a16:creationId xmlns:a16="http://schemas.microsoft.com/office/drawing/2014/main" id="{DC0DDD4B-E4E0-48B0-9E28-F0BB6B83EC47}"/>
              </a:ext>
            </a:extLst>
          </p:cNvPr>
          <p:cNvPicPr>
            <a:picLocks noChangeAspect="1"/>
          </p:cNvPicPr>
          <p:nvPr/>
        </p:nvPicPr>
        <p:blipFill rotWithShape="1">
          <a:blip r:embed="rId3">
            <a:extLst>
              <a:ext uri="{28A0092B-C50C-407E-A947-70E740481C1C}">
                <a14:useLocalDpi xmlns:a14="http://schemas.microsoft.com/office/drawing/2010/main" val="0"/>
              </a:ext>
            </a:extLst>
          </a:blip>
          <a:srcRect l="7414" r="13047" b="-2"/>
          <a:stretch/>
        </p:blipFill>
        <p:spPr>
          <a:xfrm>
            <a:off x="184558" y="187900"/>
            <a:ext cx="2255462" cy="3155238"/>
          </a:xfrm>
          <a:prstGeom prst="rect">
            <a:avLst/>
          </a:prstGeom>
        </p:spPr>
      </p:pic>
      <p:pic>
        <p:nvPicPr>
          <p:cNvPr id="12" name="Picture 11" descr="A person wearing glasses and smiling at the camera&#10;&#10;Description automatically generated">
            <a:extLst>
              <a:ext uri="{FF2B5EF4-FFF2-40B4-BE49-F238E27FC236}">
                <a16:creationId xmlns:a16="http://schemas.microsoft.com/office/drawing/2014/main" id="{1E6D7A4E-DE47-4387-93CA-2E9463639A62}"/>
              </a:ext>
            </a:extLst>
          </p:cNvPr>
          <p:cNvPicPr>
            <a:picLocks noChangeAspect="1"/>
          </p:cNvPicPr>
          <p:nvPr/>
        </p:nvPicPr>
        <p:blipFill rotWithShape="1">
          <a:blip r:embed="rId4">
            <a:extLst>
              <a:ext uri="{28A0092B-C50C-407E-A947-70E740481C1C}">
                <a14:useLocalDpi xmlns:a14="http://schemas.microsoft.com/office/drawing/2010/main" val="0"/>
              </a:ext>
            </a:extLst>
          </a:blip>
          <a:srcRect l="18782" r="24031" b="-1"/>
          <a:stretch/>
        </p:blipFill>
        <p:spPr>
          <a:xfrm>
            <a:off x="2575696" y="187900"/>
            <a:ext cx="2255462" cy="3155238"/>
          </a:xfrm>
          <a:prstGeom prst="rect">
            <a:avLst/>
          </a:prstGeom>
        </p:spPr>
      </p:pic>
      <p:pic>
        <p:nvPicPr>
          <p:cNvPr id="5" name="Picture 4" descr="A person posing for the camera&#10;&#10;Description automatically generated">
            <a:extLst>
              <a:ext uri="{FF2B5EF4-FFF2-40B4-BE49-F238E27FC236}">
                <a16:creationId xmlns:a16="http://schemas.microsoft.com/office/drawing/2014/main" id="{7AC17675-1E23-4F65-A5A2-8A5C0BDF8FD0}"/>
              </a:ext>
            </a:extLst>
          </p:cNvPr>
          <p:cNvPicPr>
            <a:picLocks noChangeAspect="1"/>
          </p:cNvPicPr>
          <p:nvPr/>
        </p:nvPicPr>
        <p:blipFill rotWithShape="1">
          <a:blip r:embed="rId5">
            <a:extLst>
              <a:ext uri="{28A0092B-C50C-407E-A947-70E740481C1C}">
                <a14:useLocalDpi xmlns:a14="http://schemas.microsoft.com/office/drawing/2010/main" val="0"/>
              </a:ext>
            </a:extLst>
          </a:blip>
          <a:srcRect l="13742" r="904" b="-1"/>
          <a:stretch/>
        </p:blipFill>
        <p:spPr>
          <a:xfrm>
            <a:off x="7406855" y="183449"/>
            <a:ext cx="2255462" cy="3155238"/>
          </a:xfrm>
          <a:prstGeom prst="rect">
            <a:avLst/>
          </a:prstGeom>
        </p:spPr>
      </p:pic>
      <p:pic>
        <p:nvPicPr>
          <p:cNvPr id="7" name="Picture 6" descr="A person wearing glasses and smiling at the camera&#10;&#10;Description automatically generated">
            <a:extLst>
              <a:ext uri="{FF2B5EF4-FFF2-40B4-BE49-F238E27FC236}">
                <a16:creationId xmlns:a16="http://schemas.microsoft.com/office/drawing/2014/main" id="{27F7D509-22A5-47D3-808A-F0A4049C7ABE}"/>
              </a:ext>
            </a:extLst>
          </p:cNvPr>
          <p:cNvPicPr>
            <a:picLocks noChangeAspect="1"/>
          </p:cNvPicPr>
          <p:nvPr/>
        </p:nvPicPr>
        <p:blipFill rotWithShape="1">
          <a:blip r:embed="rId6">
            <a:extLst>
              <a:ext uri="{28A0092B-C50C-407E-A947-70E740481C1C}">
                <a14:useLocalDpi xmlns:a14="http://schemas.microsoft.com/office/drawing/2010/main" val="0"/>
              </a:ext>
            </a:extLst>
          </a:blip>
          <a:srcRect r="4688" b="-1"/>
          <a:stretch/>
        </p:blipFill>
        <p:spPr>
          <a:xfrm>
            <a:off x="4991275" y="171724"/>
            <a:ext cx="2255462" cy="3155238"/>
          </a:xfrm>
          <a:prstGeom prst="rect">
            <a:avLst/>
          </a:prstGeom>
        </p:spPr>
      </p:pic>
      <p:pic>
        <p:nvPicPr>
          <p:cNvPr id="14" name="Picture 13" descr="A person posing for the camera&#10;&#10;Description automatically generated">
            <a:extLst>
              <a:ext uri="{FF2B5EF4-FFF2-40B4-BE49-F238E27FC236}">
                <a16:creationId xmlns:a16="http://schemas.microsoft.com/office/drawing/2014/main" id="{1D0EEED8-0E8D-49A4-91BB-2F08760EE7F5}"/>
              </a:ext>
            </a:extLst>
          </p:cNvPr>
          <p:cNvPicPr>
            <a:picLocks noChangeAspect="1"/>
          </p:cNvPicPr>
          <p:nvPr/>
        </p:nvPicPr>
        <p:blipFill rotWithShape="1">
          <a:blip r:embed="rId7">
            <a:extLst>
              <a:ext uri="{28A0092B-C50C-407E-A947-70E740481C1C}">
                <a14:useLocalDpi xmlns:a14="http://schemas.microsoft.com/office/drawing/2010/main" val="0"/>
              </a:ext>
            </a:extLst>
          </a:blip>
          <a:srcRect l="5810" r="4555" b="-1"/>
          <a:stretch/>
        </p:blipFill>
        <p:spPr>
          <a:xfrm>
            <a:off x="9749109" y="187900"/>
            <a:ext cx="2255462" cy="3155238"/>
          </a:xfrm>
          <a:prstGeom prst="rect">
            <a:avLst/>
          </a:prstGeom>
        </p:spPr>
      </p:pic>
      <p:sp>
        <p:nvSpPr>
          <p:cNvPr id="21" name="TextBox 20">
            <a:extLst>
              <a:ext uri="{FF2B5EF4-FFF2-40B4-BE49-F238E27FC236}">
                <a16:creationId xmlns:a16="http://schemas.microsoft.com/office/drawing/2014/main" id="{07248D00-27E1-42CE-8116-D5FAC8EC8AA5}"/>
              </a:ext>
            </a:extLst>
          </p:cNvPr>
          <p:cNvSpPr txBox="1"/>
          <p:nvPr/>
        </p:nvSpPr>
        <p:spPr>
          <a:xfrm>
            <a:off x="184558" y="3505201"/>
            <a:ext cx="2255462" cy="369332"/>
          </a:xfrm>
          <a:prstGeom prst="rect">
            <a:avLst/>
          </a:prstGeom>
          <a:noFill/>
        </p:spPr>
        <p:txBody>
          <a:bodyPr wrap="square" rtlCol="0">
            <a:spAutoFit/>
          </a:bodyPr>
          <a:lstStyle/>
          <a:p>
            <a:r>
              <a:rPr lang="hi-IN" b="1" dirty="0">
                <a:solidFill>
                  <a:schemeClr val="tx1">
                    <a:lumMod val="95000"/>
                    <a:lumOff val="5000"/>
                  </a:schemeClr>
                </a:solidFill>
              </a:rPr>
              <a:t>श्री </a:t>
            </a:r>
            <a:r>
              <a:rPr lang="hi-IN" b="1" dirty="0" err="1">
                <a:solidFill>
                  <a:schemeClr val="tx1">
                    <a:lumMod val="95000"/>
                    <a:lumOff val="5000"/>
                  </a:schemeClr>
                </a:solidFill>
              </a:rPr>
              <a:t>गुलजारी</a:t>
            </a:r>
            <a:r>
              <a:rPr lang="hi-IN" b="1" dirty="0">
                <a:solidFill>
                  <a:schemeClr val="tx1">
                    <a:lumMod val="95000"/>
                    <a:lumOff val="5000"/>
                  </a:schemeClr>
                </a:solidFill>
              </a:rPr>
              <a:t> लाल नंदा </a:t>
            </a:r>
            <a:endParaRPr lang="en-IN" b="1" dirty="0">
              <a:solidFill>
                <a:schemeClr val="tx1">
                  <a:lumMod val="95000"/>
                  <a:lumOff val="5000"/>
                </a:schemeClr>
              </a:solidFill>
            </a:endParaRPr>
          </a:p>
        </p:txBody>
      </p:sp>
      <p:sp>
        <p:nvSpPr>
          <p:cNvPr id="23" name="TextBox 22">
            <a:extLst>
              <a:ext uri="{FF2B5EF4-FFF2-40B4-BE49-F238E27FC236}">
                <a16:creationId xmlns:a16="http://schemas.microsoft.com/office/drawing/2014/main" id="{63E016C8-905B-4906-9DC4-3E65DEA68EB9}"/>
              </a:ext>
            </a:extLst>
          </p:cNvPr>
          <p:cNvSpPr txBox="1"/>
          <p:nvPr/>
        </p:nvSpPr>
        <p:spPr>
          <a:xfrm>
            <a:off x="2575696" y="3492451"/>
            <a:ext cx="2255462" cy="369332"/>
          </a:xfrm>
          <a:prstGeom prst="rect">
            <a:avLst/>
          </a:prstGeom>
          <a:noFill/>
        </p:spPr>
        <p:txBody>
          <a:bodyPr wrap="square" rtlCol="0">
            <a:spAutoFit/>
          </a:bodyPr>
          <a:lstStyle/>
          <a:p>
            <a:pPr algn="ctr"/>
            <a:r>
              <a:rPr lang="hi-IN" b="1" dirty="0">
                <a:solidFill>
                  <a:schemeClr val="tx1">
                    <a:lumMod val="95000"/>
                    <a:lumOff val="5000"/>
                  </a:schemeClr>
                </a:solidFill>
              </a:rPr>
              <a:t>श्री विजय </a:t>
            </a:r>
            <a:r>
              <a:rPr lang="hi-IN" b="1" dirty="0" err="1">
                <a:solidFill>
                  <a:schemeClr val="tx1">
                    <a:lumMod val="95000"/>
                    <a:lumOff val="5000"/>
                  </a:schemeClr>
                </a:solidFill>
              </a:rPr>
              <a:t>रुपानी</a:t>
            </a:r>
            <a:r>
              <a:rPr lang="hi-IN" b="1" dirty="0">
                <a:solidFill>
                  <a:schemeClr val="tx1">
                    <a:lumMod val="95000"/>
                    <a:lumOff val="5000"/>
                  </a:schemeClr>
                </a:solidFill>
              </a:rPr>
              <a:t> </a:t>
            </a:r>
            <a:endParaRPr lang="en-IN" b="1" dirty="0">
              <a:solidFill>
                <a:schemeClr val="tx1">
                  <a:lumMod val="95000"/>
                  <a:lumOff val="5000"/>
                </a:schemeClr>
              </a:solidFill>
            </a:endParaRPr>
          </a:p>
        </p:txBody>
      </p:sp>
      <p:sp>
        <p:nvSpPr>
          <p:cNvPr id="24" name="TextBox 23">
            <a:extLst>
              <a:ext uri="{FF2B5EF4-FFF2-40B4-BE49-F238E27FC236}">
                <a16:creationId xmlns:a16="http://schemas.microsoft.com/office/drawing/2014/main" id="{1E615E63-6E14-489C-A9B2-2BE353833149}"/>
              </a:ext>
            </a:extLst>
          </p:cNvPr>
          <p:cNvSpPr txBox="1"/>
          <p:nvPr/>
        </p:nvSpPr>
        <p:spPr>
          <a:xfrm>
            <a:off x="5015717" y="3492451"/>
            <a:ext cx="2255462" cy="369332"/>
          </a:xfrm>
          <a:prstGeom prst="rect">
            <a:avLst/>
          </a:prstGeom>
          <a:noFill/>
        </p:spPr>
        <p:txBody>
          <a:bodyPr wrap="square" rtlCol="0">
            <a:spAutoFit/>
          </a:bodyPr>
          <a:lstStyle/>
          <a:p>
            <a:pPr algn="ctr"/>
            <a:r>
              <a:rPr lang="hi-IN" b="1" dirty="0">
                <a:solidFill>
                  <a:schemeClr val="tx1">
                    <a:lumMod val="95000"/>
                    <a:lumOff val="5000"/>
                  </a:schemeClr>
                </a:solidFill>
              </a:rPr>
              <a:t>श्री </a:t>
            </a:r>
            <a:r>
              <a:rPr lang="hi-IN" b="1" dirty="0" err="1">
                <a:solidFill>
                  <a:schemeClr val="tx1">
                    <a:lumMod val="95000"/>
                    <a:lumOff val="5000"/>
                  </a:schemeClr>
                </a:solidFill>
              </a:rPr>
              <a:t>नरेन्द्र</a:t>
            </a:r>
            <a:r>
              <a:rPr lang="hi-IN" b="1" dirty="0">
                <a:solidFill>
                  <a:schemeClr val="tx1">
                    <a:lumMod val="95000"/>
                    <a:lumOff val="5000"/>
                  </a:schemeClr>
                </a:solidFill>
              </a:rPr>
              <a:t> मोदी </a:t>
            </a:r>
            <a:endParaRPr lang="en-IN" b="1" dirty="0">
              <a:solidFill>
                <a:schemeClr val="tx1">
                  <a:lumMod val="95000"/>
                  <a:lumOff val="5000"/>
                </a:schemeClr>
              </a:solidFill>
            </a:endParaRPr>
          </a:p>
        </p:txBody>
      </p:sp>
      <p:sp>
        <p:nvSpPr>
          <p:cNvPr id="25" name="TextBox 24">
            <a:extLst>
              <a:ext uri="{FF2B5EF4-FFF2-40B4-BE49-F238E27FC236}">
                <a16:creationId xmlns:a16="http://schemas.microsoft.com/office/drawing/2014/main" id="{CC3A78E4-8511-4591-AC89-6509582A14F7}"/>
              </a:ext>
            </a:extLst>
          </p:cNvPr>
          <p:cNvSpPr txBox="1"/>
          <p:nvPr/>
        </p:nvSpPr>
        <p:spPr>
          <a:xfrm>
            <a:off x="7360842" y="3498716"/>
            <a:ext cx="2255462" cy="369332"/>
          </a:xfrm>
          <a:prstGeom prst="rect">
            <a:avLst/>
          </a:prstGeom>
          <a:noFill/>
        </p:spPr>
        <p:txBody>
          <a:bodyPr wrap="square" rtlCol="0">
            <a:spAutoFit/>
          </a:bodyPr>
          <a:lstStyle/>
          <a:p>
            <a:pPr algn="ctr"/>
            <a:r>
              <a:rPr lang="hi-IN" b="1" dirty="0">
                <a:solidFill>
                  <a:schemeClr val="tx1">
                    <a:lumMod val="95000"/>
                    <a:lumOff val="5000"/>
                  </a:schemeClr>
                </a:solidFill>
              </a:rPr>
              <a:t>श्री अमित शाह </a:t>
            </a:r>
            <a:endParaRPr lang="en-IN" b="1" dirty="0">
              <a:solidFill>
                <a:schemeClr val="tx1">
                  <a:lumMod val="95000"/>
                  <a:lumOff val="5000"/>
                </a:schemeClr>
              </a:solidFill>
            </a:endParaRPr>
          </a:p>
        </p:txBody>
      </p:sp>
      <p:sp>
        <p:nvSpPr>
          <p:cNvPr id="26" name="TextBox 25">
            <a:extLst>
              <a:ext uri="{FF2B5EF4-FFF2-40B4-BE49-F238E27FC236}">
                <a16:creationId xmlns:a16="http://schemas.microsoft.com/office/drawing/2014/main" id="{D9ED10FC-0981-4D79-A7F7-7DA16860CE4F}"/>
              </a:ext>
            </a:extLst>
          </p:cNvPr>
          <p:cNvSpPr txBox="1"/>
          <p:nvPr/>
        </p:nvSpPr>
        <p:spPr>
          <a:xfrm>
            <a:off x="9662317" y="3498716"/>
            <a:ext cx="2342254" cy="369332"/>
          </a:xfrm>
          <a:prstGeom prst="rect">
            <a:avLst/>
          </a:prstGeom>
          <a:noFill/>
        </p:spPr>
        <p:txBody>
          <a:bodyPr wrap="square" rtlCol="0">
            <a:spAutoFit/>
          </a:bodyPr>
          <a:lstStyle/>
          <a:p>
            <a:r>
              <a:rPr lang="hi-IN" b="1" dirty="0">
                <a:solidFill>
                  <a:schemeClr val="tx1">
                    <a:lumMod val="95000"/>
                    <a:lumOff val="5000"/>
                  </a:schemeClr>
                </a:solidFill>
              </a:rPr>
              <a:t>श्रीमती </a:t>
            </a:r>
            <a:r>
              <a:rPr lang="hi-IN" b="1" dirty="0" err="1">
                <a:solidFill>
                  <a:schemeClr val="tx1">
                    <a:lumMod val="95000"/>
                    <a:lumOff val="5000"/>
                  </a:schemeClr>
                </a:solidFill>
              </a:rPr>
              <a:t>आनंदीबेन</a:t>
            </a:r>
            <a:r>
              <a:rPr lang="hi-IN" b="1" dirty="0">
                <a:solidFill>
                  <a:schemeClr val="tx1">
                    <a:lumMod val="95000"/>
                    <a:lumOff val="5000"/>
                  </a:schemeClr>
                </a:solidFill>
              </a:rPr>
              <a:t> पटेल </a:t>
            </a:r>
            <a:endParaRPr lang="en-IN" b="1" dirty="0">
              <a:solidFill>
                <a:schemeClr val="tx1">
                  <a:lumMod val="95000"/>
                  <a:lumOff val="5000"/>
                </a:schemeClr>
              </a:solidFill>
            </a:endParaRPr>
          </a:p>
        </p:txBody>
      </p:sp>
    </p:spTree>
    <p:extLst>
      <p:ext uri="{BB962C8B-B14F-4D97-AF65-F5344CB8AC3E}">
        <p14:creationId xmlns:p14="http://schemas.microsoft.com/office/powerpoint/2010/main" val="17164245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93EC9D12-EC34-4D93-816F-84CB1DFA3C49}"/>
              </a:ext>
            </a:extLst>
          </p:cNvPr>
          <p:cNvSpPr txBox="1"/>
          <p:nvPr/>
        </p:nvSpPr>
        <p:spPr>
          <a:xfrm>
            <a:off x="774574" y="3520000"/>
            <a:ext cx="5046196" cy="1795803"/>
          </a:xfrm>
          <a:prstGeom prst="rect">
            <a:avLst/>
          </a:prstGeom>
        </p:spPr>
        <p:txBody>
          <a:bodyPr vert="horz" lIns="91440" tIns="45720" rIns="91440" bIns="45720" rtlCol="0" anchor="b">
            <a:normAutofit fontScale="25000" lnSpcReduction="20000"/>
          </a:bodyPr>
          <a:lstStyle/>
          <a:p>
            <a:pPr>
              <a:lnSpc>
                <a:spcPct val="90000"/>
              </a:lnSpc>
              <a:spcBef>
                <a:spcPct val="0"/>
              </a:spcBef>
              <a:spcAft>
                <a:spcPts val="600"/>
              </a:spcAft>
            </a:pPr>
            <a:endParaRPr lang="en-US" sz="7200" kern="1200" dirty="0">
              <a:solidFill>
                <a:schemeClr val="tx1"/>
              </a:solidFill>
              <a:latin typeface="Aparajita" panose="02020603050405020304" pitchFamily="18" charset="0"/>
              <a:ea typeface="+mj-ea"/>
              <a:cs typeface="Aparajita" panose="02020603050405020304" pitchFamily="18" charset="0"/>
            </a:endParaRPr>
          </a:p>
          <a:p>
            <a:pPr>
              <a:lnSpc>
                <a:spcPct val="90000"/>
              </a:lnSpc>
              <a:spcBef>
                <a:spcPct val="0"/>
              </a:spcBef>
              <a:spcAft>
                <a:spcPts val="600"/>
              </a:spcAft>
            </a:pPr>
            <a:endParaRPr lang="en-US" sz="7200" kern="1200" dirty="0">
              <a:solidFill>
                <a:schemeClr val="tx1"/>
              </a:solidFill>
              <a:latin typeface="Aparajita" panose="02020603050405020304" pitchFamily="18" charset="0"/>
              <a:ea typeface="+mj-ea"/>
              <a:cs typeface="Aparajita" panose="02020603050405020304" pitchFamily="18" charset="0"/>
            </a:endParaRPr>
          </a:p>
          <a:p>
            <a:pPr>
              <a:lnSpc>
                <a:spcPct val="90000"/>
              </a:lnSpc>
              <a:spcBef>
                <a:spcPct val="0"/>
              </a:spcBef>
              <a:spcAft>
                <a:spcPts val="600"/>
              </a:spcAft>
            </a:pPr>
            <a:endParaRPr lang="en-US" sz="7200" kern="1200" dirty="0">
              <a:solidFill>
                <a:schemeClr val="tx1"/>
              </a:solidFill>
              <a:latin typeface="Aparajita" panose="02020603050405020304" pitchFamily="18" charset="0"/>
              <a:ea typeface="+mj-ea"/>
              <a:cs typeface="Aparajita" panose="02020603050405020304" pitchFamily="18" charset="0"/>
            </a:endParaRPr>
          </a:p>
          <a:p>
            <a:pPr>
              <a:lnSpc>
                <a:spcPct val="90000"/>
              </a:lnSpc>
              <a:spcBef>
                <a:spcPct val="0"/>
              </a:spcBef>
              <a:spcAft>
                <a:spcPts val="600"/>
              </a:spcAft>
            </a:pPr>
            <a:endParaRPr lang="en-US" sz="7200" kern="1200" dirty="0">
              <a:solidFill>
                <a:schemeClr val="tx1"/>
              </a:solidFill>
              <a:latin typeface="Aparajita" panose="02020603050405020304" pitchFamily="18" charset="0"/>
              <a:ea typeface="+mj-ea"/>
              <a:cs typeface="Aparajita" panose="02020603050405020304" pitchFamily="18" charset="0"/>
            </a:endParaRPr>
          </a:p>
          <a:p>
            <a:pPr>
              <a:lnSpc>
                <a:spcPct val="90000"/>
              </a:lnSpc>
              <a:spcBef>
                <a:spcPct val="0"/>
              </a:spcBef>
              <a:spcAft>
                <a:spcPts val="600"/>
              </a:spcAft>
            </a:pPr>
            <a:r>
              <a:rPr lang="en-US" sz="26400" kern="1200" dirty="0" err="1">
                <a:solidFill>
                  <a:schemeClr val="tx1"/>
                </a:solidFill>
                <a:latin typeface="Aparajita" panose="02020603050405020304" pitchFamily="18" charset="0"/>
                <a:ea typeface="+mj-ea"/>
                <a:cs typeface="Aparajita" panose="02020603050405020304" pitchFamily="18" charset="0"/>
              </a:rPr>
              <a:t>उद्योगपति</a:t>
            </a:r>
            <a:endParaRPr lang="en-US" sz="7200" kern="1200" dirty="0">
              <a:solidFill>
                <a:schemeClr val="tx1"/>
              </a:solidFill>
              <a:latin typeface="Aparajita" panose="02020603050405020304" pitchFamily="18" charset="0"/>
              <a:ea typeface="+mj-ea"/>
              <a:cs typeface="Aparajita" panose="02020603050405020304" pitchFamily="18" charset="0"/>
            </a:endParaRPr>
          </a:p>
        </p:txBody>
      </p:sp>
      <p:pic>
        <p:nvPicPr>
          <p:cNvPr id="11" name="Picture 10" descr="A person wearing a suit and tie smiling at the camera&#10;&#10;Description automatically generated">
            <a:extLst>
              <a:ext uri="{FF2B5EF4-FFF2-40B4-BE49-F238E27FC236}">
                <a16:creationId xmlns:a16="http://schemas.microsoft.com/office/drawing/2014/main" id="{7F528C6D-41E0-4675-9C1C-CB5C4706CB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6326" y="843853"/>
            <a:ext cx="2179045" cy="2348386"/>
          </a:xfrm>
          <a:prstGeom prst="rect">
            <a:avLst/>
          </a:prstGeom>
        </p:spPr>
      </p:pic>
      <p:sp>
        <p:nvSpPr>
          <p:cNvPr id="33" name="Freeform: Shape 32">
            <a:extLst>
              <a:ext uri="{FF2B5EF4-FFF2-40B4-BE49-F238E27FC236}">
                <a16:creationId xmlns:a16="http://schemas.microsoft.com/office/drawing/2014/main" id="{7BC0F8B1-F985-469B-8332-13DBC76655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791963" y="451044"/>
            <a:ext cx="2308583" cy="2741196"/>
          </a:xfrm>
          <a:custGeom>
            <a:avLst/>
            <a:gdLst>
              <a:gd name="connsiteX0" fmla="*/ 2308583 w 2308583"/>
              <a:gd name="connsiteY0" fmla="*/ 2741196 h 2741196"/>
              <a:gd name="connsiteX1" fmla="*/ 462 w 2308583"/>
              <a:gd name="connsiteY1" fmla="*/ 2741196 h 2741196"/>
              <a:gd name="connsiteX2" fmla="*/ 0 w 2308583"/>
              <a:gd name="connsiteY2" fmla="*/ 2469337 h 2741196"/>
              <a:gd name="connsiteX3" fmla="*/ 2022607 w 2308583"/>
              <a:gd name="connsiteY3" fmla="*/ 2470269 h 2741196"/>
              <a:gd name="connsiteX4" fmla="*/ 2022607 w 2308583"/>
              <a:gd name="connsiteY4" fmla="*/ 0 h 2741196"/>
              <a:gd name="connsiteX5" fmla="*/ 2308583 w 2308583"/>
              <a:gd name="connsiteY5" fmla="*/ 0 h 2741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08583" h="2741196">
                <a:moveTo>
                  <a:pt x="2308583" y="2741196"/>
                </a:moveTo>
                <a:lnTo>
                  <a:pt x="462" y="2741196"/>
                </a:lnTo>
                <a:cubicBezTo>
                  <a:pt x="-462" y="2647366"/>
                  <a:pt x="923" y="2563167"/>
                  <a:pt x="0" y="2469337"/>
                </a:cubicBezTo>
                <a:lnTo>
                  <a:pt x="2022607" y="2470269"/>
                </a:lnTo>
                <a:lnTo>
                  <a:pt x="2022607" y="0"/>
                </a:lnTo>
                <a:lnTo>
                  <a:pt x="2308583" y="0"/>
                </a:lnTo>
                <a:close/>
              </a:path>
            </a:pathLst>
          </a:custGeom>
          <a:solidFill>
            <a:schemeClr val="tx1">
              <a:lumMod val="95000"/>
              <a:lumOff val="5000"/>
              <a:alpha val="75000"/>
            </a:schemeClr>
          </a:solidFill>
          <a:ln w="0">
            <a:noFill/>
            <a:prstDash val="solid"/>
            <a:round/>
            <a:headEnd/>
            <a:tailEnd/>
          </a:ln>
        </p:spPr>
      </p:sp>
      <p:pic>
        <p:nvPicPr>
          <p:cNvPr id="9" name="Picture 8">
            <a:extLst>
              <a:ext uri="{FF2B5EF4-FFF2-40B4-BE49-F238E27FC236}">
                <a16:creationId xmlns:a16="http://schemas.microsoft.com/office/drawing/2014/main" id="{1088D810-E514-4657-AEDC-058003308E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6911" y="434000"/>
            <a:ext cx="2927259" cy="2758238"/>
          </a:xfrm>
          <a:prstGeom prst="rect">
            <a:avLst/>
          </a:prstGeom>
        </p:spPr>
      </p:pic>
      <p:pic>
        <p:nvPicPr>
          <p:cNvPr id="5" name="Picture 4" descr="A person wearing a suit and tie&#10;&#10;Description automatically generated">
            <a:extLst>
              <a:ext uri="{FF2B5EF4-FFF2-40B4-BE49-F238E27FC236}">
                <a16:creationId xmlns:a16="http://schemas.microsoft.com/office/drawing/2014/main" id="{FB6EAE91-DD4F-4D38-A80B-AEA4EFAAA6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33187" y="893928"/>
            <a:ext cx="2731438" cy="1864207"/>
          </a:xfrm>
          <a:prstGeom prst="rect">
            <a:avLst/>
          </a:prstGeom>
        </p:spPr>
      </p:pic>
      <p:sp>
        <p:nvSpPr>
          <p:cNvPr id="35" name="Freeform: Shape 34">
            <a:extLst>
              <a:ext uri="{FF2B5EF4-FFF2-40B4-BE49-F238E27FC236}">
                <a16:creationId xmlns:a16="http://schemas.microsoft.com/office/drawing/2014/main" id="{89D15953-1642-4DD6-AD9E-01AA19247F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9466977" y="434000"/>
            <a:ext cx="2308583" cy="1114404"/>
          </a:xfrm>
          <a:custGeom>
            <a:avLst/>
            <a:gdLst>
              <a:gd name="connsiteX0" fmla="*/ 462 w 2308583"/>
              <a:gd name="connsiteY0" fmla="*/ 1114404 h 1114404"/>
              <a:gd name="connsiteX1" fmla="*/ 2308583 w 2308583"/>
              <a:gd name="connsiteY1" fmla="*/ 1114404 h 1114404"/>
              <a:gd name="connsiteX2" fmla="*/ 2308583 w 2308583"/>
              <a:gd name="connsiteY2" fmla="*/ 0 h 1114404"/>
              <a:gd name="connsiteX3" fmla="*/ 2022607 w 2308583"/>
              <a:gd name="connsiteY3" fmla="*/ 0 h 1114404"/>
              <a:gd name="connsiteX4" fmla="*/ 2022607 w 2308583"/>
              <a:gd name="connsiteY4" fmla="*/ 843477 h 1114404"/>
              <a:gd name="connsiteX5" fmla="*/ 0 w 2308583"/>
              <a:gd name="connsiteY5" fmla="*/ 842545 h 1114404"/>
              <a:gd name="connsiteX6" fmla="*/ 462 w 2308583"/>
              <a:gd name="connsiteY6" fmla="*/ 1114404 h 1114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8583" h="1114404">
                <a:moveTo>
                  <a:pt x="462" y="1114404"/>
                </a:moveTo>
                <a:lnTo>
                  <a:pt x="2308583" y="1114404"/>
                </a:lnTo>
                <a:lnTo>
                  <a:pt x="2308583" y="0"/>
                </a:lnTo>
                <a:lnTo>
                  <a:pt x="2022607" y="0"/>
                </a:lnTo>
                <a:lnTo>
                  <a:pt x="2022607" y="843477"/>
                </a:lnTo>
                <a:lnTo>
                  <a:pt x="0" y="842545"/>
                </a:lnTo>
                <a:cubicBezTo>
                  <a:pt x="923" y="936375"/>
                  <a:pt x="-462" y="1020574"/>
                  <a:pt x="462" y="1114404"/>
                </a:cubicBezTo>
                <a:close/>
              </a:path>
            </a:pathLst>
          </a:custGeom>
          <a:solidFill>
            <a:schemeClr val="tx1">
              <a:lumMod val="95000"/>
              <a:lumOff val="5000"/>
              <a:alpha val="75000"/>
            </a:schemeClr>
          </a:solidFill>
          <a:ln w="0">
            <a:noFill/>
            <a:prstDash val="solid"/>
            <a:round/>
            <a:headEnd/>
            <a:tailEnd/>
          </a:ln>
        </p:spPr>
      </p:sp>
      <p:cxnSp>
        <p:nvCxnSpPr>
          <p:cNvPr id="37" name="Straight Connector 36">
            <a:extLst>
              <a:ext uri="{FF2B5EF4-FFF2-40B4-BE49-F238E27FC236}">
                <a16:creationId xmlns:a16="http://schemas.microsoft.com/office/drawing/2014/main" id="{1918D9D3-1370-4FF6-9DFC-9F87F903959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14400" y="5377218"/>
            <a:ext cx="4387755"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3" name="Picture 12" descr="A person wearing a suit and tie&#10;&#10;Description automatically generated">
            <a:extLst>
              <a:ext uri="{FF2B5EF4-FFF2-40B4-BE49-F238E27FC236}">
                <a16:creationId xmlns:a16="http://schemas.microsoft.com/office/drawing/2014/main" id="{E919926D-8615-49D4-8F48-B3FFF3DC6DB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20770" y="3428999"/>
            <a:ext cx="2292772" cy="3147351"/>
          </a:xfrm>
          <a:prstGeom prst="rect">
            <a:avLst/>
          </a:prstGeom>
        </p:spPr>
      </p:pic>
      <p:pic>
        <p:nvPicPr>
          <p:cNvPr id="7" name="Picture 6">
            <a:extLst>
              <a:ext uri="{FF2B5EF4-FFF2-40B4-BE49-F238E27FC236}">
                <a16:creationId xmlns:a16="http://schemas.microsoft.com/office/drawing/2014/main" id="{EF32FBFB-BE6F-492A-8915-F9AA1BE2773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14586" y="3022979"/>
            <a:ext cx="2308583" cy="2722728"/>
          </a:xfrm>
          <a:prstGeom prst="rect">
            <a:avLst/>
          </a:prstGeom>
        </p:spPr>
      </p:pic>
      <p:sp>
        <p:nvSpPr>
          <p:cNvPr id="39" name="Freeform 6">
            <a:extLst>
              <a:ext uri="{FF2B5EF4-FFF2-40B4-BE49-F238E27FC236}">
                <a16:creationId xmlns:a16="http://schemas.microsoft.com/office/drawing/2014/main" id="{FBF3780C-749F-4B50-9E1D-F2B1F6DBB7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a:off x="8476833" y="2919002"/>
            <a:ext cx="2525072" cy="3398994"/>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1">
              <a:lumMod val="95000"/>
              <a:lumOff val="5000"/>
              <a:alpha val="75000"/>
            </a:schemeClr>
          </a:solidFill>
          <a:ln w="0">
            <a:noFill/>
            <a:prstDash val="solid"/>
            <a:round/>
            <a:headEnd/>
            <a:tailEnd/>
          </a:ln>
        </p:spPr>
      </p:sp>
      <p:sp>
        <p:nvSpPr>
          <p:cNvPr id="25" name="TextBox 24">
            <a:extLst>
              <a:ext uri="{FF2B5EF4-FFF2-40B4-BE49-F238E27FC236}">
                <a16:creationId xmlns:a16="http://schemas.microsoft.com/office/drawing/2014/main" id="{2FDC8A7D-B265-4665-A3C7-EDB1C2DD1900}"/>
              </a:ext>
            </a:extLst>
          </p:cNvPr>
          <p:cNvSpPr txBox="1"/>
          <p:nvPr/>
        </p:nvSpPr>
        <p:spPr>
          <a:xfrm>
            <a:off x="1431685" y="3119961"/>
            <a:ext cx="1865987" cy="369332"/>
          </a:xfrm>
          <a:prstGeom prst="rect">
            <a:avLst/>
          </a:prstGeom>
          <a:noFill/>
        </p:spPr>
        <p:txBody>
          <a:bodyPr wrap="square" rtlCol="0">
            <a:spAutoFit/>
          </a:bodyPr>
          <a:lstStyle/>
          <a:p>
            <a:r>
              <a:rPr lang="hi-IN" dirty="0" err="1"/>
              <a:t>साइरस</a:t>
            </a:r>
            <a:r>
              <a:rPr lang="hi-IN" dirty="0"/>
              <a:t> </a:t>
            </a:r>
            <a:r>
              <a:rPr lang="hi-IN" dirty="0" err="1"/>
              <a:t>पूनावाला</a:t>
            </a:r>
            <a:r>
              <a:rPr lang="hi-IN" dirty="0"/>
              <a:t> </a:t>
            </a:r>
            <a:endParaRPr lang="en-IN" dirty="0"/>
          </a:p>
        </p:txBody>
      </p:sp>
      <p:sp>
        <p:nvSpPr>
          <p:cNvPr id="27" name="TextBox 26">
            <a:extLst>
              <a:ext uri="{FF2B5EF4-FFF2-40B4-BE49-F238E27FC236}">
                <a16:creationId xmlns:a16="http://schemas.microsoft.com/office/drawing/2014/main" id="{AA393CA8-F625-42AA-B4C6-2B4DF56501E4}"/>
              </a:ext>
            </a:extLst>
          </p:cNvPr>
          <p:cNvSpPr txBox="1"/>
          <p:nvPr/>
        </p:nvSpPr>
        <p:spPr>
          <a:xfrm>
            <a:off x="5302155" y="2859477"/>
            <a:ext cx="1865987" cy="369332"/>
          </a:xfrm>
          <a:prstGeom prst="rect">
            <a:avLst/>
          </a:prstGeom>
          <a:noFill/>
        </p:spPr>
        <p:txBody>
          <a:bodyPr wrap="square" rtlCol="0">
            <a:spAutoFit/>
          </a:bodyPr>
          <a:lstStyle/>
          <a:p>
            <a:r>
              <a:rPr lang="hi-IN" dirty="0" err="1">
                <a:solidFill>
                  <a:schemeClr val="bg1"/>
                </a:solidFill>
              </a:rPr>
              <a:t>धीरुभाई</a:t>
            </a:r>
            <a:r>
              <a:rPr lang="hi-IN" dirty="0">
                <a:solidFill>
                  <a:schemeClr val="bg1"/>
                </a:solidFill>
              </a:rPr>
              <a:t> </a:t>
            </a:r>
            <a:r>
              <a:rPr lang="hi-IN" dirty="0" err="1">
                <a:solidFill>
                  <a:schemeClr val="bg1"/>
                </a:solidFill>
              </a:rPr>
              <a:t>अम्बानी</a:t>
            </a:r>
            <a:r>
              <a:rPr lang="hi-IN" dirty="0">
                <a:solidFill>
                  <a:schemeClr val="bg1"/>
                </a:solidFill>
              </a:rPr>
              <a:t> </a:t>
            </a:r>
            <a:endParaRPr lang="en-IN" dirty="0">
              <a:solidFill>
                <a:schemeClr val="bg1"/>
              </a:solidFill>
            </a:endParaRPr>
          </a:p>
        </p:txBody>
      </p:sp>
      <p:sp>
        <p:nvSpPr>
          <p:cNvPr id="29" name="TextBox 28">
            <a:extLst>
              <a:ext uri="{FF2B5EF4-FFF2-40B4-BE49-F238E27FC236}">
                <a16:creationId xmlns:a16="http://schemas.microsoft.com/office/drawing/2014/main" id="{246644FA-7E61-4008-B002-2A34EA69637E}"/>
              </a:ext>
            </a:extLst>
          </p:cNvPr>
          <p:cNvSpPr txBox="1"/>
          <p:nvPr/>
        </p:nvSpPr>
        <p:spPr>
          <a:xfrm>
            <a:off x="9198141" y="2469237"/>
            <a:ext cx="1401530" cy="369332"/>
          </a:xfrm>
          <a:prstGeom prst="rect">
            <a:avLst/>
          </a:prstGeom>
          <a:noFill/>
        </p:spPr>
        <p:txBody>
          <a:bodyPr wrap="square" rtlCol="0">
            <a:spAutoFit/>
          </a:bodyPr>
          <a:lstStyle/>
          <a:p>
            <a:r>
              <a:rPr lang="hi-IN" dirty="0" err="1">
                <a:solidFill>
                  <a:schemeClr val="bg1"/>
                </a:solidFill>
              </a:rPr>
              <a:t>उदय</a:t>
            </a:r>
            <a:r>
              <a:rPr lang="hi-IN" dirty="0">
                <a:solidFill>
                  <a:schemeClr val="bg1"/>
                </a:solidFill>
              </a:rPr>
              <a:t> </a:t>
            </a:r>
            <a:r>
              <a:rPr lang="hi-IN" dirty="0" err="1">
                <a:solidFill>
                  <a:schemeClr val="bg1"/>
                </a:solidFill>
              </a:rPr>
              <a:t>कोटक</a:t>
            </a:r>
            <a:r>
              <a:rPr lang="hi-IN" dirty="0">
                <a:solidFill>
                  <a:schemeClr val="bg1"/>
                </a:solidFill>
              </a:rPr>
              <a:t> </a:t>
            </a:r>
            <a:endParaRPr lang="en-IN" dirty="0">
              <a:solidFill>
                <a:schemeClr val="bg1"/>
              </a:solidFill>
            </a:endParaRPr>
          </a:p>
        </p:txBody>
      </p:sp>
      <p:sp>
        <p:nvSpPr>
          <p:cNvPr id="30" name="TextBox 29">
            <a:extLst>
              <a:ext uri="{FF2B5EF4-FFF2-40B4-BE49-F238E27FC236}">
                <a16:creationId xmlns:a16="http://schemas.microsoft.com/office/drawing/2014/main" id="{FE4CDB83-BF62-43D9-9EE5-86AB86C4471E}"/>
              </a:ext>
            </a:extLst>
          </p:cNvPr>
          <p:cNvSpPr txBox="1"/>
          <p:nvPr/>
        </p:nvSpPr>
        <p:spPr>
          <a:xfrm>
            <a:off x="6429201" y="6206521"/>
            <a:ext cx="1364970" cy="369332"/>
          </a:xfrm>
          <a:prstGeom prst="rect">
            <a:avLst/>
          </a:prstGeom>
          <a:noFill/>
        </p:spPr>
        <p:txBody>
          <a:bodyPr wrap="square" rtlCol="0">
            <a:spAutoFit/>
          </a:bodyPr>
          <a:lstStyle/>
          <a:p>
            <a:r>
              <a:rPr lang="hi-IN" dirty="0">
                <a:solidFill>
                  <a:schemeClr val="bg1"/>
                </a:solidFill>
              </a:rPr>
              <a:t>रतन टाटा</a:t>
            </a:r>
            <a:endParaRPr lang="en-IN" dirty="0">
              <a:solidFill>
                <a:schemeClr val="bg1"/>
              </a:solidFill>
            </a:endParaRPr>
          </a:p>
        </p:txBody>
      </p:sp>
      <p:sp>
        <p:nvSpPr>
          <p:cNvPr id="31" name="TextBox 30">
            <a:extLst>
              <a:ext uri="{FF2B5EF4-FFF2-40B4-BE49-F238E27FC236}">
                <a16:creationId xmlns:a16="http://schemas.microsoft.com/office/drawing/2014/main" id="{5D8C7AFB-DE40-41DA-8E11-5B58BABAA64E}"/>
              </a:ext>
            </a:extLst>
          </p:cNvPr>
          <p:cNvSpPr txBox="1"/>
          <p:nvPr/>
        </p:nvSpPr>
        <p:spPr>
          <a:xfrm>
            <a:off x="9335883" y="5377218"/>
            <a:ext cx="1865987" cy="369332"/>
          </a:xfrm>
          <a:prstGeom prst="rect">
            <a:avLst/>
          </a:prstGeom>
          <a:noFill/>
        </p:spPr>
        <p:txBody>
          <a:bodyPr wrap="square" rtlCol="0">
            <a:spAutoFit/>
          </a:bodyPr>
          <a:lstStyle/>
          <a:p>
            <a:r>
              <a:rPr lang="hi-IN" dirty="0" err="1">
                <a:solidFill>
                  <a:schemeClr val="bg1"/>
                </a:solidFill>
              </a:rPr>
              <a:t>मुकेश</a:t>
            </a:r>
            <a:r>
              <a:rPr lang="hi-IN" dirty="0">
                <a:solidFill>
                  <a:schemeClr val="bg1"/>
                </a:solidFill>
              </a:rPr>
              <a:t> </a:t>
            </a:r>
            <a:r>
              <a:rPr lang="hi-IN" dirty="0" err="1">
                <a:solidFill>
                  <a:schemeClr val="bg1"/>
                </a:solidFill>
              </a:rPr>
              <a:t>अम्बानी</a:t>
            </a:r>
            <a:endParaRPr lang="en-IN" dirty="0">
              <a:solidFill>
                <a:schemeClr val="bg1"/>
              </a:solidFill>
            </a:endParaRPr>
          </a:p>
        </p:txBody>
      </p:sp>
    </p:spTree>
    <p:extLst>
      <p:ext uri="{BB962C8B-B14F-4D97-AF65-F5344CB8AC3E}">
        <p14:creationId xmlns:p14="http://schemas.microsoft.com/office/powerpoint/2010/main" val="3753981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erson in a blue shirt&#10;&#10;Description automatically generated">
            <a:extLst>
              <a:ext uri="{FF2B5EF4-FFF2-40B4-BE49-F238E27FC236}">
                <a16:creationId xmlns:a16="http://schemas.microsoft.com/office/drawing/2014/main" id="{40B18CCD-BF85-472A-B513-B6E2AF5A24B5}"/>
              </a:ext>
            </a:extLst>
          </p:cNvPr>
          <p:cNvPicPr>
            <a:picLocks noChangeAspect="1"/>
          </p:cNvPicPr>
          <p:nvPr/>
        </p:nvPicPr>
        <p:blipFill rotWithShape="1">
          <a:blip r:embed="rId2">
            <a:extLst>
              <a:ext uri="{28A0092B-C50C-407E-A947-70E740481C1C}">
                <a14:useLocalDpi xmlns:a14="http://schemas.microsoft.com/office/drawing/2010/main" val="0"/>
              </a:ext>
            </a:extLst>
          </a:blip>
          <a:srcRect t="2986" r="2" b="52803"/>
          <a:stretch/>
        </p:blipFill>
        <p:spPr>
          <a:xfrm>
            <a:off x="417689" y="261269"/>
            <a:ext cx="3225768" cy="1673844"/>
          </a:xfrm>
          <a:prstGeom prst="rect">
            <a:avLst/>
          </a:prstGeom>
        </p:spPr>
      </p:pic>
      <p:pic>
        <p:nvPicPr>
          <p:cNvPr id="14" name="Picture 13" descr="A person standing in front of a building&#10;&#10;Description automatically generated">
            <a:extLst>
              <a:ext uri="{FF2B5EF4-FFF2-40B4-BE49-F238E27FC236}">
                <a16:creationId xmlns:a16="http://schemas.microsoft.com/office/drawing/2014/main" id="{D7A667E6-7854-4A4F-BAF8-364AA2A9A0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5196" y="261269"/>
            <a:ext cx="3090704" cy="1673841"/>
          </a:xfrm>
          <a:prstGeom prst="rect">
            <a:avLst/>
          </a:prstGeom>
        </p:spPr>
      </p:pic>
      <p:pic>
        <p:nvPicPr>
          <p:cNvPr id="11" name="Picture 10" descr="A person in a blue shirt throwing a ball&#10;&#10;Description automatically generated">
            <a:extLst>
              <a:ext uri="{FF2B5EF4-FFF2-40B4-BE49-F238E27FC236}">
                <a16:creationId xmlns:a16="http://schemas.microsoft.com/office/drawing/2014/main" id="{8FC967C5-E0C1-4984-B94C-9ECB14464B81}"/>
              </a:ext>
            </a:extLst>
          </p:cNvPr>
          <p:cNvPicPr>
            <a:picLocks noChangeAspect="1"/>
          </p:cNvPicPr>
          <p:nvPr/>
        </p:nvPicPr>
        <p:blipFill rotWithShape="1">
          <a:blip r:embed="rId4">
            <a:extLst>
              <a:ext uri="{28A0092B-C50C-407E-A947-70E740481C1C}">
                <a14:useLocalDpi xmlns:a14="http://schemas.microsoft.com/office/drawing/2010/main" val="0"/>
              </a:ext>
            </a:extLst>
          </a:blip>
          <a:srcRect t="28234" r="-2" b="37898"/>
          <a:stretch/>
        </p:blipFill>
        <p:spPr>
          <a:xfrm>
            <a:off x="418011" y="2680029"/>
            <a:ext cx="3228290" cy="1540855"/>
          </a:xfrm>
          <a:prstGeom prst="rect">
            <a:avLst/>
          </a:prstGeom>
        </p:spPr>
      </p:pic>
      <p:pic>
        <p:nvPicPr>
          <p:cNvPr id="9" name="Picture 8" descr="A person in a blue uniform holding a ball&#10;&#10;Description automatically generated">
            <a:extLst>
              <a:ext uri="{FF2B5EF4-FFF2-40B4-BE49-F238E27FC236}">
                <a16:creationId xmlns:a16="http://schemas.microsoft.com/office/drawing/2014/main" id="{DCBED377-F0E9-4339-8175-5376258437B8}"/>
              </a:ext>
            </a:extLst>
          </p:cNvPr>
          <p:cNvPicPr>
            <a:picLocks noChangeAspect="1"/>
          </p:cNvPicPr>
          <p:nvPr/>
        </p:nvPicPr>
        <p:blipFill rotWithShape="1">
          <a:blip r:embed="rId5">
            <a:extLst>
              <a:ext uri="{28A0092B-C50C-407E-A947-70E740481C1C}">
                <a14:useLocalDpi xmlns:a14="http://schemas.microsoft.com/office/drawing/2010/main" val="0"/>
              </a:ext>
            </a:extLst>
          </a:blip>
          <a:srcRect r="1" b="27200"/>
          <a:stretch/>
        </p:blipFill>
        <p:spPr>
          <a:xfrm>
            <a:off x="417689" y="4938095"/>
            <a:ext cx="3225770" cy="1567546"/>
          </a:xfrm>
          <a:prstGeom prst="rect">
            <a:avLst/>
          </a:prstGeom>
        </p:spPr>
      </p:pic>
      <p:sp>
        <p:nvSpPr>
          <p:cNvPr id="19" name="Rectangle 18">
            <a:extLst>
              <a:ext uri="{FF2B5EF4-FFF2-40B4-BE49-F238E27FC236}">
                <a16:creationId xmlns:a16="http://schemas.microsoft.com/office/drawing/2014/main" id="{A5A17FC0-D416-4C8B-A9E6-5924D352B9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55127" y="2300641"/>
            <a:ext cx="4236873" cy="455736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F3F0C21F-31B2-402A-9DB2-7EC6E6FA53A6}"/>
              </a:ext>
            </a:extLst>
          </p:cNvPr>
          <p:cNvSpPr txBox="1"/>
          <p:nvPr/>
        </p:nvSpPr>
        <p:spPr>
          <a:xfrm>
            <a:off x="8282152" y="2916520"/>
            <a:ext cx="2840391" cy="2309364"/>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8800" kern="1200" dirty="0" err="1">
                <a:solidFill>
                  <a:srgbClr val="FFFFFF"/>
                </a:solidFill>
                <a:latin typeface="+mj-lt"/>
                <a:ea typeface="+mj-ea"/>
                <a:cs typeface="+mj-cs"/>
              </a:rPr>
              <a:t>खेल</a:t>
            </a:r>
            <a:endParaRPr lang="en-US" sz="4800" kern="1200" dirty="0">
              <a:solidFill>
                <a:srgbClr val="FFFFFF"/>
              </a:solidFill>
              <a:latin typeface="+mj-lt"/>
              <a:ea typeface="+mj-ea"/>
              <a:cs typeface="+mj-cs"/>
            </a:endParaRPr>
          </a:p>
        </p:txBody>
      </p:sp>
      <p:cxnSp>
        <p:nvCxnSpPr>
          <p:cNvPr id="21" name="Straight Connector 20">
            <a:extLst>
              <a:ext uri="{FF2B5EF4-FFF2-40B4-BE49-F238E27FC236}">
                <a16:creationId xmlns:a16="http://schemas.microsoft.com/office/drawing/2014/main" id="{982DC870-E8E5-4050-B10C-CC24FC67E50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2285774"/>
            <a:ext cx="12188952" cy="0"/>
          </a:xfrm>
          <a:prstGeom prst="line">
            <a:avLst/>
          </a:prstGeom>
          <a:ln w="101600">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F76A74F-C283-4DED-BD4D-086753B7CB0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4571548"/>
            <a:ext cx="4064320" cy="0"/>
          </a:xfrm>
          <a:prstGeom prst="line">
            <a:avLst/>
          </a:prstGeom>
          <a:ln w="101600">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3B2791FB-B2F7-4BBE-B8D8-74C37FF9E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64319" y="-680"/>
            <a:ext cx="0" cy="6858003"/>
          </a:xfrm>
          <a:prstGeom prst="line">
            <a:avLst/>
          </a:prstGeom>
          <a:ln w="101600">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9891B5DE-6811-4844-BB18-472A3F360EE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20742" y="-680"/>
            <a:ext cx="0" cy="2240280"/>
          </a:xfrm>
          <a:prstGeom prst="line">
            <a:avLst/>
          </a:prstGeom>
          <a:ln w="101600">
            <a:solidFill>
              <a:srgbClr val="404040"/>
            </a:solidFill>
          </a:ln>
        </p:spPr>
        <p:style>
          <a:lnRef idx="1">
            <a:schemeClr val="accent1"/>
          </a:lnRef>
          <a:fillRef idx="0">
            <a:schemeClr val="accent1"/>
          </a:fillRef>
          <a:effectRef idx="0">
            <a:schemeClr val="accent1"/>
          </a:effectRef>
          <a:fontRef idx="minor">
            <a:schemeClr val="tx1"/>
          </a:fontRef>
        </p:style>
      </p:cxnSp>
      <p:pic>
        <p:nvPicPr>
          <p:cNvPr id="3" name="Picture 2" descr="A person hitting a ball with a racket&#10;&#10;Description automatically generated">
            <a:extLst>
              <a:ext uri="{FF2B5EF4-FFF2-40B4-BE49-F238E27FC236}">
                <a16:creationId xmlns:a16="http://schemas.microsoft.com/office/drawing/2014/main" id="{1DC5F0C7-8155-4584-9CDB-B7B78EDA078A}"/>
              </a:ext>
            </a:extLst>
          </p:cNvPr>
          <p:cNvPicPr>
            <a:picLocks noChangeAspect="1"/>
          </p:cNvPicPr>
          <p:nvPr/>
        </p:nvPicPr>
        <p:blipFill rotWithShape="1">
          <a:blip r:embed="rId6">
            <a:extLst>
              <a:ext uri="{28A0092B-C50C-407E-A947-70E740481C1C}">
                <a14:useLocalDpi xmlns:a14="http://schemas.microsoft.com/office/drawing/2010/main" val="0"/>
              </a:ext>
            </a:extLst>
          </a:blip>
          <a:srcRect t="7927" r="1" b="60415"/>
          <a:stretch/>
        </p:blipFill>
        <p:spPr>
          <a:xfrm>
            <a:off x="4449829" y="2680029"/>
            <a:ext cx="3179408" cy="3825607"/>
          </a:xfrm>
          <a:prstGeom prst="rect">
            <a:avLst/>
          </a:prstGeom>
        </p:spPr>
      </p:pic>
      <p:cxnSp>
        <p:nvCxnSpPr>
          <p:cNvPr id="29" name="Straight Connector 28">
            <a:extLst>
              <a:ext uri="{FF2B5EF4-FFF2-40B4-BE49-F238E27FC236}">
                <a16:creationId xmlns:a16="http://schemas.microsoft.com/office/drawing/2014/main" id="{77A9CA3A-7216-41E0-B3CD-058077FD396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340636" y="5336249"/>
            <a:ext cx="1892695" cy="0"/>
          </a:xfrm>
          <a:prstGeom prst="line">
            <a:avLst/>
          </a:prstGeom>
          <a:ln w="15875">
            <a:solidFill>
              <a:srgbClr val="FFFFFF">
                <a:alpha val="75000"/>
              </a:srgbClr>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08008A5B-161D-441A-A546-844E18A2CF8E}"/>
              </a:ext>
            </a:extLst>
          </p:cNvPr>
          <p:cNvSpPr txBox="1"/>
          <p:nvPr/>
        </p:nvSpPr>
        <p:spPr>
          <a:xfrm>
            <a:off x="4949371" y="6470122"/>
            <a:ext cx="2017466" cy="400110"/>
          </a:xfrm>
          <a:prstGeom prst="rect">
            <a:avLst/>
          </a:prstGeom>
          <a:noFill/>
        </p:spPr>
        <p:txBody>
          <a:bodyPr wrap="square" rtlCol="0">
            <a:spAutoFit/>
          </a:bodyPr>
          <a:lstStyle/>
          <a:p>
            <a:pPr algn="ctr"/>
            <a:r>
              <a:rPr lang="hi-IN" sz="2000" dirty="0">
                <a:latin typeface="Aparajita" panose="02020603050405020304" pitchFamily="18" charset="0"/>
                <a:cs typeface="Aparajita" panose="02020603050405020304" pitchFamily="18" charset="0"/>
              </a:rPr>
              <a:t>अंकिता </a:t>
            </a:r>
            <a:r>
              <a:rPr lang="hi-IN" sz="2000" dirty="0" err="1">
                <a:latin typeface="Aparajita" panose="02020603050405020304" pitchFamily="18" charset="0"/>
                <a:cs typeface="Aparajita" panose="02020603050405020304" pitchFamily="18" charset="0"/>
              </a:rPr>
              <a:t>रैना</a:t>
            </a:r>
            <a:r>
              <a:rPr lang="hi-IN" sz="2000" dirty="0">
                <a:latin typeface="Aparajita" panose="02020603050405020304" pitchFamily="18" charset="0"/>
                <a:cs typeface="Aparajita" panose="02020603050405020304" pitchFamily="18" charset="0"/>
              </a:rPr>
              <a:t> </a:t>
            </a:r>
            <a:endParaRPr lang="en-IN" sz="2000" dirty="0">
              <a:latin typeface="Aparajita" panose="02020603050405020304" pitchFamily="18" charset="0"/>
              <a:cs typeface="Aparajita" panose="02020603050405020304" pitchFamily="18" charset="0"/>
            </a:endParaRPr>
          </a:p>
        </p:txBody>
      </p:sp>
      <p:sp>
        <p:nvSpPr>
          <p:cNvPr id="17" name="TextBox 16">
            <a:extLst>
              <a:ext uri="{FF2B5EF4-FFF2-40B4-BE49-F238E27FC236}">
                <a16:creationId xmlns:a16="http://schemas.microsoft.com/office/drawing/2014/main" id="{C063F983-658E-4789-9696-0E5E987388E5}"/>
              </a:ext>
            </a:extLst>
          </p:cNvPr>
          <p:cNvSpPr txBox="1"/>
          <p:nvPr/>
        </p:nvSpPr>
        <p:spPr>
          <a:xfrm>
            <a:off x="875175" y="6506395"/>
            <a:ext cx="2017466" cy="400110"/>
          </a:xfrm>
          <a:prstGeom prst="rect">
            <a:avLst/>
          </a:prstGeom>
          <a:noFill/>
        </p:spPr>
        <p:txBody>
          <a:bodyPr wrap="square" rtlCol="0">
            <a:spAutoFit/>
          </a:bodyPr>
          <a:lstStyle/>
          <a:p>
            <a:pPr algn="ctr"/>
            <a:r>
              <a:rPr lang="hi-IN" sz="2000" dirty="0">
                <a:latin typeface="Aparajita" panose="02020603050405020304" pitchFamily="18" charset="0"/>
                <a:cs typeface="Aparajita" panose="02020603050405020304" pitchFamily="18" charset="0"/>
              </a:rPr>
              <a:t>हार्दिक </a:t>
            </a:r>
            <a:r>
              <a:rPr lang="hi-IN" sz="2000" dirty="0" err="1">
                <a:latin typeface="Aparajita" panose="02020603050405020304" pitchFamily="18" charset="0"/>
                <a:cs typeface="Aparajita" panose="02020603050405020304" pitchFamily="18" charset="0"/>
              </a:rPr>
              <a:t>पंड्या</a:t>
            </a:r>
            <a:endParaRPr lang="en-IN" sz="2000" dirty="0">
              <a:latin typeface="Aparajita" panose="02020603050405020304" pitchFamily="18" charset="0"/>
              <a:cs typeface="Aparajita" panose="02020603050405020304" pitchFamily="18" charset="0"/>
            </a:endParaRPr>
          </a:p>
        </p:txBody>
      </p:sp>
      <p:sp>
        <p:nvSpPr>
          <p:cNvPr id="36" name="TextBox 35">
            <a:extLst>
              <a:ext uri="{FF2B5EF4-FFF2-40B4-BE49-F238E27FC236}">
                <a16:creationId xmlns:a16="http://schemas.microsoft.com/office/drawing/2014/main" id="{5D172857-0FA0-4A2D-AEA5-B68DB7E39DC8}"/>
              </a:ext>
            </a:extLst>
          </p:cNvPr>
          <p:cNvSpPr txBox="1"/>
          <p:nvPr/>
        </p:nvSpPr>
        <p:spPr>
          <a:xfrm>
            <a:off x="909853" y="4199100"/>
            <a:ext cx="2017466" cy="400110"/>
          </a:xfrm>
          <a:prstGeom prst="rect">
            <a:avLst/>
          </a:prstGeom>
          <a:noFill/>
        </p:spPr>
        <p:txBody>
          <a:bodyPr wrap="square" rtlCol="0">
            <a:spAutoFit/>
          </a:bodyPr>
          <a:lstStyle/>
          <a:p>
            <a:pPr algn="ctr"/>
            <a:r>
              <a:rPr lang="hi-IN" sz="2000" dirty="0" err="1">
                <a:latin typeface="Aparajita" panose="02020603050405020304" pitchFamily="18" charset="0"/>
                <a:cs typeface="Aparajita" panose="02020603050405020304" pitchFamily="18" charset="0"/>
              </a:rPr>
              <a:t>जसप्रीत</a:t>
            </a:r>
            <a:r>
              <a:rPr lang="hi-IN" sz="2000" dirty="0">
                <a:latin typeface="Aparajita" panose="02020603050405020304" pitchFamily="18" charset="0"/>
                <a:cs typeface="Aparajita" panose="02020603050405020304" pitchFamily="18" charset="0"/>
              </a:rPr>
              <a:t> </a:t>
            </a:r>
            <a:r>
              <a:rPr lang="hi-IN" sz="2000" dirty="0" err="1">
                <a:latin typeface="Aparajita" panose="02020603050405020304" pitchFamily="18" charset="0"/>
                <a:cs typeface="Aparajita" panose="02020603050405020304" pitchFamily="18" charset="0"/>
              </a:rPr>
              <a:t>बुमराह</a:t>
            </a:r>
            <a:endParaRPr lang="en-IN" sz="2000" dirty="0">
              <a:latin typeface="Aparajita" panose="02020603050405020304" pitchFamily="18" charset="0"/>
              <a:cs typeface="Aparajita" panose="02020603050405020304" pitchFamily="18" charset="0"/>
            </a:endParaRPr>
          </a:p>
        </p:txBody>
      </p:sp>
      <p:sp>
        <p:nvSpPr>
          <p:cNvPr id="38" name="TextBox 37">
            <a:extLst>
              <a:ext uri="{FF2B5EF4-FFF2-40B4-BE49-F238E27FC236}">
                <a16:creationId xmlns:a16="http://schemas.microsoft.com/office/drawing/2014/main" id="{B5BB3C39-32F4-40C5-8BA1-178542A83EA2}"/>
              </a:ext>
            </a:extLst>
          </p:cNvPr>
          <p:cNvSpPr txBox="1"/>
          <p:nvPr/>
        </p:nvSpPr>
        <p:spPr>
          <a:xfrm>
            <a:off x="810009" y="1903981"/>
            <a:ext cx="2017466" cy="400110"/>
          </a:xfrm>
          <a:prstGeom prst="rect">
            <a:avLst/>
          </a:prstGeom>
          <a:noFill/>
        </p:spPr>
        <p:txBody>
          <a:bodyPr wrap="square" rtlCol="0">
            <a:spAutoFit/>
          </a:bodyPr>
          <a:lstStyle/>
          <a:p>
            <a:pPr algn="ctr"/>
            <a:r>
              <a:rPr lang="hi-IN" sz="2000" dirty="0" err="1">
                <a:latin typeface="Aparajita" panose="02020603050405020304" pitchFamily="18" charset="0"/>
                <a:cs typeface="Aparajita" panose="02020603050405020304" pitchFamily="18" charset="0"/>
              </a:rPr>
              <a:t>रविन्द्र</a:t>
            </a:r>
            <a:r>
              <a:rPr lang="hi-IN" sz="2000" dirty="0">
                <a:latin typeface="Aparajita" panose="02020603050405020304" pitchFamily="18" charset="0"/>
                <a:cs typeface="Aparajita" panose="02020603050405020304" pitchFamily="18" charset="0"/>
              </a:rPr>
              <a:t> </a:t>
            </a:r>
            <a:r>
              <a:rPr lang="hi-IN" sz="2000" dirty="0" err="1">
                <a:latin typeface="Aparajita" panose="02020603050405020304" pitchFamily="18" charset="0"/>
                <a:cs typeface="Aparajita" panose="02020603050405020304" pitchFamily="18" charset="0"/>
              </a:rPr>
              <a:t>जडेजा</a:t>
            </a:r>
            <a:r>
              <a:rPr lang="hi-IN" sz="2000" dirty="0">
                <a:latin typeface="Aparajita" panose="02020603050405020304" pitchFamily="18" charset="0"/>
                <a:cs typeface="Aparajita" panose="02020603050405020304" pitchFamily="18" charset="0"/>
              </a:rPr>
              <a:t> </a:t>
            </a:r>
            <a:endParaRPr lang="en-IN" sz="2000" dirty="0">
              <a:latin typeface="Aparajita" panose="02020603050405020304" pitchFamily="18" charset="0"/>
              <a:cs typeface="Aparajita" panose="02020603050405020304" pitchFamily="18" charset="0"/>
            </a:endParaRPr>
          </a:p>
        </p:txBody>
      </p:sp>
      <p:sp>
        <p:nvSpPr>
          <p:cNvPr id="42" name="TextBox 41">
            <a:extLst>
              <a:ext uri="{FF2B5EF4-FFF2-40B4-BE49-F238E27FC236}">
                <a16:creationId xmlns:a16="http://schemas.microsoft.com/office/drawing/2014/main" id="{2CB0A986-1948-4BCE-84E5-088C9F41F901}"/>
              </a:ext>
            </a:extLst>
          </p:cNvPr>
          <p:cNvSpPr txBox="1"/>
          <p:nvPr/>
        </p:nvSpPr>
        <p:spPr>
          <a:xfrm>
            <a:off x="9105077" y="1949976"/>
            <a:ext cx="2017466" cy="400110"/>
          </a:xfrm>
          <a:prstGeom prst="rect">
            <a:avLst/>
          </a:prstGeom>
          <a:noFill/>
        </p:spPr>
        <p:txBody>
          <a:bodyPr wrap="square" rtlCol="0">
            <a:spAutoFit/>
          </a:bodyPr>
          <a:lstStyle/>
          <a:p>
            <a:pPr algn="ctr"/>
            <a:r>
              <a:rPr lang="hi-IN" sz="2000" dirty="0" err="1">
                <a:latin typeface="Aparajita" panose="02020603050405020304" pitchFamily="18" charset="0"/>
                <a:cs typeface="Aparajita" panose="02020603050405020304" pitchFamily="18" charset="0"/>
              </a:rPr>
              <a:t>वीनू</a:t>
            </a:r>
            <a:r>
              <a:rPr lang="hi-IN" sz="2000" dirty="0">
                <a:latin typeface="Aparajita" panose="02020603050405020304" pitchFamily="18" charset="0"/>
                <a:cs typeface="Aparajita" panose="02020603050405020304" pitchFamily="18" charset="0"/>
              </a:rPr>
              <a:t> </a:t>
            </a:r>
            <a:r>
              <a:rPr lang="hi-IN" sz="2000" dirty="0" err="1">
                <a:latin typeface="Aparajita" panose="02020603050405020304" pitchFamily="18" charset="0"/>
                <a:cs typeface="Aparajita" panose="02020603050405020304" pitchFamily="18" charset="0"/>
              </a:rPr>
              <a:t>मांकड़</a:t>
            </a:r>
            <a:endParaRPr lang="en-IN" sz="2000" dirty="0">
              <a:latin typeface="Aparajita" panose="02020603050405020304" pitchFamily="18" charset="0"/>
              <a:cs typeface="Aparajita" panose="02020603050405020304" pitchFamily="18" charset="0"/>
            </a:endParaRPr>
          </a:p>
        </p:txBody>
      </p:sp>
      <p:pic>
        <p:nvPicPr>
          <p:cNvPr id="6" name="Picture 5" descr="A person wearing a suit and tie smiling at the camera&#10;&#10;Description automatically generated">
            <a:extLst>
              <a:ext uri="{FF2B5EF4-FFF2-40B4-BE49-F238E27FC236}">
                <a16:creationId xmlns:a16="http://schemas.microsoft.com/office/drawing/2014/main" id="{8A6AB63E-F5E9-4419-A5E8-63C318FBE3C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49829" y="256996"/>
            <a:ext cx="3179403" cy="1646985"/>
          </a:xfrm>
          <a:prstGeom prst="rect">
            <a:avLst/>
          </a:prstGeom>
        </p:spPr>
      </p:pic>
      <p:sp>
        <p:nvSpPr>
          <p:cNvPr id="8" name="TextBox 7">
            <a:extLst>
              <a:ext uri="{FF2B5EF4-FFF2-40B4-BE49-F238E27FC236}">
                <a16:creationId xmlns:a16="http://schemas.microsoft.com/office/drawing/2014/main" id="{30C73863-795D-4A5D-BD38-E456677E5AFD}"/>
              </a:ext>
            </a:extLst>
          </p:cNvPr>
          <p:cNvSpPr txBox="1"/>
          <p:nvPr/>
        </p:nvSpPr>
        <p:spPr>
          <a:xfrm>
            <a:off x="4949371" y="1898125"/>
            <a:ext cx="2017466" cy="400110"/>
          </a:xfrm>
          <a:prstGeom prst="rect">
            <a:avLst/>
          </a:prstGeom>
          <a:noFill/>
        </p:spPr>
        <p:txBody>
          <a:bodyPr wrap="square" rtlCol="0">
            <a:spAutoFit/>
          </a:bodyPr>
          <a:lstStyle/>
          <a:p>
            <a:pPr algn="ctr"/>
            <a:r>
              <a:rPr lang="hi-IN" sz="2000" dirty="0">
                <a:latin typeface="Aparajita" panose="02020603050405020304" pitchFamily="18" charset="0"/>
                <a:cs typeface="Aparajita" panose="02020603050405020304" pitchFamily="18" charset="0"/>
              </a:rPr>
              <a:t>अंशुमान </a:t>
            </a:r>
            <a:r>
              <a:rPr lang="hi-IN" sz="2000" dirty="0" err="1">
                <a:latin typeface="Aparajita" panose="02020603050405020304" pitchFamily="18" charset="0"/>
                <a:cs typeface="Aparajita" panose="02020603050405020304" pitchFamily="18" charset="0"/>
              </a:rPr>
              <a:t>गायकवाड़</a:t>
            </a:r>
            <a:endParaRPr lang="en-IN" sz="2000" dirty="0">
              <a:latin typeface="Aparajita" panose="02020603050405020304" pitchFamily="18" charset="0"/>
              <a:cs typeface="Aparajita" panose="02020603050405020304" pitchFamily="18" charset="0"/>
            </a:endParaRPr>
          </a:p>
        </p:txBody>
      </p:sp>
    </p:spTree>
    <p:extLst>
      <p:ext uri="{BB962C8B-B14F-4D97-AF65-F5344CB8AC3E}">
        <p14:creationId xmlns:p14="http://schemas.microsoft.com/office/powerpoint/2010/main" val="10530607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C049AF4-44B8-4E32-B5D8-F6B3524E4C64}"/>
              </a:ext>
            </a:extLst>
          </p:cNvPr>
          <p:cNvSpPr txBox="1"/>
          <p:nvPr/>
        </p:nvSpPr>
        <p:spPr>
          <a:xfrm>
            <a:off x="4785095" y="5198017"/>
            <a:ext cx="4937937" cy="1363215"/>
          </a:xfrm>
          <a:prstGeom prst="rect">
            <a:avLst/>
          </a:prstGeom>
        </p:spPr>
        <p:txBody>
          <a:bodyPr vert="horz" lIns="91440" tIns="45720" rIns="91440" bIns="45720" rtlCol="0" anchor="t">
            <a:normAutofit/>
          </a:bodyPr>
          <a:lstStyle/>
          <a:p>
            <a:pPr>
              <a:lnSpc>
                <a:spcPct val="90000"/>
              </a:lnSpc>
              <a:spcBef>
                <a:spcPct val="0"/>
              </a:spcBef>
              <a:spcAft>
                <a:spcPts val="600"/>
              </a:spcAft>
            </a:pPr>
            <a:r>
              <a:rPr lang="en-US" sz="4400" kern="1200" dirty="0" err="1">
                <a:solidFill>
                  <a:schemeClr val="tx1"/>
                </a:solidFill>
                <a:latin typeface="+mj-lt"/>
                <a:ea typeface="+mj-ea"/>
                <a:cs typeface="+mj-cs"/>
              </a:rPr>
              <a:t>कला</a:t>
            </a:r>
            <a:r>
              <a:rPr lang="en-US" sz="4400" kern="1200" dirty="0">
                <a:solidFill>
                  <a:schemeClr val="tx1"/>
                </a:solidFill>
                <a:latin typeface="+mj-lt"/>
                <a:ea typeface="+mj-ea"/>
                <a:cs typeface="+mj-cs"/>
              </a:rPr>
              <a:t> </a:t>
            </a:r>
            <a:r>
              <a:rPr lang="en-US" sz="4400" kern="1200" dirty="0" err="1">
                <a:solidFill>
                  <a:schemeClr val="tx1"/>
                </a:solidFill>
                <a:latin typeface="+mj-lt"/>
                <a:ea typeface="+mj-ea"/>
                <a:cs typeface="+mj-cs"/>
              </a:rPr>
              <a:t>एवं</a:t>
            </a:r>
            <a:r>
              <a:rPr lang="en-US" sz="4400" kern="1200" dirty="0">
                <a:solidFill>
                  <a:schemeClr val="tx1"/>
                </a:solidFill>
                <a:latin typeface="+mj-lt"/>
                <a:ea typeface="+mj-ea"/>
                <a:cs typeface="+mj-cs"/>
              </a:rPr>
              <a:t> </a:t>
            </a:r>
            <a:r>
              <a:rPr lang="en-US" sz="4400" kern="1200" dirty="0" err="1">
                <a:solidFill>
                  <a:schemeClr val="tx1"/>
                </a:solidFill>
                <a:latin typeface="+mj-lt"/>
                <a:ea typeface="+mj-ea"/>
                <a:cs typeface="+mj-cs"/>
              </a:rPr>
              <a:t>साहित्य</a:t>
            </a:r>
            <a:endParaRPr lang="en-US" sz="4400" kern="1200" dirty="0">
              <a:solidFill>
                <a:schemeClr val="tx1"/>
              </a:solidFill>
              <a:latin typeface="+mj-lt"/>
              <a:ea typeface="+mj-ea"/>
              <a:cs typeface="+mj-cs"/>
            </a:endParaRPr>
          </a:p>
        </p:txBody>
      </p:sp>
      <p:sp>
        <p:nvSpPr>
          <p:cNvPr id="17" name="Freeform: Shape 16">
            <a:extLst>
              <a:ext uri="{FF2B5EF4-FFF2-40B4-BE49-F238E27FC236}">
                <a16:creationId xmlns:a16="http://schemas.microsoft.com/office/drawing/2014/main" id="{F6E384F5-137A-40B1-97F0-694CC6ECD5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122218"/>
            <a:ext cx="3730752" cy="4735782"/>
          </a:xfrm>
          <a:custGeom>
            <a:avLst/>
            <a:gdLst>
              <a:gd name="connsiteX0" fmla="*/ 640080 w 3730752"/>
              <a:gd name="connsiteY0" fmla="*/ 0 h 4735782"/>
              <a:gd name="connsiteX1" fmla="*/ 3730752 w 3730752"/>
              <a:gd name="connsiteY1" fmla="*/ 3090672 h 4735782"/>
              <a:gd name="connsiteX2" fmla="*/ 3357725 w 3730752"/>
              <a:gd name="connsiteY2" fmla="*/ 4563870 h 4735782"/>
              <a:gd name="connsiteX3" fmla="*/ 3253285 w 3730752"/>
              <a:gd name="connsiteY3" fmla="*/ 4735782 h 4735782"/>
              <a:gd name="connsiteX4" fmla="*/ 0 w 3730752"/>
              <a:gd name="connsiteY4" fmla="*/ 4735782 h 4735782"/>
              <a:gd name="connsiteX5" fmla="*/ 0 w 3730752"/>
              <a:gd name="connsiteY5" fmla="*/ 67215 h 4735782"/>
              <a:gd name="connsiteX6" fmla="*/ 17202 w 3730752"/>
              <a:gd name="connsiteY6" fmla="*/ 62792 h 4735782"/>
              <a:gd name="connsiteX7" fmla="*/ 640080 w 3730752"/>
              <a:gd name="connsiteY7" fmla="*/ 0 h 473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0752" h="4735782">
                <a:moveTo>
                  <a:pt x="640080" y="0"/>
                </a:moveTo>
                <a:cubicBezTo>
                  <a:pt x="2347011" y="0"/>
                  <a:pt x="3730752" y="1383741"/>
                  <a:pt x="3730752" y="3090672"/>
                </a:cubicBezTo>
                <a:cubicBezTo>
                  <a:pt x="3730752" y="3624088"/>
                  <a:pt x="3595621" y="4125943"/>
                  <a:pt x="3357725" y="4563870"/>
                </a:cubicBezTo>
                <a:lnTo>
                  <a:pt x="3253285" y="4735782"/>
                </a:lnTo>
                <a:lnTo>
                  <a:pt x="0" y="4735782"/>
                </a:lnTo>
                <a:lnTo>
                  <a:pt x="0" y="67215"/>
                </a:lnTo>
                <a:lnTo>
                  <a:pt x="17202" y="62792"/>
                </a:lnTo>
                <a:cubicBezTo>
                  <a:pt x="218397" y="21621"/>
                  <a:pt x="426714" y="0"/>
                  <a:pt x="640080"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9DBC4630-03DA-474F-BBCB-BA3AE6B317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1982" y="-4332"/>
            <a:ext cx="4242816" cy="2454158"/>
          </a:xfrm>
          <a:custGeom>
            <a:avLst/>
            <a:gdLst>
              <a:gd name="connsiteX0" fmla="*/ 28633 w 4242816"/>
              <a:gd name="connsiteY0" fmla="*/ 0 h 2454158"/>
              <a:gd name="connsiteX1" fmla="*/ 4214183 w 4242816"/>
              <a:gd name="connsiteY1" fmla="*/ 0 h 2454158"/>
              <a:gd name="connsiteX2" fmla="*/ 4231864 w 4242816"/>
              <a:gd name="connsiteY2" fmla="*/ 115848 h 2454158"/>
              <a:gd name="connsiteX3" fmla="*/ 4242816 w 4242816"/>
              <a:gd name="connsiteY3" fmla="*/ 332750 h 2454158"/>
              <a:gd name="connsiteX4" fmla="*/ 2121408 w 4242816"/>
              <a:gd name="connsiteY4" fmla="*/ 2454158 h 2454158"/>
              <a:gd name="connsiteX5" fmla="*/ 0 w 4242816"/>
              <a:gd name="connsiteY5" fmla="*/ 332750 h 2454158"/>
              <a:gd name="connsiteX6" fmla="*/ 10953 w 4242816"/>
              <a:gd name="connsiteY6" fmla="*/ 115848 h 245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2816" h="2454158">
                <a:moveTo>
                  <a:pt x="28633" y="0"/>
                </a:moveTo>
                <a:lnTo>
                  <a:pt x="4214183" y="0"/>
                </a:lnTo>
                <a:lnTo>
                  <a:pt x="4231864" y="115848"/>
                </a:lnTo>
                <a:cubicBezTo>
                  <a:pt x="4239106" y="187164"/>
                  <a:pt x="4242816" y="259524"/>
                  <a:pt x="4242816" y="332750"/>
                </a:cubicBezTo>
                <a:cubicBezTo>
                  <a:pt x="4242816" y="1504371"/>
                  <a:pt x="3293029" y="2454158"/>
                  <a:pt x="2121408" y="2454158"/>
                </a:cubicBezTo>
                <a:cubicBezTo>
                  <a:pt x="949787" y="2454158"/>
                  <a:pt x="0" y="1504371"/>
                  <a:pt x="0" y="332750"/>
                </a:cubicBezTo>
                <a:cubicBezTo>
                  <a:pt x="0" y="259524"/>
                  <a:pt x="3710" y="187164"/>
                  <a:pt x="10953" y="115848"/>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descr="A person wearing glasses&#10;&#10;Description automatically generated">
            <a:extLst>
              <a:ext uri="{FF2B5EF4-FFF2-40B4-BE49-F238E27FC236}">
                <a16:creationId xmlns:a16="http://schemas.microsoft.com/office/drawing/2014/main" id="{543C0A91-5CEE-404C-B43B-924E1B33FF7B}"/>
              </a:ext>
            </a:extLst>
          </p:cNvPr>
          <p:cNvPicPr>
            <a:picLocks noChangeAspect="1"/>
          </p:cNvPicPr>
          <p:nvPr/>
        </p:nvPicPr>
        <p:blipFill rotWithShape="1">
          <a:blip r:embed="rId2">
            <a:extLst>
              <a:ext uri="{28A0092B-C50C-407E-A947-70E740481C1C}">
                <a14:useLocalDpi xmlns:a14="http://schemas.microsoft.com/office/drawing/2010/main" val="0"/>
              </a:ext>
            </a:extLst>
          </a:blip>
          <a:srcRect t="19131" r="-1" b="5035"/>
          <a:stretch/>
        </p:blipFill>
        <p:spPr>
          <a:xfrm>
            <a:off x="1246573" y="10"/>
            <a:ext cx="3913632" cy="2285224"/>
          </a:xfrm>
          <a:custGeom>
            <a:avLst/>
            <a:gdLst/>
            <a:ahLst/>
            <a:cxnLst/>
            <a:rect l="l" t="t" r="r" b="b"/>
            <a:pathLst>
              <a:path w="3913632" h="2285234">
                <a:moveTo>
                  <a:pt x="29691" y="0"/>
                </a:moveTo>
                <a:lnTo>
                  <a:pt x="3883942" y="0"/>
                </a:lnTo>
                <a:lnTo>
                  <a:pt x="3903529" y="128345"/>
                </a:lnTo>
                <a:cubicBezTo>
                  <a:pt x="3910210" y="194127"/>
                  <a:pt x="3913632" y="260873"/>
                  <a:pt x="3913632" y="328418"/>
                </a:cubicBezTo>
                <a:cubicBezTo>
                  <a:pt x="3913632" y="1409138"/>
                  <a:pt x="3037536" y="2285234"/>
                  <a:pt x="1956816" y="2285234"/>
                </a:cubicBezTo>
                <a:cubicBezTo>
                  <a:pt x="876096" y="2285234"/>
                  <a:pt x="0" y="1409138"/>
                  <a:pt x="0" y="328418"/>
                </a:cubicBezTo>
                <a:cubicBezTo>
                  <a:pt x="0" y="260873"/>
                  <a:pt x="3422" y="194127"/>
                  <a:pt x="10103" y="128345"/>
                </a:cubicBezTo>
                <a:close/>
              </a:path>
            </a:pathLst>
          </a:custGeom>
        </p:spPr>
      </p:pic>
      <p:pic>
        <p:nvPicPr>
          <p:cNvPr id="9" name="Picture 8" descr="A person posing for the camera&#10;&#10;Description automatically generated">
            <a:extLst>
              <a:ext uri="{FF2B5EF4-FFF2-40B4-BE49-F238E27FC236}">
                <a16:creationId xmlns:a16="http://schemas.microsoft.com/office/drawing/2014/main" id="{2C972C6F-8C15-4070-BBF5-F77D2BBC1439}"/>
              </a:ext>
            </a:extLst>
          </p:cNvPr>
          <p:cNvPicPr>
            <a:picLocks noChangeAspect="1"/>
          </p:cNvPicPr>
          <p:nvPr/>
        </p:nvPicPr>
        <p:blipFill rotWithShape="1">
          <a:blip r:embed="rId3">
            <a:extLst>
              <a:ext uri="{28A0092B-C50C-407E-A947-70E740481C1C}">
                <a14:useLocalDpi xmlns:a14="http://schemas.microsoft.com/office/drawing/2010/main" val="0"/>
              </a:ext>
            </a:extLst>
          </a:blip>
          <a:srcRect r="1" b="8433"/>
          <a:stretch/>
        </p:blipFill>
        <p:spPr>
          <a:xfrm>
            <a:off x="20" y="2288331"/>
            <a:ext cx="3564618" cy="4569668"/>
          </a:xfrm>
          <a:custGeom>
            <a:avLst/>
            <a:gdLst/>
            <a:ahLst/>
            <a:cxnLst/>
            <a:rect l="l" t="t" r="r" b="b"/>
            <a:pathLst>
              <a:path w="3564638" h="4569668">
                <a:moveTo>
                  <a:pt x="640080" y="0"/>
                </a:moveTo>
                <a:cubicBezTo>
                  <a:pt x="2255269" y="0"/>
                  <a:pt x="3564638" y="1309369"/>
                  <a:pt x="3564638" y="2924558"/>
                </a:cubicBezTo>
                <a:cubicBezTo>
                  <a:pt x="3564638" y="3530254"/>
                  <a:pt x="3380508" y="4092944"/>
                  <a:pt x="3065170" y="4559707"/>
                </a:cubicBezTo>
                <a:lnTo>
                  <a:pt x="3057720" y="4569668"/>
                </a:lnTo>
                <a:lnTo>
                  <a:pt x="0" y="4569668"/>
                </a:lnTo>
                <a:lnTo>
                  <a:pt x="0" y="72448"/>
                </a:lnTo>
                <a:lnTo>
                  <a:pt x="50679" y="59417"/>
                </a:lnTo>
                <a:cubicBezTo>
                  <a:pt x="241061" y="20459"/>
                  <a:pt x="438181" y="0"/>
                  <a:pt x="640080" y="0"/>
                </a:cubicBezTo>
                <a:close/>
              </a:path>
            </a:pathLst>
          </a:custGeom>
        </p:spPr>
      </p:pic>
      <p:sp>
        <p:nvSpPr>
          <p:cNvPr id="21" name="Oval 20">
            <a:extLst>
              <a:ext uri="{FF2B5EF4-FFF2-40B4-BE49-F238E27FC236}">
                <a16:creationId xmlns:a16="http://schemas.microsoft.com/office/drawing/2014/main" id="{78418A25-6EAC-4140-BFE6-284E1925B5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60967" y="561316"/>
            <a:ext cx="3182112" cy="3182112"/>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Picture 7" descr="A person talking into a microphone&#10;&#10;Description automatically generated">
            <a:extLst>
              <a:ext uri="{FF2B5EF4-FFF2-40B4-BE49-F238E27FC236}">
                <a16:creationId xmlns:a16="http://schemas.microsoft.com/office/drawing/2014/main" id="{0FCE60D2-AFEA-4A70-8CF2-50DCE1F39B12}"/>
              </a:ext>
            </a:extLst>
          </p:cNvPr>
          <p:cNvPicPr>
            <a:picLocks noChangeAspect="1"/>
          </p:cNvPicPr>
          <p:nvPr/>
        </p:nvPicPr>
        <p:blipFill rotWithShape="1">
          <a:blip r:embed="rId4">
            <a:extLst>
              <a:ext uri="{28A0092B-C50C-407E-A947-70E740481C1C}">
                <a14:useLocalDpi xmlns:a14="http://schemas.microsoft.com/office/drawing/2010/main" val="0"/>
              </a:ext>
            </a:extLst>
          </a:blip>
          <a:srcRect r="1" b="26667"/>
          <a:stretch/>
        </p:blipFill>
        <p:spPr>
          <a:xfrm>
            <a:off x="5525559" y="725908"/>
            <a:ext cx="2852928" cy="2852928"/>
          </a:xfrm>
          <a:custGeom>
            <a:avLst/>
            <a:gdLst/>
            <a:ahLst/>
            <a:cxnLst/>
            <a:rect l="l" t="t" r="r" b="b"/>
            <a:pathLst>
              <a:path w="2852928" h="2852928">
                <a:moveTo>
                  <a:pt x="1426464" y="0"/>
                </a:moveTo>
                <a:cubicBezTo>
                  <a:pt x="2214278" y="0"/>
                  <a:pt x="2852928" y="638650"/>
                  <a:pt x="2852928" y="1426464"/>
                </a:cubicBezTo>
                <a:cubicBezTo>
                  <a:pt x="2852928" y="2214278"/>
                  <a:pt x="2214278" y="2852928"/>
                  <a:pt x="1426464" y="2852928"/>
                </a:cubicBezTo>
                <a:cubicBezTo>
                  <a:pt x="638650" y="2852928"/>
                  <a:pt x="0" y="2214278"/>
                  <a:pt x="0" y="1426464"/>
                </a:cubicBezTo>
                <a:cubicBezTo>
                  <a:pt x="0" y="638650"/>
                  <a:pt x="638650" y="0"/>
                  <a:pt x="1426464" y="0"/>
                </a:cubicBezTo>
                <a:close/>
              </a:path>
            </a:pathLst>
          </a:custGeom>
        </p:spPr>
      </p:pic>
      <p:sp>
        <p:nvSpPr>
          <p:cNvPr id="23" name="Freeform: Shape 22">
            <a:extLst>
              <a:ext uri="{FF2B5EF4-FFF2-40B4-BE49-F238E27FC236}">
                <a16:creationId xmlns:a16="http://schemas.microsoft.com/office/drawing/2014/main" id="{6B9D64DB-4D5C-4A91-B45F-F301E3174F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52568" y="-4332"/>
            <a:ext cx="3439432" cy="3550083"/>
          </a:xfrm>
          <a:custGeom>
            <a:avLst/>
            <a:gdLst>
              <a:gd name="connsiteX0" fmla="*/ 115336 w 3439432"/>
              <a:gd name="connsiteY0" fmla="*/ 0 h 3550083"/>
              <a:gd name="connsiteX1" fmla="*/ 3439432 w 3439432"/>
              <a:gd name="connsiteY1" fmla="*/ 0 h 3550083"/>
              <a:gd name="connsiteX2" fmla="*/ 3439432 w 3439432"/>
              <a:gd name="connsiteY2" fmla="*/ 3462762 h 3550083"/>
              <a:gd name="connsiteX3" fmla="*/ 3318024 w 3439432"/>
              <a:gd name="connsiteY3" fmla="*/ 3493980 h 3550083"/>
              <a:gd name="connsiteX4" fmla="*/ 2761488 w 3439432"/>
              <a:gd name="connsiteY4" fmla="*/ 3550083 h 3550083"/>
              <a:gd name="connsiteX5" fmla="*/ 0 w 3439432"/>
              <a:gd name="connsiteY5" fmla="*/ 788595 h 3550083"/>
              <a:gd name="connsiteX6" fmla="*/ 70713 w 3439432"/>
              <a:gd name="connsiteY6" fmla="*/ 164949 h 3550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39432" h="3550083">
                <a:moveTo>
                  <a:pt x="115336" y="0"/>
                </a:moveTo>
                <a:lnTo>
                  <a:pt x="3439432" y="0"/>
                </a:lnTo>
                <a:lnTo>
                  <a:pt x="3439432" y="3462762"/>
                </a:lnTo>
                <a:lnTo>
                  <a:pt x="3318024" y="3493980"/>
                </a:lnTo>
                <a:cubicBezTo>
                  <a:pt x="3138258" y="3530765"/>
                  <a:pt x="2952129" y="3550083"/>
                  <a:pt x="2761488" y="3550083"/>
                </a:cubicBezTo>
                <a:cubicBezTo>
                  <a:pt x="1236360" y="3550083"/>
                  <a:pt x="0" y="2313723"/>
                  <a:pt x="0" y="788595"/>
                </a:cubicBezTo>
                <a:cubicBezTo>
                  <a:pt x="0" y="574124"/>
                  <a:pt x="24450" y="365364"/>
                  <a:pt x="70713" y="164949"/>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7" name="Picture 6" descr="A person wearing a hat&#10;&#10;Description automatically generated">
            <a:extLst>
              <a:ext uri="{FF2B5EF4-FFF2-40B4-BE49-F238E27FC236}">
                <a16:creationId xmlns:a16="http://schemas.microsoft.com/office/drawing/2014/main" id="{D2EF04B7-768E-4597-8BE4-C77B14602EFC}"/>
              </a:ext>
            </a:extLst>
          </p:cNvPr>
          <p:cNvPicPr>
            <a:picLocks noChangeAspect="1"/>
          </p:cNvPicPr>
          <p:nvPr/>
        </p:nvPicPr>
        <p:blipFill rotWithShape="1">
          <a:blip r:embed="rId5">
            <a:extLst>
              <a:ext uri="{28A0092B-C50C-407E-A947-70E740481C1C}">
                <a14:useLocalDpi xmlns:a14="http://schemas.microsoft.com/office/drawing/2010/main" val="0"/>
              </a:ext>
            </a:extLst>
          </a:blip>
          <a:srcRect l="17087" r="3834" b="-3"/>
          <a:stretch/>
        </p:blipFill>
        <p:spPr>
          <a:xfrm>
            <a:off x="8918761" y="-4331"/>
            <a:ext cx="3273238" cy="3383891"/>
          </a:xfrm>
          <a:custGeom>
            <a:avLst/>
            <a:gdLst/>
            <a:ahLst/>
            <a:cxnLst/>
            <a:rect l="l" t="t" r="r" b="b"/>
            <a:pathLst>
              <a:path w="3273238" h="3383891">
                <a:moveTo>
                  <a:pt x="122841" y="0"/>
                </a:moveTo>
                <a:lnTo>
                  <a:pt x="3273238" y="0"/>
                </a:lnTo>
                <a:lnTo>
                  <a:pt x="3273238" y="3291335"/>
                </a:lnTo>
                <a:lnTo>
                  <a:pt x="3118338" y="3331164"/>
                </a:lnTo>
                <a:cubicBezTo>
                  <a:pt x="2949390" y="3365736"/>
                  <a:pt x="2774463" y="3383891"/>
                  <a:pt x="2595295" y="3383891"/>
                </a:cubicBezTo>
                <a:cubicBezTo>
                  <a:pt x="1161953" y="3383891"/>
                  <a:pt x="0" y="2221938"/>
                  <a:pt x="0" y="788596"/>
                </a:cubicBezTo>
                <a:cubicBezTo>
                  <a:pt x="0" y="519845"/>
                  <a:pt x="40850" y="260634"/>
                  <a:pt x="116679" y="16835"/>
                </a:cubicBezTo>
                <a:close/>
              </a:path>
            </a:pathLst>
          </a:custGeom>
        </p:spPr>
      </p:pic>
      <p:sp>
        <p:nvSpPr>
          <p:cNvPr id="25" name="Freeform: Shape 24">
            <a:extLst>
              <a:ext uri="{FF2B5EF4-FFF2-40B4-BE49-F238E27FC236}">
                <a16:creationId xmlns:a16="http://schemas.microsoft.com/office/drawing/2014/main" id="{CB14CE1B-4BC5-4EF2-BE3D-05E4F580B3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99331" y="3907418"/>
            <a:ext cx="2992669" cy="2950582"/>
          </a:xfrm>
          <a:custGeom>
            <a:avLst/>
            <a:gdLst>
              <a:gd name="connsiteX0" fmla="*/ 2052140 w 2992669"/>
              <a:gd name="connsiteY0" fmla="*/ 0 h 2950582"/>
              <a:gd name="connsiteX1" fmla="*/ 2850926 w 2992669"/>
              <a:gd name="connsiteY1" fmla="*/ 161267 h 2950582"/>
              <a:gd name="connsiteX2" fmla="*/ 2992669 w 2992669"/>
              <a:gd name="connsiteY2" fmla="*/ 229549 h 2950582"/>
              <a:gd name="connsiteX3" fmla="*/ 2992669 w 2992669"/>
              <a:gd name="connsiteY3" fmla="*/ 2950582 h 2950582"/>
              <a:gd name="connsiteX4" fmla="*/ 209274 w 2992669"/>
              <a:gd name="connsiteY4" fmla="*/ 2950582 h 2950582"/>
              <a:gd name="connsiteX5" fmla="*/ 161267 w 2992669"/>
              <a:gd name="connsiteY5" fmla="*/ 2850926 h 2950582"/>
              <a:gd name="connsiteX6" fmla="*/ 0 w 2992669"/>
              <a:gd name="connsiteY6" fmla="*/ 2052140 h 2950582"/>
              <a:gd name="connsiteX7" fmla="*/ 2052140 w 2992669"/>
              <a:gd name="connsiteY7" fmla="*/ 0 h 2950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2669" h="2950582">
                <a:moveTo>
                  <a:pt x="2052140" y="0"/>
                </a:moveTo>
                <a:cubicBezTo>
                  <a:pt x="2335482" y="0"/>
                  <a:pt x="2605411" y="57424"/>
                  <a:pt x="2850926" y="161267"/>
                </a:cubicBezTo>
                <a:lnTo>
                  <a:pt x="2992669" y="229549"/>
                </a:lnTo>
                <a:lnTo>
                  <a:pt x="2992669" y="2950582"/>
                </a:lnTo>
                <a:lnTo>
                  <a:pt x="209274" y="2950582"/>
                </a:lnTo>
                <a:lnTo>
                  <a:pt x="161267" y="2850926"/>
                </a:lnTo>
                <a:cubicBezTo>
                  <a:pt x="57423" y="2605411"/>
                  <a:pt x="0" y="2335482"/>
                  <a:pt x="0" y="2052140"/>
                </a:cubicBezTo>
                <a:cubicBezTo>
                  <a:pt x="0" y="918774"/>
                  <a:pt x="918774" y="0"/>
                  <a:pt x="2052140"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 name="Picture 10" descr="A close up of a womans face&#10;&#10;Description automatically generated">
            <a:extLst>
              <a:ext uri="{FF2B5EF4-FFF2-40B4-BE49-F238E27FC236}">
                <a16:creationId xmlns:a16="http://schemas.microsoft.com/office/drawing/2014/main" id="{8840DD83-4129-46B2-AE8E-AD000C68EC3E}"/>
              </a:ext>
            </a:extLst>
          </p:cNvPr>
          <p:cNvPicPr>
            <a:picLocks noChangeAspect="1"/>
          </p:cNvPicPr>
          <p:nvPr/>
        </p:nvPicPr>
        <p:blipFill rotWithShape="1">
          <a:blip r:embed="rId6">
            <a:extLst>
              <a:ext uri="{28A0092B-C50C-407E-A947-70E740481C1C}">
                <a14:useLocalDpi xmlns:a14="http://schemas.microsoft.com/office/drawing/2010/main" val="0"/>
              </a:ext>
            </a:extLst>
          </a:blip>
          <a:srcRect l="27875" r="20354" b="-1"/>
          <a:stretch/>
        </p:blipFill>
        <p:spPr>
          <a:xfrm>
            <a:off x="9363236" y="4071322"/>
            <a:ext cx="2828765" cy="2786678"/>
          </a:xfrm>
          <a:custGeom>
            <a:avLst/>
            <a:gdLst/>
            <a:ahLst/>
            <a:cxnLst/>
            <a:rect l="l" t="t" r="r" b="b"/>
            <a:pathLst>
              <a:path w="2828765" h="2786678">
                <a:moveTo>
                  <a:pt x="1888236" y="0"/>
                </a:moveTo>
                <a:cubicBezTo>
                  <a:pt x="2214125" y="0"/>
                  <a:pt x="2520731" y="82558"/>
                  <a:pt x="2788281" y="227900"/>
                </a:cubicBezTo>
                <a:lnTo>
                  <a:pt x="2828765" y="252495"/>
                </a:lnTo>
                <a:lnTo>
                  <a:pt x="2828765" y="2786678"/>
                </a:lnTo>
                <a:lnTo>
                  <a:pt x="227128" y="2786678"/>
                </a:lnTo>
                <a:lnTo>
                  <a:pt x="148387" y="2623223"/>
                </a:lnTo>
                <a:cubicBezTo>
                  <a:pt x="52837" y="2397318"/>
                  <a:pt x="0" y="2148947"/>
                  <a:pt x="0" y="1888236"/>
                </a:cubicBezTo>
                <a:cubicBezTo>
                  <a:pt x="0" y="845392"/>
                  <a:pt x="845392" y="0"/>
                  <a:pt x="1888236" y="0"/>
                </a:cubicBezTo>
                <a:close/>
              </a:path>
            </a:pathLst>
          </a:custGeom>
        </p:spPr>
      </p:pic>
      <p:sp>
        <p:nvSpPr>
          <p:cNvPr id="10" name="TextBox 9">
            <a:extLst>
              <a:ext uri="{FF2B5EF4-FFF2-40B4-BE49-F238E27FC236}">
                <a16:creationId xmlns:a16="http://schemas.microsoft.com/office/drawing/2014/main" id="{A922279C-C656-4448-8EC4-55B527343778}"/>
              </a:ext>
            </a:extLst>
          </p:cNvPr>
          <p:cNvSpPr txBox="1"/>
          <p:nvPr/>
        </p:nvSpPr>
        <p:spPr>
          <a:xfrm>
            <a:off x="9001444" y="3511167"/>
            <a:ext cx="2989943" cy="369332"/>
          </a:xfrm>
          <a:prstGeom prst="rect">
            <a:avLst/>
          </a:prstGeom>
          <a:noFill/>
        </p:spPr>
        <p:txBody>
          <a:bodyPr wrap="square" rtlCol="0">
            <a:spAutoFit/>
          </a:bodyPr>
          <a:lstStyle/>
          <a:p>
            <a:r>
              <a:rPr lang="hi-IN" dirty="0"/>
              <a:t>मल्लिका </a:t>
            </a:r>
            <a:r>
              <a:rPr lang="hi-IN" dirty="0" err="1"/>
              <a:t>साराभाई</a:t>
            </a:r>
            <a:r>
              <a:rPr lang="hi-IN" dirty="0"/>
              <a:t> - नृत्यांगना</a:t>
            </a:r>
            <a:endParaRPr lang="en-IN" dirty="0"/>
          </a:p>
        </p:txBody>
      </p:sp>
      <p:sp>
        <p:nvSpPr>
          <p:cNvPr id="20" name="TextBox 19">
            <a:extLst>
              <a:ext uri="{FF2B5EF4-FFF2-40B4-BE49-F238E27FC236}">
                <a16:creationId xmlns:a16="http://schemas.microsoft.com/office/drawing/2014/main" id="{4E0D0B47-E541-4885-A73F-C4BDA31CA4D3}"/>
              </a:ext>
            </a:extLst>
          </p:cNvPr>
          <p:cNvSpPr txBox="1"/>
          <p:nvPr/>
        </p:nvSpPr>
        <p:spPr>
          <a:xfrm>
            <a:off x="-1" y="6488668"/>
            <a:ext cx="3730330" cy="369332"/>
          </a:xfrm>
          <a:prstGeom prst="rect">
            <a:avLst/>
          </a:prstGeom>
          <a:noFill/>
        </p:spPr>
        <p:txBody>
          <a:bodyPr wrap="square" rtlCol="0">
            <a:spAutoFit/>
          </a:bodyPr>
          <a:lstStyle/>
          <a:p>
            <a:r>
              <a:rPr lang="hi-IN" dirty="0" err="1">
                <a:solidFill>
                  <a:schemeClr val="bg1"/>
                </a:solidFill>
              </a:rPr>
              <a:t>झावेरचंद</a:t>
            </a:r>
            <a:r>
              <a:rPr lang="hi-IN" dirty="0">
                <a:solidFill>
                  <a:schemeClr val="bg1"/>
                </a:solidFill>
              </a:rPr>
              <a:t> </a:t>
            </a:r>
            <a:r>
              <a:rPr lang="hi-IN" dirty="0" err="1">
                <a:solidFill>
                  <a:schemeClr val="bg1"/>
                </a:solidFill>
              </a:rPr>
              <a:t>मेघानी</a:t>
            </a:r>
            <a:r>
              <a:rPr lang="hi-IN" dirty="0">
                <a:solidFill>
                  <a:schemeClr val="bg1"/>
                </a:solidFill>
              </a:rPr>
              <a:t> - कवि एवं लेखक </a:t>
            </a:r>
            <a:endParaRPr lang="en-IN" dirty="0">
              <a:solidFill>
                <a:schemeClr val="bg1"/>
              </a:solidFill>
            </a:endParaRPr>
          </a:p>
        </p:txBody>
      </p:sp>
      <p:sp>
        <p:nvSpPr>
          <p:cNvPr id="22" name="TextBox 21">
            <a:extLst>
              <a:ext uri="{FF2B5EF4-FFF2-40B4-BE49-F238E27FC236}">
                <a16:creationId xmlns:a16="http://schemas.microsoft.com/office/drawing/2014/main" id="{462B36FD-81C2-4C63-8C7F-BA27F46DE999}"/>
              </a:ext>
            </a:extLst>
          </p:cNvPr>
          <p:cNvSpPr txBox="1"/>
          <p:nvPr/>
        </p:nvSpPr>
        <p:spPr>
          <a:xfrm>
            <a:off x="7354270" y="6479433"/>
            <a:ext cx="2377617" cy="369332"/>
          </a:xfrm>
          <a:prstGeom prst="rect">
            <a:avLst/>
          </a:prstGeom>
          <a:noFill/>
        </p:spPr>
        <p:txBody>
          <a:bodyPr wrap="square" rtlCol="0">
            <a:spAutoFit/>
          </a:bodyPr>
          <a:lstStyle/>
          <a:p>
            <a:r>
              <a:rPr lang="hi-IN" dirty="0" err="1"/>
              <a:t>नरसी</a:t>
            </a:r>
            <a:r>
              <a:rPr lang="hi-IN" dirty="0"/>
              <a:t> </a:t>
            </a:r>
            <a:r>
              <a:rPr lang="hi-IN" dirty="0" err="1"/>
              <a:t>मेहता</a:t>
            </a:r>
            <a:r>
              <a:rPr lang="hi-IN" dirty="0"/>
              <a:t> - कवि</a:t>
            </a:r>
            <a:endParaRPr lang="en-IN" dirty="0"/>
          </a:p>
        </p:txBody>
      </p:sp>
      <p:sp>
        <p:nvSpPr>
          <p:cNvPr id="28" name="TextBox 27">
            <a:extLst>
              <a:ext uri="{FF2B5EF4-FFF2-40B4-BE49-F238E27FC236}">
                <a16:creationId xmlns:a16="http://schemas.microsoft.com/office/drawing/2014/main" id="{01376868-67F2-49B3-AE1C-CDEAAA0FF9B2}"/>
              </a:ext>
            </a:extLst>
          </p:cNvPr>
          <p:cNvSpPr txBox="1"/>
          <p:nvPr/>
        </p:nvSpPr>
        <p:spPr>
          <a:xfrm>
            <a:off x="2371023" y="2444734"/>
            <a:ext cx="2989943" cy="369332"/>
          </a:xfrm>
          <a:prstGeom prst="rect">
            <a:avLst/>
          </a:prstGeom>
          <a:noFill/>
        </p:spPr>
        <p:txBody>
          <a:bodyPr wrap="square" rtlCol="0">
            <a:spAutoFit/>
          </a:bodyPr>
          <a:lstStyle/>
          <a:p>
            <a:r>
              <a:rPr lang="hi-IN" dirty="0"/>
              <a:t>तारक </a:t>
            </a:r>
            <a:r>
              <a:rPr lang="hi-IN" dirty="0" err="1"/>
              <a:t>मेहता</a:t>
            </a:r>
            <a:r>
              <a:rPr lang="hi-IN" dirty="0"/>
              <a:t> –लेखक </a:t>
            </a:r>
            <a:endParaRPr lang="en-IN" dirty="0"/>
          </a:p>
        </p:txBody>
      </p:sp>
      <p:sp>
        <p:nvSpPr>
          <p:cNvPr id="30" name="TextBox 29">
            <a:extLst>
              <a:ext uri="{FF2B5EF4-FFF2-40B4-BE49-F238E27FC236}">
                <a16:creationId xmlns:a16="http://schemas.microsoft.com/office/drawing/2014/main" id="{3D0AFBF6-C7B6-4FB0-87AC-3299E0CE2179}"/>
              </a:ext>
            </a:extLst>
          </p:cNvPr>
          <p:cNvSpPr txBox="1"/>
          <p:nvPr/>
        </p:nvSpPr>
        <p:spPr>
          <a:xfrm>
            <a:off x="5471307" y="3749934"/>
            <a:ext cx="2989943" cy="369332"/>
          </a:xfrm>
          <a:prstGeom prst="rect">
            <a:avLst/>
          </a:prstGeom>
          <a:noFill/>
        </p:spPr>
        <p:txBody>
          <a:bodyPr wrap="square" rtlCol="0">
            <a:spAutoFit/>
          </a:bodyPr>
          <a:lstStyle/>
          <a:p>
            <a:r>
              <a:rPr lang="hi-IN" dirty="0" err="1"/>
              <a:t>रतिलाल</a:t>
            </a:r>
            <a:r>
              <a:rPr lang="hi-IN" dirty="0"/>
              <a:t> </a:t>
            </a:r>
            <a:r>
              <a:rPr lang="hi-IN" dirty="0" err="1"/>
              <a:t>बोरिसागर</a:t>
            </a:r>
            <a:r>
              <a:rPr lang="hi-IN" dirty="0"/>
              <a:t> –लेखक </a:t>
            </a:r>
            <a:endParaRPr lang="en-IN" dirty="0"/>
          </a:p>
        </p:txBody>
      </p:sp>
    </p:spTree>
    <p:extLst>
      <p:ext uri="{BB962C8B-B14F-4D97-AF65-F5344CB8AC3E}">
        <p14:creationId xmlns:p14="http://schemas.microsoft.com/office/powerpoint/2010/main" val="2879373919"/>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4">
            <a:extLst>
              <a:ext uri="{FF2B5EF4-FFF2-40B4-BE49-F238E27FC236}">
                <a16:creationId xmlns:a16="http://schemas.microsoft.com/office/drawing/2014/main" id="{E20EB187-900F-4AF5-813B-101456D9F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large building with a mountain in the background&#10;&#10;Description automatically generated">
            <a:extLst>
              <a:ext uri="{FF2B5EF4-FFF2-40B4-BE49-F238E27FC236}">
                <a16:creationId xmlns:a16="http://schemas.microsoft.com/office/drawing/2014/main" id="{FA2434AF-00ED-4881-B243-A1051447A4F4}"/>
              </a:ext>
            </a:extLst>
          </p:cNvPr>
          <p:cNvPicPr>
            <a:picLocks noChangeAspect="1"/>
          </p:cNvPicPr>
          <p:nvPr/>
        </p:nvPicPr>
        <p:blipFill rotWithShape="1">
          <a:blip r:embed="rId2">
            <a:alphaModFix amt="50000"/>
            <a:extLst>
              <a:ext uri="{28A0092B-C50C-407E-A947-70E740481C1C}">
                <a14:useLocalDpi xmlns:a14="http://schemas.microsoft.com/office/drawing/2010/main" val="0"/>
              </a:ext>
            </a:extLst>
          </a:blip>
          <a:srcRect t="4661"/>
          <a:stretch/>
        </p:blipFill>
        <p:spPr>
          <a:xfrm>
            <a:off x="20" y="1"/>
            <a:ext cx="12191980" cy="6857999"/>
          </a:xfrm>
          <a:prstGeom prst="rect">
            <a:avLst/>
          </a:prstGeom>
        </p:spPr>
      </p:pic>
      <p:sp>
        <p:nvSpPr>
          <p:cNvPr id="9" name="TextBox 8">
            <a:extLst>
              <a:ext uri="{FF2B5EF4-FFF2-40B4-BE49-F238E27FC236}">
                <a16:creationId xmlns:a16="http://schemas.microsoft.com/office/drawing/2014/main" id="{E43FA619-5698-4146-AFA5-885371E30B59}"/>
              </a:ext>
            </a:extLst>
          </p:cNvPr>
          <p:cNvSpPr txBox="1"/>
          <p:nvPr/>
        </p:nvSpPr>
        <p:spPr>
          <a:xfrm>
            <a:off x="4387349" y="1200152"/>
            <a:ext cx="6897171" cy="4457696"/>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3600" dirty="0" err="1">
                <a:solidFill>
                  <a:srgbClr val="FFFFFF"/>
                </a:solidFill>
                <a:latin typeface="Aparajita" panose="02020603050405020304" pitchFamily="18" charset="0"/>
                <a:ea typeface="+mj-ea"/>
                <a:cs typeface="Aparajita" panose="02020603050405020304" pitchFamily="18" charset="0"/>
              </a:rPr>
              <a:t>सरदार</a:t>
            </a:r>
            <a:r>
              <a:rPr lang="en-US" sz="3600" dirty="0">
                <a:solidFill>
                  <a:srgbClr val="FFFFFF"/>
                </a:solidFill>
                <a:latin typeface="Aparajita" panose="02020603050405020304" pitchFamily="18" charset="0"/>
                <a:ea typeface="+mj-ea"/>
                <a:cs typeface="Aparajita" panose="02020603050405020304" pitchFamily="18" charset="0"/>
              </a:rPr>
              <a:t> </a:t>
            </a:r>
            <a:r>
              <a:rPr lang="en-US" sz="3600" dirty="0" err="1">
                <a:solidFill>
                  <a:srgbClr val="FFFFFF"/>
                </a:solidFill>
                <a:latin typeface="Aparajita" panose="02020603050405020304" pitchFamily="18" charset="0"/>
                <a:ea typeface="+mj-ea"/>
                <a:cs typeface="Aparajita" panose="02020603050405020304" pitchFamily="18" charset="0"/>
              </a:rPr>
              <a:t>पटेल</a:t>
            </a:r>
            <a:r>
              <a:rPr lang="en-US" sz="3600" dirty="0">
                <a:solidFill>
                  <a:srgbClr val="FFFFFF"/>
                </a:solidFill>
                <a:latin typeface="Aparajita" panose="02020603050405020304" pitchFamily="18" charset="0"/>
                <a:ea typeface="+mj-ea"/>
                <a:cs typeface="Aparajita" panose="02020603050405020304" pitchFamily="18" charset="0"/>
              </a:rPr>
              <a:t> </a:t>
            </a:r>
            <a:r>
              <a:rPr lang="en-US" sz="3600" dirty="0" err="1">
                <a:solidFill>
                  <a:srgbClr val="FFFFFF"/>
                </a:solidFill>
                <a:latin typeface="Aparajita" panose="02020603050405020304" pitchFamily="18" charset="0"/>
                <a:ea typeface="+mj-ea"/>
                <a:cs typeface="Aparajita" panose="02020603050405020304" pitchFamily="18" charset="0"/>
              </a:rPr>
              <a:t>ने</a:t>
            </a:r>
            <a:r>
              <a:rPr lang="en-US" sz="3600" dirty="0">
                <a:solidFill>
                  <a:srgbClr val="FFFFFF"/>
                </a:solidFill>
                <a:latin typeface="Aparajita" panose="02020603050405020304" pitchFamily="18" charset="0"/>
                <a:ea typeface="+mj-ea"/>
                <a:cs typeface="Aparajita" panose="02020603050405020304" pitchFamily="18" charset="0"/>
              </a:rPr>
              <a:t> </a:t>
            </a:r>
            <a:r>
              <a:rPr lang="en-US" sz="3600" dirty="0" err="1">
                <a:solidFill>
                  <a:srgbClr val="FFFFFF"/>
                </a:solidFill>
                <a:latin typeface="Aparajita" panose="02020603050405020304" pitchFamily="18" charset="0"/>
                <a:ea typeface="+mj-ea"/>
                <a:cs typeface="Aparajita" panose="02020603050405020304" pitchFamily="18" charset="0"/>
              </a:rPr>
              <a:t>हमें</a:t>
            </a:r>
            <a:r>
              <a:rPr lang="en-US" sz="3600" dirty="0">
                <a:solidFill>
                  <a:srgbClr val="FFFFFF"/>
                </a:solidFill>
                <a:latin typeface="Aparajita" panose="02020603050405020304" pitchFamily="18" charset="0"/>
                <a:ea typeface="+mj-ea"/>
                <a:cs typeface="Aparajita" panose="02020603050405020304" pitchFamily="18" charset="0"/>
              </a:rPr>
              <a:t> </a:t>
            </a:r>
            <a:r>
              <a:rPr lang="en-US" sz="3600" dirty="0" err="1">
                <a:solidFill>
                  <a:srgbClr val="FFFFFF"/>
                </a:solidFill>
                <a:latin typeface="Aparajita" panose="02020603050405020304" pitchFamily="18" charset="0"/>
                <a:ea typeface="+mj-ea"/>
                <a:cs typeface="Aparajita" panose="02020603050405020304" pitchFamily="18" charset="0"/>
              </a:rPr>
              <a:t>एक</a:t>
            </a:r>
            <a:r>
              <a:rPr lang="en-US" sz="3600" dirty="0">
                <a:solidFill>
                  <a:srgbClr val="FFFFFF"/>
                </a:solidFill>
                <a:latin typeface="Aparajita" panose="02020603050405020304" pitchFamily="18" charset="0"/>
                <a:ea typeface="+mj-ea"/>
                <a:cs typeface="Aparajita" panose="02020603050405020304" pitchFamily="18" charset="0"/>
              </a:rPr>
              <a:t> </a:t>
            </a:r>
            <a:r>
              <a:rPr lang="en-US" sz="3600" dirty="0" err="1">
                <a:solidFill>
                  <a:srgbClr val="FFFFFF"/>
                </a:solidFill>
                <a:latin typeface="Aparajita" panose="02020603050405020304" pitchFamily="18" charset="0"/>
                <a:ea typeface="+mj-ea"/>
                <a:cs typeface="Aparajita" panose="02020603050405020304" pitchFamily="18" charset="0"/>
              </a:rPr>
              <a:t>भारत</a:t>
            </a:r>
            <a:r>
              <a:rPr lang="en-US" sz="3600" dirty="0">
                <a:solidFill>
                  <a:srgbClr val="FFFFFF"/>
                </a:solidFill>
                <a:latin typeface="Aparajita" panose="02020603050405020304" pitchFamily="18" charset="0"/>
                <a:ea typeface="+mj-ea"/>
                <a:cs typeface="Aparajita" panose="02020603050405020304" pitchFamily="18" charset="0"/>
              </a:rPr>
              <a:t> </a:t>
            </a:r>
            <a:r>
              <a:rPr lang="en-US" sz="3600" dirty="0" err="1">
                <a:solidFill>
                  <a:srgbClr val="FFFFFF"/>
                </a:solidFill>
                <a:latin typeface="Aparajita" panose="02020603050405020304" pitchFamily="18" charset="0"/>
                <a:ea typeface="+mj-ea"/>
                <a:cs typeface="Aparajita" panose="02020603050405020304" pitchFamily="18" charset="0"/>
              </a:rPr>
              <a:t>दिया</a:t>
            </a:r>
            <a:r>
              <a:rPr lang="en-US" sz="3600" dirty="0">
                <a:solidFill>
                  <a:srgbClr val="FFFFFF"/>
                </a:solidFill>
                <a:latin typeface="Aparajita" panose="02020603050405020304" pitchFamily="18" charset="0"/>
                <a:ea typeface="+mj-ea"/>
                <a:cs typeface="Aparajita" panose="02020603050405020304" pitchFamily="18" charset="0"/>
              </a:rPr>
              <a:t> </a:t>
            </a:r>
            <a:r>
              <a:rPr lang="en-US" sz="3600" dirty="0" err="1">
                <a:solidFill>
                  <a:srgbClr val="FFFFFF"/>
                </a:solidFill>
                <a:latin typeface="Aparajita" panose="02020603050405020304" pitchFamily="18" charset="0"/>
                <a:ea typeface="+mj-ea"/>
                <a:cs typeface="Aparajita" panose="02020603050405020304" pitchFamily="18" charset="0"/>
              </a:rPr>
              <a:t>अब</a:t>
            </a:r>
            <a:r>
              <a:rPr lang="en-US" sz="3600" dirty="0">
                <a:solidFill>
                  <a:srgbClr val="FFFFFF"/>
                </a:solidFill>
                <a:latin typeface="Aparajita" panose="02020603050405020304" pitchFamily="18" charset="0"/>
                <a:ea typeface="+mj-ea"/>
                <a:cs typeface="Aparajita" panose="02020603050405020304" pitchFamily="18" charset="0"/>
              </a:rPr>
              <a:t> </a:t>
            </a:r>
            <a:r>
              <a:rPr lang="en-US" sz="3600" dirty="0" err="1">
                <a:solidFill>
                  <a:srgbClr val="FFFFFF"/>
                </a:solidFill>
                <a:latin typeface="Aparajita" panose="02020603050405020304" pitchFamily="18" charset="0"/>
                <a:ea typeface="+mj-ea"/>
                <a:cs typeface="Aparajita" panose="02020603050405020304" pitchFamily="18" charset="0"/>
              </a:rPr>
              <a:t>हम</a:t>
            </a:r>
            <a:r>
              <a:rPr lang="en-US" sz="3600" dirty="0">
                <a:solidFill>
                  <a:srgbClr val="FFFFFF"/>
                </a:solidFill>
                <a:latin typeface="Aparajita" panose="02020603050405020304" pitchFamily="18" charset="0"/>
                <a:ea typeface="+mj-ea"/>
                <a:cs typeface="Aparajita" panose="02020603050405020304" pitchFamily="18" charset="0"/>
              </a:rPr>
              <a:t> 125 </a:t>
            </a:r>
            <a:r>
              <a:rPr lang="en-US" sz="3600" dirty="0" err="1">
                <a:solidFill>
                  <a:srgbClr val="FFFFFF"/>
                </a:solidFill>
                <a:latin typeface="Aparajita" panose="02020603050405020304" pitchFamily="18" charset="0"/>
                <a:ea typeface="+mj-ea"/>
                <a:cs typeface="Aparajita" panose="02020603050405020304" pitchFamily="18" charset="0"/>
              </a:rPr>
              <a:t>करोड़</a:t>
            </a:r>
            <a:r>
              <a:rPr lang="en-US" sz="3600" dirty="0">
                <a:solidFill>
                  <a:srgbClr val="FFFFFF"/>
                </a:solidFill>
                <a:latin typeface="Aparajita" panose="02020603050405020304" pitchFamily="18" charset="0"/>
                <a:ea typeface="+mj-ea"/>
                <a:cs typeface="Aparajita" panose="02020603050405020304" pitchFamily="18" charset="0"/>
              </a:rPr>
              <a:t> </a:t>
            </a:r>
            <a:r>
              <a:rPr lang="hi-IN" sz="3600" dirty="0">
                <a:solidFill>
                  <a:srgbClr val="FFFFFF"/>
                </a:solidFill>
                <a:latin typeface="Aparajita" panose="02020603050405020304" pitchFamily="18" charset="0"/>
                <a:ea typeface="+mj-ea"/>
                <a:cs typeface="Aparajita" panose="02020603050405020304" pitchFamily="18" charset="0"/>
              </a:rPr>
              <a:t>भारतीयों का</a:t>
            </a:r>
            <a:r>
              <a:rPr lang="en-US" sz="3600" dirty="0">
                <a:solidFill>
                  <a:srgbClr val="FFFFFF"/>
                </a:solidFill>
                <a:latin typeface="Aparajita" panose="02020603050405020304" pitchFamily="18" charset="0"/>
                <a:ea typeface="+mj-ea"/>
                <a:cs typeface="Aparajita" panose="02020603050405020304" pitchFamily="18" charset="0"/>
              </a:rPr>
              <a:t> </a:t>
            </a:r>
            <a:r>
              <a:rPr lang="en-US" sz="3600" dirty="0" err="1">
                <a:solidFill>
                  <a:srgbClr val="FFFFFF"/>
                </a:solidFill>
                <a:latin typeface="Aparajita" panose="02020603050405020304" pitchFamily="18" charset="0"/>
                <a:ea typeface="+mj-ea"/>
                <a:cs typeface="Aparajita" panose="02020603050405020304" pitchFamily="18" charset="0"/>
              </a:rPr>
              <a:t>कर्तव्य</a:t>
            </a:r>
            <a:r>
              <a:rPr lang="en-US" sz="3600" dirty="0">
                <a:solidFill>
                  <a:srgbClr val="FFFFFF"/>
                </a:solidFill>
                <a:latin typeface="Aparajita" panose="02020603050405020304" pitchFamily="18" charset="0"/>
                <a:ea typeface="+mj-ea"/>
                <a:cs typeface="Aparajita" panose="02020603050405020304" pitchFamily="18" charset="0"/>
              </a:rPr>
              <a:t> </a:t>
            </a:r>
            <a:r>
              <a:rPr lang="en-US" sz="3600" dirty="0" err="1">
                <a:solidFill>
                  <a:srgbClr val="FFFFFF"/>
                </a:solidFill>
                <a:latin typeface="Aparajita" panose="02020603050405020304" pitchFamily="18" charset="0"/>
                <a:ea typeface="+mj-ea"/>
                <a:cs typeface="Aparajita" panose="02020603050405020304" pitchFamily="18" charset="0"/>
              </a:rPr>
              <a:t>है</a:t>
            </a:r>
            <a:r>
              <a:rPr lang="en-US" sz="3600" dirty="0">
                <a:solidFill>
                  <a:srgbClr val="FFFFFF"/>
                </a:solidFill>
                <a:latin typeface="Aparajita" panose="02020603050405020304" pitchFamily="18" charset="0"/>
                <a:ea typeface="+mj-ea"/>
                <a:cs typeface="Aparajita" panose="02020603050405020304" pitchFamily="18" charset="0"/>
              </a:rPr>
              <a:t> </a:t>
            </a:r>
            <a:r>
              <a:rPr lang="hi-IN" sz="3600" dirty="0">
                <a:solidFill>
                  <a:srgbClr val="FFFFFF"/>
                </a:solidFill>
                <a:latin typeface="Aparajita" panose="02020603050405020304" pitchFamily="18" charset="0"/>
                <a:ea typeface="+mj-ea"/>
                <a:cs typeface="Aparajita" panose="02020603050405020304" pitchFamily="18" charset="0"/>
              </a:rPr>
              <a:t>कि</a:t>
            </a:r>
            <a:r>
              <a:rPr lang="en-US" sz="3600" dirty="0">
                <a:solidFill>
                  <a:srgbClr val="FFFFFF"/>
                </a:solidFill>
                <a:latin typeface="Aparajita" panose="02020603050405020304" pitchFamily="18" charset="0"/>
                <a:ea typeface="+mj-ea"/>
                <a:cs typeface="Aparajita" panose="02020603050405020304" pitchFamily="18" charset="0"/>
              </a:rPr>
              <a:t> </a:t>
            </a:r>
            <a:r>
              <a:rPr lang="en-US" sz="3600" dirty="0" err="1">
                <a:solidFill>
                  <a:srgbClr val="FFFFFF"/>
                </a:solidFill>
                <a:latin typeface="Aparajita" panose="02020603050405020304" pitchFamily="18" charset="0"/>
                <a:ea typeface="+mj-ea"/>
                <a:cs typeface="Aparajita" panose="02020603050405020304" pitchFamily="18" charset="0"/>
              </a:rPr>
              <a:t>हम</a:t>
            </a:r>
            <a:r>
              <a:rPr lang="en-US" sz="3600" dirty="0">
                <a:solidFill>
                  <a:srgbClr val="FFFFFF"/>
                </a:solidFill>
                <a:latin typeface="Aparajita" panose="02020603050405020304" pitchFamily="18" charset="0"/>
                <a:ea typeface="+mj-ea"/>
                <a:cs typeface="Aparajita" panose="02020603050405020304" pitchFamily="18" charset="0"/>
              </a:rPr>
              <a:t> </a:t>
            </a:r>
            <a:r>
              <a:rPr lang="en-US" sz="3600" dirty="0" err="1">
                <a:solidFill>
                  <a:srgbClr val="FFFFFF"/>
                </a:solidFill>
                <a:latin typeface="Aparajita" panose="02020603050405020304" pitchFamily="18" charset="0"/>
                <a:ea typeface="+mj-ea"/>
                <a:cs typeface="Aparajita" panose="02020603050405020304" pitchFamily="18" charset="0"/>
              </a:rPr>
              <a:t>सब</a:t>
            </a:r>
            <a:r>
              <a:rPr lang="en-US" sz="3600" dirty="0">
                <a:solidFill>
                  <a:srgbClr val="FFFFFF"/>
                </a:solidFill>
                <a:latin typeface="Aparajita" panose="02020603050405020304" pitchFamily="18" charset="0"/>
                <a:ea typeface="+mj-ea"/>
                <a:cs typeface="Aparajita" panose="02020603050405020304" pitchFamily="18" charset="0"/>
              </a:rPr>
              <a:t> </a:t>
            </a:r>
            <a:r>
              <a:rPr lang="en-US" sz="3600" dirty="0" err="1">
                <a:solidFill>
                  <a:srgbClr val="FFFFFF"/>
                </a:solidFill>
                <a:latin typeface="Aparajita" panose="02020603050405020304" pitchFamily="18" charset="0"/>
                <a:ea typeface="+mj-ea"/>
                <a:cs typeface="Aparajita" panose="02020603050405020304" pitchFamily="18" charset="0"/>
              </a:rPr>
              <a:t>मिलकर</a:t>
            </a:r>
            <a:r>
              <a:rPr lang="en-US" sz="3600" dirty="0">
                <a:solidFill>
                  <a:srgbClr val="FFFFFF"/>
                </a:solidFill>
                <a:latin typeface="Aparajita" panose="02020603050405020304" pitchFamily="18" charset="0"/>
                <a:ea typeface="+mj-ea"/>
                <a:cs typeface="Aparajita" panose="02020603050405020304" pitchFamily="18" charset="0"/>
              </a:rPr>
              <a:t> </a:t>
            </a:r>
            <a:r>
              <a:rPr lang="en-US" sz="3600" dirty="0" err="1">
                <a:solidFill>
                  <a:srgbClr val="FFFFFF"/>
                </a:solidFill>
                <a:latin typeface="Aparajita" panose="02020603050405020304" pitchFamily="18" charset="0"/>
                <a:ea typeface="+mj-ea"/>
                <a:cs typeface="Aparajita" panose="02020603050405020304" pitchFamily="18" charset="0"/>
              </a:rPr>
              <a:t>श्रेष्ठ</a:t>
            </a:r>
            <a:r>
              <a:rPr lang="en-US" sz="3600" dirty="0">
                <a:solidFill>
                  <a:srgbClr val="FFFFFF"/>
                </a:solidFill>
                <a:latin typeface="Aparajita" panose="02020603050405020304" pitchFamily="18" charset="0"/>
                <a:ea typeface="+mj-ea"/>
                <a:cs typeface="Aparajita" panose="02020603050405020304" pitchFamily="18" charset="0"/>
              </a:rPr>
              <a:t> </a:t>
            </a:r>
            <a:r>
              <a:rPr lang="en-US" sz="3600" dirty="0" err="1">
                <a:solidFill>
                  <a:srgbClr val="FFFFFF"/>
                </a:solidFill>
                <a:latin typeface="Aparajita" panose="02020603050405020304" pitchFamily="18" charset="0"/>
                <a:ea typeface="+mj-ea"/>
                <a:cs typeface="Aparajita" panose="02020603050405020304" pitchFamily="18" charset="0"/>
              </a:rPr>
              <a:t>भारत</a:t>
            </a:r>
            <a:r>
              <a:rPr lang="en-US" sz="3600" dirty="0">
                <a:solidFill>
                  <a:srgbClr val="FFFFFF"/>
                </a:solidFill>
                <a:latin typeface="Aparajita" panose="02020603050405020304" pitchFamily="18" charset="0"/>
                <a:ea typeface="+mj-ea"/>
                <a:cs typeface="Aparajita" panose="02020603050405020304" pitchFamily="18" charset="0"/>
              </a:rPr>
              <a:t> </a:t>
            </a:r>
            <a:r>
              <a:rPr lang="en-US" sz="3600" dirty="0" err="1">
                <a:solidFill>
                  <a:srgbClr val="FFFFFF"/>
                </a:solidFill>
                <a:latin typeface="Aparajita" panose="02020603050405020304" pitchFamily="18" charset="0"/>
                <a:ea typeface="+mj-ea"/>
                <a:cs typeface="Aparajita" panose="02020603050405020304" pitchFamily="18" charset="0"/>
              </a:rPr>
              <a:t>का</a:t>
            </a:r>
            <a:r>
              <a:rPr lang="en-US" sz="3600" dirty="0">
                <a:solidFill>
                  <a:srgbClr val="FFFFFF"/>
                </a:solidFill>
                <a:latin typeface="Aparajita" panose="02020603050405020304" pitchFamily="18" charset="0"/>
                <a:ea typeface="+mj-ea"/>
                <a:cs typeface="Aparajita" panose="02020603050405020304" pitchFamily="18" charset="0"/>
              </a:rPr>
              <a:t> </a:t>
            </a:r>
            <a:r>
              <a:rPr lang="en-US" sz="3600" dirty="0" err="1">
                <a:solidFill>
                  <a:srgbClr val="FFFFFF"/>
                </a:solidFill>
                <a:latin typeface="Aparajita" panose="02020603050405020304" pitchFamily="18" charset="0"/>
                <a:ea typeface="+mj-ea"/>
                <a:cs typeface="Aparajita" panose="02020603050405020304" pitchFamily="18" charset="0"/>
              </a:rPr>
              <a:t>निर्माण</a:t>
            </a:r>
            <a:r>
              <a:rPr lang="en-US" sz="3600" dirty="0">
                <a:solidFill>
                  <a:srgbClr val="FFFFFF"/>
                </a:solidFill>
                <a:latin typeface="Aparajita" panose="02020603050405020304" pitchFamily="18" charset="0"/>
                <a:ea typeface="+mj-ea"/>
                <a:cs typeface="Aparajita" panose="02020603050405020304" pitchFamily="18" charset="0"/>
              </a:rPr>
              <a:t> </a:t>
            </a:r>
            <a:r>
              <a:rPr lang="en-US" sz="3600" dirty="0" err="1">
                <a:solidFill>
                  <a:srgbClr val="FFFFFF"/>
                </a:solidFill>
                <a:latin typeface="Aparajita" panose="02020603050405020304" pitchFamily="18" charset="0"/>
                <a:ea typeface="+mj-ea"/>
                <a:cs typeface="Aparajita" panose="02020603050405020304" pitchFamily="18" charset="0"/>
              </a:rPr>
              <a:t>करें</a:t>
            </a:r>
            <a:r>
              <a:rPr lang="en-US" sz="3600" dirty="0">
                <a:solidFill>
                  <a:srgbClr val="FFFFFF"/>
                </a:solidFill>
                <a:latin typeface="Aparajita" panose="02020603050405020304" pitchFamily="18" charset="0"/>
                <a:ea typeface="+mj-ea"/>
                <a:cs typeface="Aparajita" panose="02020603050405020304" pitchFamily="18" charset="0"/>
              </a:rPr>
              <a:t> </a:t>
            </a:r>
          </a:p>
          <a:p>
            <a:pPr>
              <a:lnSpc>
                <a:spcPct val="90000"/>
              </a:lnSpc>
              <a:spcBef>
                <a:spcPct val="0"/>
              </a:spcBef>
              <a:spcAft>
                <a:spcPts val="600"/>
              </a:spcAft>
            </a:pPr>
            <a:r>
              <a:rPr lang="en-US" sz="3200" dirty="0">
                <a:solidFill>
                  <a:srgbClr val="FFFFFF"/>
                </a:solidFill>
                <a:latin typeface="Aparajita" panose="02020603050405020304" pitchFamily="18" charset="0"/>
                <a:ea typeface="+mj-ea"/>
                <a:cs typeface="Aparajita" panose="02020603050405020304" pitchFamily="18" charset="0"/>
              </a:rPr>
              <a:t>				</a:t>
            </a:r>
          </a:p>
          <a:p>
            <a:pPr>
              <a:lnSpc>
                <a:spcPct val="90000"/>
              </a:lnSpc>
              <a:spcBef>
                <a:spcPct val="0"/>
              </a:spcBef>
              <a:spcAft>
                <a:spcPts val="600"/>
              </a:spcAft>
            </a:pPr>
            <a:r>
              <a:rPr lang="en-US" sz="3200" dirty="0">
                <a:solidFill>
                  <a:srgbClr val="FFFFFF"/>
                </a:solidFill>
                <a:latin typeface="Aparajita" panose="02020603050405020304" pitchFamily="18" charset="0"/>
                <a:ea typeface="+mj-ea"/>
                <a:cs typeface="Aparajita" panose="02020603050405020304" pitchFamily="18" charset="0"/>
              </a:rPr>
              <a:t>		</a:t>
            </a:r>
            <a:r>
              <a:rPr lang="hi-IN" sz="3200" dirty="0">
                <a:solidFill>
                  <a:srgbClr val="FFFFFF"/>
                </a:solidFill>
                <a:latin typeface="Aparajita" panose="02020603050405020304" pitchFamily="18" charset="0"/>
                <a:ea typeface="+mj-ea"/>
                <a:cs typeface="Aparajita" panose="02020603050405020304" pitchFamily="18" charset="0"/>
              </a:rPr>
              <a:t>	</a:t>
            </a:r>
            <a:r>
              <a:rPr lang="en-US" sz="3200" dirty="0">
                <a:solidFill>
                  <a:srgbClr val="FFFFFF"/>
                </a:solidFill>
                <a:latin typeface="Aparajita" panose="02020603050405020304" pitchFamily="18" charset="0"/>
                <a:ea typeface="+mj-ea"/>
                <a:cs typeface="Aparajita" panose="02020603050405020304" pitchFamily="18" charset="0"/>
              </a:rPr>
              <a:t>- </a:t>
            </a:r>
            <a:r>
              <a:rPr lang="en-US" sz="2400" dirty="0" err="1">
                <a:solidFill>
                  <a:srgbClr val="FFFFFF"/>
                </a:solidFill>
                <a:latin typeface="Aparajita" panose="02020603050405020304" pitchFamily="18" charset="0"/>
                <a:ea typeface="+mj-ea"/>
                <a:cs typeface="Aparajita" panose="02020603050405020304" pitchFamily="18" charset="0"/>
              </a:rPr>
              <a:t>श्री</a:t>
            </a:r>
            <a:r>
              <a:rPr lang="en-US" sz="2400" dirty="0">
                <a:solidFill>
                  <a:srgbClr val="FFFFFF"/>
                </a:solidFill>
                <a:latin typeface="Aparajita" panose="02020603050405020304" pitchFamily="18" charset="0"/>
                <a:ea typeface="+mj-ea"/>
                <a:cs typeface="Aparajita" panose="02020603050405020304" pitchFamily="18" charset="0"/>
              </a:rPr>
              <a:t> </a:t>
            </a:r>
            <a:r>
              <a:rPr lang="en-US" sz="2400" dirty="0" err="1">
                <a:solidFill>
                  <a:srgbClr val="FFFFFF"/>
                </a:solidFill>
                <a:latin typeface="Aparajita" panose="02020603050405020304" pitchFamily="18" charset="0"/>
                <a:ea typeface="+mj-ea"/>
                <a:cs typeface="Aparajita" panose="02020603050405020304" pitchFamily="18" charset="0"/>
              </a:rPr>
              <a:t>नरेन्द्र</a:t>
            </a:r>
            <a:r>
              <a:rPr lang="en-US" sz="2400" dirty="0">
                <a:solidFill>
                  <a:srgbClr val="FFFFFF"/>
                </a:solidFill>
                <a:latin typeface="Aparajita" panose="02020603050405020304" pitchFamily="18" charset="0"/>
                <a:ea typeface="+mj-ea"/>
                <a:cs typeface="Aparajita" panose="02020603050405020304" pitchFamily="18" charset="0"/>
              </a:rPr>
              <a:t> </a:t>
            </a:r>
            <a:r>
              <a:rPr lang="en-US" sz="2400" dirty="0" err="1">
                <a:solidFill>
                  <a:srgbClr val="FFFFFF"/>
                </a:solidFill>
                <a:latin typeface="Aparajita" panose="02020603050405020304" pitchFamily="18" charset="0"/>
                <a:ea typeface="+mj-ea"/>
                <a:cs typeface="Aparajita" panose="02020603050405020304" pitchFamily="18" charset="0"/>
              </a:rPr>
              <a:t>मोदी</a:t>
            </a:r>
            <a:r>
              <a:rPr lang="en-US" sz="2400" dirty="0">
                <a:solidFill>
                  <a:srgbClr val="FFFFFF"/>
                </a:solidFill>
                <a:latin typeface="Aparajita" panose="02020603050405020304" pitchFamily="18" charset="0"/>
                <a:ea typeface="+mj-ea"/>
                <a:cs typeface="Aparajita" panose="02020603050405020304" pitchFamily="18" charset="0"/>
              </a:rPr>
              <a:t> , </a:t>
            </a:r>
            <a:r>
              <a:rPr lang="en-US" sz="2400" dirty="0" err="1">
                <a:solidFill>
                  <a:srgbClr val="FFFFFF"/>
                </a:solidFill>
                <a:latin typeface="Aparajita" panose="02020603050405020304" pitchFamily="18" charset="0"/>
                <a:ea typeface="+mj-ea"/>
                <a:cs typeface="Aparajita" panose="02020603050405020304" pitchFamily="18" charset="0"/>
              </a:rPr>
              <a:t>माननीय</a:t>
            </a:r>
            <a:r>
              <a:rPr lang="en-US" sz="2400" dirty="0">
                <a:solidFill>
                  <a:srgbClr val="FFFFFF"/>
                </a:solidFill>
                <a:latin typeface="Aparajita" panose="02020603050405020304" pitchFamily="18" charset="0"/>
                <a:ea typeface="+mj-ea"/>
                <a:cs typeface="Aparajita" panose="02020603050405020304" pitchFamily="18" charset="0"/>
              </a:rPr>
              <a:t> </a:t>
            </a:r>
            <a:r>
              <a:rPr lang="en-US" sz="2400" dirty="0" err="1">
                <a:solidFill>
                  <a:srgbClr val="FFFFFF"/>
                </a:solidFill>
                <a:latin typeface="Aparajita" panose="02020603050405020304" pitchFamily="18" charset="0"/>
                <a:ea typeface="+mj-ea"/>
                <a:cs typeface="Aparajita" panose="02020603050405020304" pitchFamily="18" charset="0"/>
              </a:rPr>
              <a:t>प्रधानमंत्री</a:t>
            </a:r>
            <a:endParaRPr lang="en-US" sz="3200" dirty="0">
              <a:solidFill>
                <a:srgbClr val="FFFFFF"/>
              </a:solidFill>
              <a:latin typeface="Aparajita" panose="02020603050405020304" pitchFamily="18" charset="0"/>
              <a:ea typeface="+mj-ea"/>
              <a:cs typeface="Aparajita" panose="02020603050405020304" pitchFamily="18" charset="0"/>
            </a:endParaRPr>
          </a:p>
        </p:txBody>
      </p:sp>
      <p:cxnSp>
        <p:nvCxnSpPr>
          <p:cNvPr id="27" name="Straight Connector 26">
            <a:extLst>
              <a:ext uri="{FF2B5EF4-FFF2-40B4-BE49-F238E27FC236}">
                <a16:creationId xmlns:a16="http://schemas.microsoft.com/office/drawing/2014/main" id="{624D17C8-E9C2-48A4-AA36-D7048A6CCC4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55891" y="2286000"/>
            <a:ext cx="0" cy="228600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8415306B-652F-4C51-B326-84A82452E9F4}"/>
              </a:ext>
            </a:extLst>
          </p:cNvPr>
          <p:cNvSpPr txBox="1"/>
          <p:nvPr/>
        </p:nvSpPr>
        <p:spPr>
          <a:xfrm>
            <a:off x="407963" y="1814732"/>
            <a:ext cx="11577711" cy="8862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20253411-151B-4EAE-9990-EED3BA903CD3}"/>
              </a:ext>
            </a:extLst>
          </p:cNvPr>
          <p:cNvSpPr/>
          <p:nvPr/>
        </p:nvSpPr>
        <p:spPr>
          <a:xfrm>
            <a:off x="3355626" y="2967335"/>
            <a:ext cx="4522282" cy="923330"/>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5400" b="1" i="0" u="none" strike="noStrike" kern="1200" cap="none" spc="0" normalizeH="0" baseline="0" noProof="0" dirty="0">
              <a:ln/>
              <a:solidFill>
                <a:srgbClr val="A5A5A5"/>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33312074"/>
      </p:ext>
    </p:extLst>
  </p:cSld>
  <p:clrMapOvr>
    <a:overrideClrMapping bg1="dk1" tx1="lt1" bg2="dk2" tx2="lt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6942509D-CBD5-4639-854D-4EE7F21D09DE}"/>
              </a:ext>
            </a:extLst>
          </p:cNvPr>
          <p:cNvSpPr txBox="1"/>
          <p:nvPr/>
        </p:nvSpPr>
        <p:spPr>
          <a:xfrm>
            <a:off x="914400" y="3520000"/>
            <a:ext cx="4906370" cy="2134082"/>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5400" kern="1200" dirty="0" err="1">
                <a:solidFill>
                  <a:schemeClr val="tx1"/>
                </a:solidFill>
                <a:latin typeface="+mj-lt"/>
                <a:ea typeface="+mj-ea"/>
                <a:cs typeface="+mj-cs"/>
              </a:rPr>
              <a:t>मनोरंजन</a:t>
            </a:r>
            <a:endParaRPr lang="en-US" sz="4800" kern="1200" dirty="0">
              <a:solidFill>
                <a:schemeClr val="tx1"/>
              </a:solidFill>
              <a:latin typeface="+mj-lt"/>
              <a:ea typeface="+mj-ea"/>
              <a:cs typeface="+mj-cs"/>
            </a:endParaRPr>
          </a:p>
        </p:txBody>
      </p:sp>
      <p:pic>
        <p:nvPicPr>
          <p:cNvPr id="3" name="Picture 2" descr="A group of people posing for a photo&#10;&#10;Description automatically generated">
            <a:extLst>
              <a:ext uri="{FF2B5EF4-FFF2-40B4-BE49-F238E27FC236}">
                <a16:creationId xmlns:a16="http://schemas.microsoft.com/office/drawing/2014/main" id="{27088560-1730-4DB1-9E58-02A97D6B41A3}"/>
              </a:ext>
            </a:extLst>
          </p:cNvPr>
          <p:cNvPicPr>
            <a:picLocks noChangeAspect="1"/>
          </p:cNvPicPr>
          <p:nvPr/>
        </p:nvPicPr>
        <p:blipFill rotWithShape="1">
          <a:blip r:embed="rId2">
            <a:extLst>
              <a:ext uri="{28A0092B-C50C-407E-A947-70E740481C1C}">
                <a14:useLocalDpi xmlns:a14="http://schemas.microsoft.com/office/drawing/2010/main" val="0"/>
              </a:ext>
            </a:extLst>
          </a:blip>
          <a:srcRect r="-1" b="15947"/>
          <a:stretch/>
        </p:blipFill>
        <p:spPr>
          <a:xfrm>
            <a:off x="5" y="881953"/>
            <a:ext cx="3664827" cy="2310286"/>
          </a:xfrm>
          <a:prstGeom prst="rect">
            <a:avLst/>
          </a:prstGeom>
        </p:spPr>
      </p:pic>
      <p:sp>
        <p:nvSpPr>
          <p:cNvPr id="31" name="Freeform: Shape 30">
            <a:extLst>
              <a:ext uri="{FF2B5EF4-FFF2-40B4-BE49-F238E27FC236}">
                <a16:creationId xmlns:a16="http://schemas.microsoft.com/office/drawing/2014/main" id="{7BC0F8B1-F985-469B-8332-13DBC76655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791963" y="451044"/>
            <a:ext cx="2308583" cy="2741196"/>
          </a:xfrm>
          <a:custGeom>
            <a:avLst/>
            <a:gdLst>
              <a:gd name="connsiteX0" fmla="*/ 2308583 w 2308583"/>
              <a:gd name="connsiteY0" fmla="*/ 2741196 h 2741196"/>
              <a:gd name="connsiteX1" fmla="*/ 462 w 2308583"/>
              <a:gd name="connsiteY1" fmla="*/ 2741196 h 2741196"/>
              <a:gd name="connsiteX2" fmla="*/ 0 w 2308583"/>
              <a:gd name="connsiteY2" fmla="*/ 2469337 h 2741196"/>
              <a:gd name="connsiteX3" fmla="*/ 2022607 w 2308583"/>
              <a:gd name="connsiteY3" fmla="*/ 2470269 h 2741196"/>
              <a:gd name="connsiteX4" fmla="*/ 2022607 w 2308583"/>
              <a:gd name="connsiteY4" fmla="*/ 0 h 2741196"/>
              <a:gd name="connsiteX5" fmla="*/ 2308583 w 2308583"/>
              <a:gd name="connsiteY5" fmla="*/ 0 h 2741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08583" h="2741196">
                <a:moveTo>
                  <a:pt x="2308583" y="2741196"/>
                </a:moveTo>
                <a:lnTo>
                  <a:pt x="462" y="2741196"/>
                </a:lnTo>
                <a:cubicBezTo>
                  <a:pt x="-462" y="2647366"/>
                  <a:pt x="923" y="2563167"/>
                  <a:pt x="0" y="2469337"/>
                </a:cubicBezTo>
                <a:lnTo>
                  <a:pt x="2022607" y="2470269"/>
                </a:lnTo>
                <a:lnTo>
                  <a:pt x="2022607" y="0"/>
                </a:lnTo>
                <a:lnTo>
                  <a:pt x="2308583" y="0"/>
                </a:lnTo>
                <a:close/>
              </a:path>
            </a:pathLst>
          </a:custGeom>
          <a:solidFill>
            <a:schemeClr val="tx1">
              <a:lumMod val="95000"/>
              <a:lumOff val="5000"/>
              <a:alpha val="75000"/>
            </a:schemeClr>
          </a:solidFill>
          <a:ln w="0">
            <a:noFill/>
            <a:prstDash val="solid"/>
            <a:round/>
            <a:headEnd/>
            <a:tailEnd/>
          </a:ln>
        </p:spPr>
      </p:sp>
      <p:pic>
        <p:nvPicPr>
          <p:cNvPr id="16" name="Picture 15" descr="A person standing in front of a sign&#10;&#10;Description automatically generated">
            <a:extLst>
              <a:ext uri="{FF2B5EF4-FFF2-40B4-BE49-F238E27FC236}">
                <a16:creationId xmlns:a16="http://schemas.microsoft.com/office/drawing/2014/main" id="{30E5FDAF-76F2-4F1E-B07C-2C0D9B355A6D}"/>
              </a:ext>
            </a:extLst>
          </p:cNvPr>
          <p:cNvPicPr>
            <a:picLocks noChangeAspect="1"/>
          </p:cNvPicPr>
          <p:nvPr/>
        </p:nvPicPr>
        <p:blipFill rotWithShape="1">
          <a:blip r:embed="rId3">
            <a:extLst>
              <a:ext uri="{28A0092B-C50C-407E-A947-70E740481C1C}">
                <a14:useLocalDpi xmlns:a14="http://schemas.microsoft.com/office/drawing/2010/main" val="0"/>
              </a:ext>
            </a:extLst>
          </a:blip>
          <a:srcRect t="20797" r="2" b="175"/>
          <a:stretch/>
        </p:blipFill>
        <p:spPr>
          <a:xfrm>
            <a:off x="4257921" y="-1"/>
            <a:ext cx="4051910" cy="3192239"/>
          </a:xfrm>
          <a:prstGeom prst="rect">
            <a:avLst/>
          </a:prstGeom>
        </p:spPr>
      </p:pic>
      <p:pic>
        <p:nvPicPr>
          <p:cNvPr id="6" name="Picture 5" descr="A person posing for the camera&#10;&#10;Description automatically generated">
            <a:extLst>
              <a:ext uri="{FF2B5EF4-FFF2-40B4-BE49-F238E27FC236}">
                <a16:creationId xmlns:a16="http://schemas.microsoft.com/office/drawing/2014/main" id="{EAAF61E2-E616-45E1-9F37-3F3FB90B934C}"/>
              </a:ext>
            </a:extLst>
          </p:cNvPr>
          <p:cNvPicPr>
            <a:picLocks noChangeAspect="1"/>
          </p:cNvPicPr>
          <p:nvPr/>
        </p:nvPicPr>
        <p:blipFill rotWithShape="1">
          <a:blip r:embed="rId4">
            <a:extLst>
              <a:ext uri="{28A0092B-C50C-407E-A947-70E740481C1C}">
                <a14:useLocalDpi xmlns:a14="http://schemas.microsoft.com/office/drawing/2010/main" val="0"/>
              </a:ext>
            </a:extLst>
          </a:blip>
          <a:srcRect t="13285" b="42625"/>
          <a:stretch/>
        </p:blipFill>
        <p:spPr>
          <a:xfrm>
            <a:off x="8479972" y="863600"/>
            <a:ext cx="2830286" cy="1894535"/>
          </a:xfrm>
          <a:prstGeom prst="rect">
            <a:avLst/>
          </a:prstGeom>
        </p:spPr>
      </p:pic>
      <p:sp>
        <p:nvSpPr>
          <p:cNvPr id="33" name="Freeform: Shape 32">
            <a:extLst>
              <a:ext uri="{FF2B5EF4-FFF2-40B4-BE49-F238E27FC236}">
                <a16:creationId xmlns:a16="http://schemas.microsoft.com/office/drawing/2014/main" id="{89D15953-1642-4DD6-AD9E-01AA19247F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9466977" y="434000"/>
            <a:ext cx="2308583" cy="1114404"/>
          </a:xfrm>
          <a:custGeom>
            <a:avLst/>
            <a:gdLst>
              <a:gd name="connsiteX0" fmla="*/ 462 w 2308583"/>
              <a:gd name="connsiteY0" fmla="*/ 1114404 h 1114404"/>
              <a:gd name="connsiteX1" fmla="*/ 2308583 w 2308583"/>
              <a:gd name="connsiteY1" fmla="*/ 1114404 h 1114404"/>
              <a:gd name="connsiteX2" fmla="*/ 2308583 w 2308583"/>
              <a:gd name="connsiteY2" fmla="*/ 0 h 1114404"/>
              <a:gd name="connsiteX3" fmla="*/ 2022607 w 2308583"/>
              <a:gd name="connsiteY3" fmla="*/ 0 h 1114404"/>
              <a:gd name="connsiteX4" fmla="*/ 2022607 w 2308583"/>
              <a:gd name="connsiteY4" fmla="*/ 843477 h 1114404"/>
              <a:gd name="connsiteX5" fmla="*/ 0 w 2308583"/>
              <a:gd name="connsiteY5" fmla="*/ 842545 h 1114404"/>
              <a:gd name="connsiteX6" fmla="*/ 462 w 2308583"/>
              <a:gd name="connsiteY6" fmla="*/ 1114404 h 1114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8583" h="1114404">
                <a:moveTo>
                  <a:pt x="462" y="1114404"/>
                </a:moveTo>
                <a:lnTo>
                  <a:pt x="2308583" y="1114404"/>
                </a:lnTo>
                <a:lnTo>
                  <a:pt x="2308583" y="0"/>
                </a:lnTo>
                <a:lnTo>
                  <a:pt x="2022607" y="0"/>
                </a:lnTo>
                <a:lnTo>
                  <a:pt x="2022607" y="843477"/>
                </a:lnTo>
                <a:lnTo>
                  <a:pt x="0" y="842545"/>
                </a:lnTo>
                <a:cubicBezTo>
                  <a:pt x="923" y="936375"/>
                  <a:pt x="-462" y="1020574"/>
                  <a:pt x="462" y="1114404"/>
                </a:cubicBezTo>
                <a:close/>
              </a:path>
            </a:pathLst>
          </a:custGeom>
          <a:solidFill>
            <a:schemeClr val="tx1">
              <a:lumMod val="95000"/>
              <a:lumOff val="5000"/>
              <a:alpha val="75000"/>
            </a:schemeClr>
          </a:solidFill>
          <a:ln w="0">
            <a:noFill/>
            <a:prstDash val="solid"/>
            <a:round/>
            <a:headEnd/>
            <a:tailEnd/>
          </a:ln>
        </p:spPr>
      </p:sp>
      <p:cxnSp>
        <p:nvCxnSpPr>
          <p:cNvPr id="35" name="Straight Connector 34">
            <a:extLst>
              <a:ext uri="{FF2B5EF4-FFF2-40B4-BE49-F238E27FC236}">
                <a16:creationId xmlns:a16="http://schemas.microsoft.com/office/drawing/2014/main" id="{1918D9D3-1370-4FF6-9DFC-9F87F903959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14400" y="5377218"/>
            <a:ext cx="4387755"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24" name="Picture 23" descr="A person taking a selfie&#10;&#10;Description automatically generated">
            <a:extLst>
              <a:ext uri="{FF2B5EF4-FFF2-40B4-BE49-F238E27FC236}">
                <a16:creationId xmlns:a16="http://schemas.microsoft.com/office/drawing/2014/main" id="{2C79B4B8-1F64-4C2D-9035-AF7C457CF943}"/>
              </a:ext>
            </a:extLst>
          </p:cNvPr>
          <p:cNvPicPr>
            <a:picLocks noChangeAspect="1"/>
          </p:cNvPicPr>
          <p:nvPr/>
        </p:nvPicPr>
        <p:blipFill rotWithShape="1">
          <a:blip r:embed="rId5">
            <a:extLst>
              <a:ext uri="{28A0092B-C50C-407E-A947-70E740481C1C}">
                <a14:useLocalDpi xmlns:a14="http://schemas.microsoft.com/office/drawing/2010/main" val="0"/>
              </a:ext>
            </a:extLst>
          </a:blip>
          <a:srcRect l="14134" r="26134"/>
          <a:stretch/>
        </p:blipFill>
        <p:spPr>
          <a:xfrm>
            <a:off x="5618922" y="3338001"/>
            <a:ext cx="2690909" cy="2979996"/>
          </a:xfrm>
          <a:prstGeom prst="rect">
            <a:avLst/>
          </a:prstGeom>
        </p:spPr>
      </p:pic>
      <p:pic>
        <p:nvPicPr>
          <p:cNvPr id="14" name="Picture 13" descr="A person wearing a suit and tie&#10;&#10;Description automatically generated">
            <a:extLst>
              <a:ext uri="{FF2B5EF4-FFF2-40B4-BE49-F238E27FC236}">
                <a16:creationId xmlns:a16="http://schemas.microsoft.com/office/drawing/2014/main" id="{8D1CA1F2-7F36-47A6-BCFA-B8B87013DF95}"/>
              </a:ext>
            </a:extLst>
          </p:cNvPr>
          <p:cNvPicPr>
            <a:picLocks noChangeAspect="1"/>
          </p:cNvPicPr>
          <p:nvPr/>
        </p:nvPicPr>
        <p:blipFill rotWithShape="1">
          <a:blip r:embed="rId6">
            <a:extLst>
              <a:ext uri="{28A0092B-C50C-407E-A947-70E740481C1C}">
                <a14:useLocalDpi xmlns:a14="http://schemas.microsoft.com/office/drawing/2010/main" val="0"/>
              </a:ext>
            </a:extLst>
          </a:blip>
          <a:srcRect b="7872"/>
          <a:stretch/>
        </p:blipFill>
        <p:spPr>
          <a:xfrm>
            <a:off x="8937688" y="2919002"/>
            <a:ext cx="3254312" cy="2940275"/>
          </a:xfrm>
          <a:prstGeom prst="rect">
            <a:avLst/>
          </a:prstGeom>
        </p:spPr>
      </p:pic>
      <p:sp>
        <p:nvSpPr>
          <p:cNvPr id="37" name="Freeform 6">
            <a:extLst>
              <a:ext uri="{FF2B5EF4-FFF2-40B4-BE49-F238E27FC236}">
                <a16:creationId xmlns:a16="http://schemas.microsoft.com/office/drawing/2014/main" id="{FBF3780C-749F-4B50-9E1D-F2B1F6DBB7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a:off x="8476833" y="2919002"/>
            <a:ext cx="2525072" cy="3398994"/>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1">
              <a:lumMod val="95000"/>
              <a:lumOff val="5000"/>
              <a:alpha val="75000"/>
            </a:schemeClr>
          </a:solidFill>
          <a:ln w="0">
            <a:noFill/>
            <a:prstDash val="solid"/>
            <a:round/>
            <a:headEnd/>
            <a:tailEnd/>
          </a:ln>
        </p:spPr>
      </p:sp>
      <p:sp>
        <p:nvSpPr>
          <p:cNvPr id="27" name="TextBox 26">
            <a:extLst>
              <a:ext uri="{FF2B5EF4-FFF2-40B4-BE49-F238E27FC236}">
                <a16:creationId xmlns:a16="http://schemas.microsoft.com/office/drawing/2014/main" id="{922B92FD-F157-4F98-93D2-B1EEFC99B7A5}"/>
              </a:ext>
            </a:extLst>
          </p:cNvPr>
          <p:cNvSpPr txBox="1"/>
          <p:nvPr/>
        </p:nvSpPr>
        <p:spPr>
          <a:xfrm>
            <a:off x="984078" y="3253816"/>
            <a:ext cx="1631134" cy="369332"/>
          </a:xfrm>
          <a:prstGeom prst="rect">
            <a:avLst/>
          </a:prstGeom>
          <a:noFill/>
        </p:spPr>
        <p:txBody>
          <a:bodyPr wrap="square" rtlCol="0">
            <a:spAutoFit/>
          </a:bodyPr>
          <a:lstStyle/>
          <a:p>
            <a:r>
              <a:rPr lang="hi-IN" dirty="0" err="1"/>
              <a:t>अरविन्द</a:t>
            </a:r>
            <a:r>
              <a:rPr lang="hi-IN" dirty="0"/>
              <a:t> त्रिवेदी</a:t>
            </a:r>
            <a:endParaRPr lang="en-IN" dirty="0"/>
          </a:p>
        </p:txBody>
      </p:sp>
      <p:sp>
        <p:nvSpPr>
          <p:cNvPr id="29" name="TextBox 28">
            <a:extLst>
              <a:ext uri="{FF2B5EF4-FFF2-40B4-BE49-F238E27FC236}">
                <a16:creationId xmlns:a16="http://schemas.microsoft.com/office/drawing/2014/main" id="{A2A0E696-013D-4A42-A766-B0938F8028B5}"/>
              </a:ext>
            </a:extLst>
          </p:cNvPr>
          <p:cNvSpPr txBox="1"/>
          <p:nvPr/>
        </p:nvSpPr>
        <p:spPr>
          <a:xfrm>
            <a:off x="5473122" y="2802121"/>
            <a:ext cx="1631134" cy="369332"/>
          </a:xfrm>
          <a:prstGeom prst="rect">
            <a:avLst/>
          </a:prstGeom>
          <a:noFill/>
        </p:spPr>
        <p:txBody>
          <a:bodyPr wrap="square" rtlCol="0">
            <a:spAutoFit/>
          </a:bodyPr>
          <a:lstStyle/>
          <a:p>
            <a:r>
              <a:rPr lang="hi-IN" dirty="0" err="1"/>
              <a:t>परेश</a:t>
            </a:r>
            <a:r>
              <a:rPr lang="hi-IN" dirty="0"/>
              <a:t> </a:t>
            </a:r>
            <a:r>
              <a:rPr lang="hi-IN" dirty="0" err="1"/>
              <a:t>रावल</a:t>
            </a:r>
            <a:r>
              <a:rPr lang="hi-IN" dirty="0"/>
              <a:t> </a:t>
            </a:r>
            <a:endParaRPr lang="en-IN" dirty="0"/>
          </a:p>
        </p:txBody>
      </p:sp>
      <p:sp>
        <p:nvSpPr>
          <p:cNvPr id="32" name="TextBox 31">
            <a:extLst>
              <a:ext uri="{FF2B5EF4-FFF2-40B4-BE49-F238E27FC236}">
                <a16:creationId xmlns:a16="http://schemas.microsoft.com/office/drawing/2014/main" id="{FDCB740E-0E05-4AB2-8320-4BC15A678A6D}"/>
              </a:ext>
            </a:extLst>
          </p:cNvPr>
          <p:cNvSpPr txBox="1"/>
          <p:nvPr/>
        </p:nvSpPr>
        <p:spPr>
          <a:xfrm>
            <a:off x="9007920" y="80002"/>
            <a:ext cx="1631134" cy="369332"/>
          </a:xfrm>
          <a:prstGeom prst="rect">
            <a:avLst/>
          </a:prstGeom>
          <a:noFill/>
        </p:spPr>
        <p:txBody>
          <a:bodyPr wrap="square" rtlCol="0">
            <a:spAutoFit/>
          </a:bodyPr>
          <a:lstStyle/>
          <a:p>
            <a:r>
              <a:rPr lang="hi-IN" dirty="0"/>
              <a:t>आशा </a:t>
            </a:r>
            <a:r>
              <a:rPr lang="hi-IN" dirty="0" err="1"/>
              <a:t>पारेख</a:t>
            </a:r>
            <a:endParaRPr lang="en-IN" dirty="0"/>
          </a:p>
        </p:txBody>
      </p:sp>
      <p:sp>
        <p:nvSpPr>
          <p:cNvPr id="40" name="TextBox 39">
            <a:extLst>
              <a:ext uri="{FF2B5EF4-FFF2-40B4-BE49-F238E27FC236}">
                <a16:creationId xmlns:a16="http://schemas.microsoft.com/office/drawing/2014/main" id="{4046D7A1-CCAC-4DC4-A2DC-268D0B193327}"/>
              </a:ext>
            </a:extLst>
          </p:cNvPr>
          <p:cNvSpPr txBox="1"/>
          <p:nvPr/>
        </p:nvSpPr>
        <p:spPr>
          <a:xfrm>
            <a:off x="9317204" y="6004339"/>
            <a:ext cx="1631134" cy="369332"/>
          </a:xfrm>
          <a:prstGeom prst="rect">
            <a:avLst/>
          </a:prstGeom>
          <a:noFill/>
        </p:spPr>
        <p:txBody>
          <a:bodyPr wrap="square" rtlCol="0">
            <a:spAutoFit/>
          </a:bodyPr>
          <a:lstStyle/>
          <a:p>
            <a:r>
              <a:rPr lang="hi-IN" dirty="0" err="1">
                <a:solidFill>
                  <a:schemeClr val="bg1"/>
                </a:solidFill>
              </a:rPr>
              <a:t>बोमन</a:t>
            </a:r>
            <a:r>
              <a:rPr lang="hi-IN" dirty="0">
                <a:solidFill>
                  <a:schemeClr val="bg1"/>
                </a:solidFill>
              </a:rPr>
              <a:t> ईरानी</a:t>
            </a:r>
            <a:endParaRPr lang="en-IN" dirty="0">
              <a:solidFill>
                <a:schemeClr val="bg1"/>
              </a:solidFill>
            </a:endParaRPr>
          </a:p>
        </p:txBody>
      </p:sp>
      <p:sp>
        <p:nvSpPr>
          <p:cNvPr id="42" name="TextBox 41">
            <a:extLst>
              <a:ext uri="{FF2B5EF4-FFF2-40B4-BE49-F238E27FC236}">
                <a16:creationId xmlns:a16="http://schemas.microsoft.com/office/drawing/2014/main" id="{7833C4A1-C292-446C-B2B7-43644B6C4773}"/>
              </a:ext>
            </a:extLst>
          </p:cNvPr>
          <p:cNvSpPr txBox="1"/>
          <p:nvPr/>
        </p:nvSpPr>
        <p:spPr>
          <a:xfrm>
            <a:off x="6148809" y="6327935"/>
            <a:ext cx="1882008" cy="369332"/>
          </a:xfrm>
          <a:prstGeom prst="rect">
            <a:avLst/>
          </a:prstGeom>
          <a:noFill/>
        </p:spPr>
        <p:txBody>
          <a:bodyPr wrap="square" rtlCol="0">
            <a:spAutoFit/>
          </a:bodyPr>
          <a:lstStyle/>
          <a:p>
            <a:r>
              <a:rPr lang="hi-IN" dirty="0"/>
              <a:t>दीपिका </a:t>
            </a:r>
            <a:r>
              <a:rPr lang="hi-IN" dirty="0" err="1"/>
              <a:t>चिखलिया</a:t>
            </a:r>
            <a:endParaRPr lang="en-IN" dirty="0"/>
          </a:p>
        </p:txBody>
      </p:sp>
    </p:spTree>
    <p:extLst>
      <p:ext uri="{BB962C8B-B14F-4D97-AF65-F5344CB8AC3E}">
        <p14:creationId xmlns:p14="http://schemas.microsoft.com/office/powerpoint/2010/main" val="23949209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E6689993-B1E9-44CC-815D-F59E773DD382}"/>
              </a:ext>
            </a:extLst>
          </p:cNvPr>
          <p:cNvSpPr txBox="1"/>
          <p:nvPr/>
        </p:nvSpPr>
        <p:spPr>
          <a:xfrm>
            <a:off x="435429" y="435428"/>
            <a:ext cx="3598091" cy="6081485"/>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n-US" sz="6600" kern="1200" dirty="0" err="1">
                <a:solidFill>
                  <a:schemeClr val="tx1"/>
                </a:solidFill>
                <a:latin typeface="Aparajita" panose="02020603050405020304" pitchFamily="18" charset="0"/>
                <a:ea typeface="+mj-ea"/>
                <a:cs typeface="Aparajita" panose="02020603050405020304" pitchFamily="18" charset="0"/>
              </a:rPr>
              <a:t>अन्य</a:t>
            </a:r>
            <a:r>
              <a:rPr lang="en-US" sz="6600" kern="1200" dirty="0">
                <a:solidFill>
                  <a:schemeClr val="tx1"/>
                </a:solidFill>
                <a:latin typeface="Aparajita" panose="02020603050405020304" pitchFamily="18" charset="0"/>
                <a:ea typeface="+mj-ea"/>
                <a:cs typeface="Aparajita" panose="02020603050405020304" pitchFamily="18" charset="0"/>
              </a:rPr>
              <a:t> </a:t>
            </a:r>
            <a:r>
              <a:rPr lang="en-US" sz="6600" kern="1200" dirty="0" err="1">
                <a:solidFill>
                  <a:schemeClr val="tx1"/>
                </a:solidFill>
                <a:latin typeface="Aparajita" panose="02020603050405020304" pitchFamily="18" charset="0"/>
                <a:ea typeface="+mj-ea"/>
                <a:cs typeface="Aparajita" panose="02020603050405020304" pitchFamily="18" charset="0"/>
              </a:rPr>
              <a:t>विभिन्न</a:t>
            </a:r>
            <a:r>
              <a:rPr lang="en-US" sz="6600" kern="1200" dirty="0">
                <a:solidFill>
                  <a:schemeClr val="tx1"/>
                </a:solidFill>
                <a:latin typeface="Aparajita" panose="02020603050405020304" pitchFamily="18" charset="0"/>
                <a:ea typeface="+mj-ea"/>
                <a:cs typeface="Aparajita" panose="02020603050405020304" pitchFamily="18" charset="0"/>
              </a:rPr>
              <a:t> </a:t>
            </a:r>
            <a:r>
              <a:rPr lang="en-US" sz="6600" kern="1200" dirty="0" err="1">
                <a:solidFill>
                  <a:schemeClr val="tx1"/>
                </a:solidFill>
                <a:latin typeface="Aparajita" panose="02020603050405020304" pitchFamily="18" charset="0"/>
                <a:ea typeface="+mj-ea"/>
                <a:cs typeface="Aparajita" panose="02020603050405020304" pitchFamily="18" charset="0"/>
              </a:rPr>
              <a:t>क्षेत्रों</a:t>
            </a:r>
            <a:r>
              <a:rPr lang="en-US" sz="6600" kern="1200" dirty="0">
                <a:solidFill>
                  <a:schemeClr val="tx1"/>
                </a:solidFill>
                <a:latin typeface="Aparajita" panose="02020603050405020304" pitchFamily="18" charset="0"/>
                <a:ea typeface="+mj-ea"/>
                <a:cs typeface="Aparajita" panose="02020603050405020304" pitchFamily="18" charset="0"/>
              </a:rPr>
              <a:t> </a:t>
            </a:r>
            <a:r>
              <a:rPr lang="en-US" sz="6600" kern="1200" dirty="0" err="1">
                <a:solidFill>
                  <a:schemeClr val="tx1"/>
                </a:solidFill>
                <a:latin typeface="Aparajita" panose="02020603050405020304" pitchFamily="18" charset="0"/>
                <a:ea typeface="+mj-ea"/>
                <a:cs typeface="Aparajita" panose="02020603050405020304" pitchFamily="18" charset="0"/>
              </a:rPr>
              <a:t>के</a:t>
            </a:r>
            <a:r>
              <a:rPr lang="en-US" sz="6600" kern="1200" dirty="0">
                <a:solidFill>
                  <a:schemeClr val="tx1"/>
                </a:solidFill>
                <a:latin typeface="Aparajita" panose="02020603050405020304" pitchFamily="18" charset="0"/>
                <a:ea typeface="+mj-ea"/>
                <a:cs typeface="Aparajita" panose="02020603050405020304" pitchFamily="18" charset="0"/>
              </a:rPr>
              <a:t> </a:t>
            </a:r>
            <a:r>
              <a:rPr lang="en-US" sz="6600" kern="1200" dirty="0" err="1">
                <a:solidFill>
                  <a:schemeClr val="tx1"/>
                </a:solidFill>
                <a:latin typeface="Aparajita" panose="02020603050405020304" pitchFamily="18" charset="0"/>
                <a:ea typeface="+mj-ea"/>
                <a:cs typeface="Aparajita" panose="02020603050405020304" pitchFamily="18" charset="0"/>
              </a:rPr>
              <a:t>प्रसिद्ध</a:t>
            </a:r>
            <a:r>
              <a:rPr lang="en-US" sz="6600" kern="1200" dirty="0">
                <a:solidFill>
                  <a:schemeClr val="tx1"/>
                </a:solidFill>
                <a:latin typeface="Aparajita" panose="02020603050405020304" pitchFamily="18" charset="0"/>
                <a:ea typeface="+mj-ea"/>
                <a:cs typeface="Aparajita" panose="02020603050405020304" pitchFamily="18" charset="0"/>
              </a:rPr>
              <a:t> </a:t>
            </a:r>
            <a:r>
              <a:rPr lang="en-US" sz="6600" kern="1200" dirty="0" err="1">
                <a:solidFill>
                  <a:schemeClr val="tx1"/>
                </a:solidFill>
                <a:latin typeface="Aparajita" panose="02020603050405020304" pitchFamily="18" charset="0"/>
                <a:ea typeface="+mj-ea"/>
                <a:cs typeface="Aparajita" panose="02020603050405020304" pitchFamily="18" charset="0"/>
              </a:rPr>
              <a:t>व्यक्तित्व</a:t>
            </a:r>
            <a:r>
              <a:rPr lang="en-US" sz="6600" kern="1200" dirty="0">
                <a:solidFill>
                  <a:schemeClr val="tx1"/>
                </a:solidFill>
                <a:latin typeface="Aparajita" panose="02020603050405020304" pitchFamily="18" charset="0"/>
                <a:ea typeface="+mj-ea"/>
                <a:cs typeface="Aparajita" panose="02020603050405020304" pitchFamily="18" charset="0"/>
              </a:rPr>
              <a:t> </a:t>
            </a:r>
          </a:p>
          <a:p>
            <a:pPr algn="ctr">
              <a:lnSpc>
                <a:spcPct val="90000"/>
              </a:lnSpc>
              <a:spcBef>
                <a:spcPct val="0"/>
              </a:spcBef>
              <a:spcAft>
                <a:spcPts val="600"/>
              </a:spcAft>
            </a:pPr>
            <a:endParaRPr lang="en-US" sz="6600" kern="1200" dirty="0">
              <a:solidFill>
                <a:schemeClr val="tx1"/>
              </a:solidFill>
              <a:latin typeface="Aparajita" panose="02020603050405020304" pitchFamily="18" charset="0"/>
              <a:ea typeface="+mj-ea"/>
              <a:cs typeface="Aparajita" panose="02020603050405020304" pitchFamily="18" charset="0"/>
            </a:endParaRPr>
          </a:p>
        </p:txBody>
      </p:sp>
      <p:pic>
        <p:nvPicPr>
          <p:cNvPr id="5" name="Picture 4" descr="A vintage photo of a person&#10;&#10;Description automatically generated">
            <a:extLst>
              <a:ext uri="{FF2B5EF4-FFF2-40B4-BE49-F238E27FC236}">
                <a16:creationId xmlns:a16="http://schemas.microsoft.com/office/drawing/2014/main" id="{3C3EF71A-DEFD-4DEC-A4AF-1258C0E7AF2B}"/>
              </a:ext>
            </a:extLst>
          </p:cNvPr>
          <p:cNvPicPr>
            <a:picLocks noChangeAspect="1"/>
          </p:cNvPicPr>
          <p:nvPr/>
        </p:nvPicPr>
        <p:blipFill rotWithShape="1">
          <a:blip r:embed="rId2">
            <a:extLst>
              <a:ext uri="{28A0092B-C50C-407E-A947-70E740481C1C}">
                <a14:useLocalDpi xmlns:a14="http://schemas.microsoft.com/office/drawing/2010/main" val="0"/>
              </a:ext>
            </a:extLst>
          </a:blip>
          <a:srcRect t="1468" r="1" b="42017"/>
          <a:stretch/>
        </p:blipFill>
        <p:spPr>
          <a:xfrm>
            <a:off x="4653627" y="-1"/>
            <a:ext cx="4614002" cy="4515954"/>
          </a:xfrm>
          <a:prstGeom prst="rect">
            <a:avLst/>
          </a:prstGeom>
        </p:spPr>
      </p:pic>
      <p:pic>
        <p:nvPicPr>
          <p:cNvPr id="9" name="Picture 8" descr="A picture containing person, racket, holding, person&#10;&#10;Description automatically generated">
            <a:extLst>
              <a:ext uri="{FF2B5EF4-FFF2-40B4-BE49-F238E27FC236}">
                <a16:creationId xmlns:a16="http://schemas.microsoft.com/office/drawing/2014/main" id="{A6A8260F-6353-445D-AAEB-089E6BD6D49B}"/>
              </a:ext>
            </a:extLst>
          </p:cNvPr>
          <p:cNvPicPr>
            <a:picLocks noChangeAspect="1"/>
          </p:cNvPicPr>
          <p:nvPr/>
        </p:nvPicPr>
        <p:blipFill rotWithShape="1">
          <a:blip r:embed="rId3">
            <a:extLst>
              <a:ext uri="{28A0092B-C50C-407E-A947-70E740481C1C}">
                <a14:useLocalDpi xmlns:a14="http://schemas.microsoft.com/office/drawing/2010/main" val="0"/>
              </a:ext>
            </a:extLst>
          </a:blip>
          <a:srcRect t="4720" b="43994"/>
          <a:stretch/>
        </p:blipFill>
        <p:spPr>
          <a:xfrm>
            <a:off x="9355353" y="-1"/>
            <a:ext cx="2829214" cy="2183054"/>
          </a:xfrm>
          <a:prstGeom prst="rect">
            <a:avLst/>
          </a:prstGeom>
        </p:spPr>
      </p:pic>
      <p:pic>
        <p:nvPicPr>
          <p:cNvPr id="3" name="Picture 2" descr="A person smiling for the camera&#10;&#10;Description automatically generated">
            <a:extLst>
              <a:ext uri="{FF2B5EF4-FFF2-40B4-BE49-F238E27FC236}">
                <a16:creationId xmlns:a16="http://schemas.microsoft.com/office/drawing/2014/main" id="{E0288D7A-6209-438A-AD6B-193CEDC43EA6}"/>
              </a:ext>
            </a:extLst>
          </p:cNvPr>
          <p:cNvPicPr>
            <a:picLocks noChangeAspect="1"/>
          </p:cNvPicPr>
          <p:nvPr/>
        </p:nvPicPr>
        <p:blipFill rotWithShape="1">
          <a:blip r:embed="rId4">
            <a:extLst>
              <a:ext uri="{28A0092B-C50C-407E-A947-70E740481C1C}">
                <a14:useLocalDpi xmlns:a14="http://schemas.microsoft.com/office/drawing/2010/main" val="0"/>
              </a:ext>
            </a:extLst>
          </a:blip>
          <a:srcRect l="16220" r="16971" b="1"/>
          <a:stretch/>
        </p:blipFill>
        <p:spPr>
          <a:xfrm>
            <a:off x="9355353" y="2274491"/>
            <a:ext cx="2825496" cy="2241463"/>
          </a:xfrm>
          <a:prstGeom prst="rect">
            <a:avLst/>
          </a:prstGeom>
        </p:spPr>
      </p:pic>
      <p:pic>
        <p:nvPicPr>
          <p:cNvPr id="11" name="Picture 10" descr="A person sitting on a table&#10;&#10;Description automatically generated">
            <a:extLst>
              <a:ext uri="{FF2B5EF4-FFF2-40B4-BE49-F238E27FC236}">
                <a16:creationId xmlns:a16="http://schemas.microsoft.com/office/drawing/2014/main" id="{7F875A2C-A2E3-4644-A3BD-C9EED4E4D2E1}"/>
              </a:ext>
            </a:extLst>
          </p:cNvPr>
          <p:cNvPicPr>
            <a:picLocks noChangeAspect="1"/>
          </p:cNvPicPr>
          <p:nvPr/>
        </p:nvPicPr>
        <p:blipFill rotWithShape="1">
          <a:blip r:embed="rId5">
            <a:extLst>
              <a:ext uri="{28A0092B-C50C-407E-A947-70E740481C1C}">
                <a14:useLocalDpi xmlns:a14="http://schemas.microsoft.com/office/drawing/2010/main" val="0"/>
              </a:ext>
            </a:extLst>
          </a:blip>
          <a:srcRect t="7043" r="3" b="34451"/>
          <a:stretch/>
        </p:blipFill>
        <p:spPr>
          <a:xfrm>
            <a:off x="4653627" y="4616536"/>
            <a:ext cx="2829212" cy="2241464"/>
          </a:xfrm>
          <a:prstGeom prst="rect">
            <a:avLst/>
          </a:prstGeom>
        </p:spPr>
      </p:pic>
      <p:pic>
        <p:nvPicPr>
          <p:cNvPr id="7" name="Picture 6" descr="A person sitting at a table&#10;&#10;Description automatically generated">
            <a:extLst>
              <a:ext uri="{FF2B5EF4-FFF2-40B4-BE49-F238E27FC236}">
                <a16:creationId xmlns:a16="http://schemas.microsoft.com/office/drawing/2014/main" id="{ED83A20C-B417-4015-96FC-4D34E8C010F2}"/>
              </a:ext>
            </a:extLst>
          </p:cNvPr>
          <p:cNvPicPr>
            <a:picLocks noChangeAspect="1"/>
          </p:cNvPicPr>
          <p:nvPr/>
        </p:nvPicPr>
        <p:blipFill rotWithShape="1">
          <a:blip r:embed="rId6">
            <a:extLst>
              <a:ext uri="{28A0092B-C50C-407E-A947-70E740481C1C}">
                <a14:useLocalDpi xmlns:a14="http://schemas.microsoft.com/office/drawing/2010/main" val="0"/>
              </a:ext>
            </a:extLst>
          </a:blip>
          <a:srcRect t="5899" b="29064"/>
          <a:stretch/>
        </p:blipFill>
        <p:spPr>
          <a:xfrm>
            <a:off x="7570565" y="4607393"/>
            <a:ext cx="4614002" cy="2250607"/>
          </a:xfrm>
          <a:prstGeom prst="rect">
            <a:avLst/>
          </a:prstGeom>
        </p:spPr>
      </p:pic>
      <p:sp>
        <p:nvSpPr>
          <p:cNvPr id="14" name="TextBox 13">
            <a:extLst>
              <a:ext uri="{FF2B5EF4-FFF2-40B4-BE49-F238E27FC236}">
                <a16:creationId xmlns:a16="http://schemas.microsoft.com/office/drawing/2014/main" id="{CC91455C-407D-4FAF-8A3B-DEBD5A0C9EEC}"/>
              </a:ext>
            </a:extLst>
          </p:cNvPr>
          <p:cNvSpPr txBox="1"/>
          <p:nvPr/>
        </p:nvSpPr>
        <p:spPr>
          <a:xfrm>
            <a:off x="4653627" y="1091526"/>
            <a:ext cx="1819744" cy="369332"/>
          </a:xfrm>
          <a:prstGeom prst="rect">
            <a:avLst/>
          </a:prstGeom>
          <a:noFill/>
        </p:spPr>
        <p:txBody>
          <a:bodyPr wrap="square" rtlCol="0">
            <a:spAutoFit/>
          </a:bodyPr>
          <a:lstStyle/>
          <a:p>
            <a:r>
              <a:rPr lang="hi-IN" dirty="0" err="1">
                <a:solidFill>
                  <a:schemeClr val="bg1"/>
                </a:solidFill>
              </a:rPr>
              <a:t>दयानंद</a:t>
            </a:r>
            <a:r>
              <a:rPr lang="hi-IN" dirty="0">
                <a:solidFill>
                  <a:schemeClr val="bg1"/>
                </a:solidFill>
              </a:rPr>
              <a:t> सरस्वती</a:t>
            </a:r>
            <a:endParaRPr lang="en-IN" dirty="0">
              <a:solidFill>
                <a:schemeClr val="bg1"/>
              </a:solidFill>
            </a:endParaRPr>
          </a:p>
        </p:txBody>
      </p:sp>
      <p:sp>
        <p:nvSpPr>
          <p:cNvPr id="16" name="TextBox 15">
            <a:extLst>
              <a:ext uri="{FF2B5EF4-FFF2-40B4-BE49-F238E27FC236}">
                <a16:creationId xmlns:a16="http://schemas.microsoft.com/office/drawing/2014/main" id="{B7906D74-8A8A-490D-B581-D002B0C41BE8}"/>
              </a:ext>
            </a:extLst>
          </p:cNvPr>
          <p:cNvSpPr txBox="1"/>
          <p:nvPr/>
        </p:nvSpPr>
        <p:spPr>
          <a:xfrm>
            <a:off x="7447885" y="1091526"/>
            <a:ext cx="1819744" cy="646331"/>
          </a:xfrm>
          <a:prstGeom prst="rect">
            <a:avLst/>
          </a:prstGeom>
          <a:noFill/>
        </p:spPr>
        <p:txBody>
          <a:bodyPr wrap="square" rtlCol="0">
            <a:spAutoFit/>
          </a:bodyPr>
          <a:lstStyle/>
          <a:p>
            <a:r>
              <a:rPr lang="hi-IN" dirty="0">
                <a:solidFill>
                  <a:schemeClr val="bg1"/>
                </a:solidFill>
              </a:rPr>
              <a:t>आर्य समाज संस्थापक</a:t>
            </a:r>
            <a:endParaRPr lang="en-IN" dirty="0">
              <a:solidFill>
                <a:schemeClr val="bg1"/>
              </a:solidFill>
            </a:endParaRPr>
          </a:p>
        </p:txBody>
      </p:sp>
      <p:sp>
        <p:nvSpPr>
          <p:cNvPr id="18" name="TextBox 17">
            <a:extLst>
              <a:ext uri="{FF2B5EF4-FFF2-40B4-BE49-F238E27FC236}">
                <a16:creationId xmlns:a16="http://schemas.microsoft.com/office/drawing/2014/main" id="{2D94D2E0-83CD-443F-B35E-C010123F5CE4}"/>
              </a:ext>
            </a:extLst>
          </p:cNvPr>
          <p:cNvSpPr txBox="1"/>
          <p:nvPr/>
        </p:nvSpPr>
        <p:spPr>
          <a:xfrm>
            <a:off x="9936827" y="1827169"/>
            <a:ext cx="1819744" cy="369332"/>
          </a:xfrm>
          <a:prstGeom prst="rect">
            <a:avLst/>
          </a:prstGeom>
          <a:noFill/>
        </p:spPr>
        <p:txBody>
          <a:bodyPr wrap="square" rtlCol="0">
            <a:spAutoFit/>
          </a:bodyPr>
          <a:lstStyle/>
          <a:p>
            <a:r>
              <a:rPr lang="hi-IN" dirty="0" err="1"/>
              <a:t>प्रणव</a:t>
            </a:r>
            <a:r>
              <a:rPr lang="hi-IN" dirty="0"/>
              <a:t> मिस्त्री</a:t>
            </a:r>
            <a:endParaRPr lang="en-IN" dirty="0"/>
          </a:p>
        </p:txBody>
      </p:sp>
      <p:sp>
        <p:nvSpPr>
          <p:cNvPr id="20" name="TextBox 19">
            <a:extLst>
              <a:ext uri="{FF2B5EF4-FFF2-40B4-BE49-F238E27FC236}">
                <a16:creationId xmlns:a16="http://schemas.microsoft.com/office/drawing/2014/main" id="{B227CBA3-D2E5-4C5D-BB0B-3F057991DE0C}"/>
              </a:ext>
            </a:extLst>
          </p:cNvPr>
          <p:cNvSpPr txBox="1"/>
          <p:nvPr/>
        </p:nvSpPr>
        <p:spPr>
          <a:xfrm>
            <a:off x="9355354" y="4146621"/>
            <a:ext cx="2913220" cy="369332"/>
          </a:xfrm>
          <a:prstGeom prst="rect">
            <a:avLst/>
          </a:prstGeom>
          <a:noFill/>
        </p:spPr>
        <p:txBody>
          <a:bodyPr wrap="square" rtlCol="0">
            <a:spAutoFit/>
          </a:bodyPr>
          <a:lstStyle/>
          <a:p>
            <a:r>
              <a:rPr lang="hi-IN" dirty="0" err="1">
                <a:solidFill>
                  <a:schemeClr val="bg1"/>
                </a:solidFill>
              </a:rPr>
              <a:t>मोरारी</a:t>
            </a:r>
            <a:r>
              <a:rPr lang="hi-IN" dirty="0">
                <a:solidFill>
                  <a:schemeClr val="bg1"/>
                </a:solidFill>
              </a:rPr>
              <a:t> </a:t>
            </a:r>
            <a:r>
              <a:rPr lang="hi-IN" dirty="0" err="1">
                <a:solidFill>
                  <a:schemeClr val="bg1"/>
                </a:solidFill>
              </a:rPr>
              <a:t>बापु</a:t>
            </a:r>
            <a:r>
              <a:rPr lang="hi-IN" dirty="0">
                <a:solidFill>
                  <a:schemeClr val="bg1"/>
                </a:solidFill>
              </a:rPr>
              <a:t> </a:t>
            </a:r>
            <a:r>
              <a:rPr lang="hi-IN" dirty="0"/>
              <a:t>- </a:t>
            </a:r>
            <a:r>
              <a:rPr lang="hi-IN" dirty="0" err="1"/>
              <a:t>कथावाचक</a:t>
            </a:r>
            <a:endParaRPr lang="en-IN" dirty="0"/>
          </a:p>
        </p:txBody>
      </p:sp>
      <p:sp>
        <p:nvSpPr>
          <p:cNvPr id="22" name="TextBox 21">
            <a:extLst>
              <a:ext uri="{FF2B5EF4-FFF2-40B4-BE49-F238E27FC236}">
                <a16:creationId xmlns:a16="http://schemas.microsoft.com/office/drawing/2014/main" id="{1C717426-D401-4470-A64C-186DC72054BD}"/>
              </a:ext>
            </a:extLst>
          </p:cNvPr>
          <p:cNvSpPr txBox="1"/>
          <p:nvPr/>
        </p:nvSpPr>
        <p:spPr>
          <a:xfrm>
            <a:off x="6218680" y="5766474"/>
            <a:ext cx="1351885" cy="923330"/>
          </a:xfrm>
          <a:prstGeom prst="rect">
            <a:avLst/>
          </a:prstGeom>
          <a:noFill/>
        </p:spPr>
        <p:txBody>
          <a:bodyPr wrap="square" rtlCol="0">
            <a:spAutoFit/>
          </a:bodyPr>
          <a:lstStyle/>
          <a:p>
            <a:r>
              <a:rPr lang="hi-IN" dirty="0"/>
              <a:t>विक्रम </a:t>
            </a:r>
            <a:r>
              <a:rPr lang="hi-IN" dirty="0" err="1"/>
              <a:t>साराभाई</a:t>
            </a:r>
            <a:r>
              <a:rPr lang="hi-IN" dirty="0"/>
              <a:t> - वैज्ञानिक</a:t>
            </a:r>
            <a:endParaRPr lang="en-IN" dirty="0"/>
          </a:p>
        </p:txBody>
      </p:sp>
      <p:sp>
        <p:nvSpPr>
          <p:cNvPr id="24" name="TextBox 23">
            <a:extLst>
              <a:ext uri="{FF2B5EF4-FFF2-40B4-BE49-F238E27FC236}">
                <a16:creationId xmlns:a16="http://schemas.microsoft.com/office/drawing/2014/main" id="{115FCC40-8DBF-4648-A09B-C7DFBD3074BD}"/>
              </a:ext>
            </a:extLst>
          </p:cNvPr>
          <p:cNvSpPr txBox="1"/>
          <p:nvPr/>
        </p:nvSpPr>
        <p:spPr>
          <a:xfrm>
            <a:off x="7783733" y="4747182"/>
            <a:ext cx="1351885" cy="1569660"/>
          </a:xfrm>
          <a:prstGeom prst="rect">
            <a:avLst/>
          </a:prstGeom>
          <a:noFill/>
        </p:spPr>
        <p:txBody>
          <a:bodyPr wrap="square" rtlCol="0">
            <a:spAutoFit/>
          </a:bodyPr>
          <a:lstStyle/>
          <a:p>
            <a:r>
              <a:rPr lang="en-IN" sz="2400" dirty="0">
                <a:latin typeface="Aparajita" panose="02020603050405020304" pitchFamily="18" charset="0"/>
                <a:cs typeface="Aparajita" panose="02020603050405020304" pitchFamily="18" charset="0"/>
              </a:rPr>
              <a:t>Field Marshal</a:t>
            </a:r>
            <a:endParaRPr lang="en-IN" sz="2400" b="0" i="0" dirty="0">
              <a:effectLst/>
              <a:latin typeface="Aparajita" panose="02020603050405020304" pitchFamily="18" charset="0"/>
              <a:cs typeface="Aparajita" panose="02020603050405020304" pitchFamily="18" charset="0"/>
            </a:endParaRPr>
          </a:p>
          <a:p>
            <a:r>
              <a:rPr lang="hi-IN" sz="2400" b="0" i="0" dirty="0" err="1">
                <a:effectLst/>
                <a:latin typeface="Aparajita" panose="02020603050405020304" pitchFamily="18" charset="0"/>
                <a:cs typeface="Aparajita" panose="02020603050405020304" pitchFamily="18" charset="0"/>
              </a:rPr>
              <a:t>सैम</a:t>
            </a:r>
            <a:r>
              <a:rPr lang="hi-IN" sz="2400" b="0" i="0" dirty="0">
                <a:effectLst/>
                <a:latin typeface="Aparajita" panose="02020603050405020304" pitchFamily="18" charset="0"/>
                <a:cs typeface="Aparajita" panose="02020603050405020304" pitchFamily="18" charset="0"/>
              </a:rPr>
              <a:t> </a:t>
            </a:r>
          </a:p>
          <a:p>
            <a:r>
              <a:rPr lang="hi-IN" sz="2400" dirty="0" err="1">
                <a:latin typeface="Aparajita" panose="02020603050405020304" pitchFamily="18" charset="0"/>
                <a:cs typeface="Aparajita" panose="02020603050405020304" pitchFamily="18" charset="0"/>
              </a:rPr>
              <a:t>मानेकशॉ</a:t>
            </a:r>
            <a:r>
              <a:rPr lang="hi-IN" sz="2400" dirty="0">
                <a:latin typeface="Aparajita" panose="02020603050405020304" pitchFamily="18" charset="0"/>
                <a:cs typeface="Aparajita" panose="02020603050405020304" pitchFamily="18" charset="0"/>
              </a:rPr>
              <a:t> </a:t>
            </a:r>
            <a:endParaRPr lang="en-IN" sz="2400" dirty="0">
              <a:latin typeface="Aparajita" panose="02020603050405020304" pitchFamily="18" charset="0"/>
              <a:cs typeface="Aparajita" panose="02020603050405020304" pitchFamily="18" charset="0"/>
            </a:endParaRPr>
          </a:p>
        </p:txBody>
      </p:sp>
    </p:spTree>
    <p:extLst>
      <p:ext uri="{BB962C8B-B14F-4D97-AF65-F5344CB8AC3E}">
        <p14:creationId xmlns:p14="http://schemas.microsoft.com/office/powerpoint/2010/main" val="60395128"/>
      </p:ext>
    </p:extLst>
  </p:cSld>
  <p:clrMapOvr>
    <a:overrideClrMapping bg1="dk1" tx1="lt1" bg2="dk2" tx2="lt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EC03AFB-0DB7-4366-986B-FF4A2410FD13}"/>
              </a:ext>
            </a:extLst>
          </p:cNvPr>
          <p:cNvPicPr>
            <a:picLocks noChangeAspect="1"/>
          </p:cNvPicPr>
          <p:nvPr/>
        </p:nvPicPr>
        <p:blipFill rotWithShape="1">
          <a:blip r:embed="rId2"/>
          <a:srcRect r="6666"/>
          <a:stretch/>
        </p:blipFill>
        <p:spPr>
          <a:xfrm>
            <a:off x="20" y="10"/>
            <a:ext cx="12191980" cy="6857990"/>
          </a:xfrm>
          <a:prstGeom prst="rect">
            <a:avLst/>
          </a:prstGeom>
        </p:spPr>
      </p:pic>
      <p:sp>
        <p:nvSpPr>
          <p:cNvPr id="8"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3" name="Rectangle 2">
            <a:extLst>
              <a:ext uri="{FF2B5EF4-FFF2-40B4-BE49-F238E27FC236}">
                <a16:creationId xmlns:a16="http://schemas.microsoft.com/office/drawing/2014/main" id="{58C550BE-EC88-4047-8A97-F7E5E8055D39}"/>
              </a:ext>
            </a:extLst>
          </p:cNvPr>
          <p:cNvSpPr/>
          <p:nvPr/>
        </p:nvSpPr>
        <p:spPr>
          <a:xfrm>
            <a:off x="8733220" y="5435591"/>
            <a:ext cx="3852041" cy="1422399"/>
          </a:xfrm>
          <a:prstGeom prst="rect">
            <a:avLst/>
          </a:prstGeom>
        </p:spPr>
        <p:txBody>
          <a:bodyPr vert="horz" lIns="91440" tIns="45720" rIns="91440" bIns="45720" rtlCol="0" anchor="b">
            <a:normAutofit fontScale="92500" lnSpcReduction="10000"/>
          </a:bodyPr>
          <a:lstStyle/>
          <a:p>
            <a:pPr algn="ctr">
              <a:lnSpc>
                <a:spcPct val="90000"/>
              </a:lnSpc>
              <a:spcBef>
                <a:spcPct val="0"/>
              </a:spcBef>
              <a:spcAft>
                <a:spcPts val="600"/>
              </a:spcAft>
            </a:pPr>
            <a:r>
              <a:rPr lang="en-US" sz="5400" cap="none" spc="0" dirty="0" err="1">
                <a:ln w="0"/>
                <a:solidFill>
                  <a:schemeClr val="accent2">
                    <a:lumMod val="75000"/>
                  </a:schemeClr>
                </a:solidFill>
                <a:latin typeface="+mj-lt"/>
                <a:ea typeface="+mj-ea"/>
                <a:cs typeface="+mj-cs"/>
              </a:rPr>
              <a:t>गुजरात</a:t>
            </a:r>
            <a:r>
              <a:rPr lang="en-US" sz="5400" cap="none" spc="0" dirty="0">
                <a:ln w="0"/>
                <a:solidFill>
                  <a:schemeClr val="accent2">
                    <a:lumMod val="75000"/>
                  </a:schemeClr>
                </a:solidFill>
                <a:latin typeface="+mj-lt"/>
                <a:ea typeface="+mj-ea"/>
                <a:cs typeface="+mj-cs"/>
              </a:rPr>
              <a:t> </a:t>
            </a:r>
            <a:r>
              <a:rPr lang="en-US" sz="5400" cap="none" spc="0" dirty="0" err="1">
                <a:ln w="0"/>
                <a:solidFill>
                  <a:schemeClr val="accent2">
                    <a:lumMod val="75000"/>
                  </a:schemeClr>
                </a:solidFill>
                <a:latin typeface="+mj-lt"/>
                <a:ea typeface="+mj-ea"/>
                <a:cs typeface="+mj-cs"/>
              </a:rPr>
              <a:t>के</a:t>
            </a:r>
            <a:r>
              <a:rPr lang="en-US" sz="5400" cap="none" spc="0" dirty="0">
                <a:ln w="0"/>
                <a:solidFill>
                  <a:schemeClr val="accent2">
                    <a:lumMod val="75000"/>
                  </a:schemeClr>
                </a:solidFill>
                <a:latin typeface="+mj-lt"/>
                <a:ea typeface="+mj-ea"/>
                <a:cs typeface="+mj-cs"/>
              </a:rPr>
              <a:t> </a:t>
            </a:r>
            <a:r>
              <a:rPr lang="en-US" sz="5400" cap="none" spc="0" dirty="0" err="1">
                <a:ln w="0"/>
                <a:solidFill>
                  <a:schemeClr val="accent2">
                    <a:lumMod val="75000"/>
                  </a:schemeClr>
                </a:solidFill>
                <a:latin typeface="+mj-lt"/>
                <a:ea typeface="+mj-ea"/>
                <a:cs typeface="+mj-cs"/>
              </a:rPr>
              <a:t>व्यंजन</a:t>
            </a:r>
            <a:r>
              <a:rPr lang="en-US" sz="5400" cap="none" spc="0" dirty="0">
                <a:ln w="0"/>
                <a:solidFill>
                  <a:schemeClr val="accent2">
                    <a:lumMod val="75000"/>
                  </a:schemeClr>
                </a:solidFill>
                <a:latin typeface="+mj-lt"/>
                <a:ea typeface="+mj-ea"/>
                <a:cs typeface="+mj-cs"/>
              </a:rPr>
              <a:t> </a:t>
            </a:r>
          </a:p>
        </p:txBody>
      </p:sp>
      <p:cxnSp>
        <p:nvCxnSpPr>
          <p:cNvPr id="10" name="Straight Connector 9">
            <a:extLst>
              <a:ext uri="{FF2B5EF4-FFF2-40B4-BE49-F238E27FC236}">
                <a16:creationId xmlns:a16="http://schemas.microsoft.com/office/drawing/2014/main" id="{BCDAEC91-5BCE-4B55-9CC0-43EF94CB73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13408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10">
            <a:extLst>
              <a:ext uri="{FF2B5EF4-FFF2-40B4-BE49-F238E27FC236}">
                <a16:creationId xmlns:a16="http://schemas.microsoft.com/office/drawing/2014/main" id="{22A397E7-BF60-45B2-84C7-B074B76C37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Food on a table&#10;&#10;Description automatically generated">
            <a:extLst>
              <a:ext uri="{FF2B5EF4-FFF2-40B4-BE49-F238E27FC236}">
                <a16:creationId xmlns:a16="http://schemas.microsoft.com/office/drawing/2014/main" id="{6A24EC1C-BDA2-4F68-A050-4D7BC9BB0039}"/>
              </a:ext>
            </a:extLst>
          </p:cNvPr>
          <p:cNvPicPr>
            <a:picLocks noChangeAspect="1"/>
          </p:cNvPicPr>
          <p:nvPr/>
        </p:nvPicPr>
        <p:blipFill rotWithShape="1">
          <a:blip r:embed="rId2">
            <a:alphaModFix/>
            <a:extLst>
              <a:ext uri="{28A0092B-C50C-407E-A947-70E740481C1C}">
                <a14:useLocalDpi xmlns:a14="http://schemas.microsoft.com/office/drawing/2010/main" val="0"/>
              </a:ext>
            </a:extLst>
          </a:blip>
          <a:srcRect l="32271" r="25641" b="1"/>
          <a:stretch/>
        </p:blipFill>
        <p:spPr>
          <a:xfrm>
            <a:off x="4283902" y="10"/>
            <a:ext cx="7908098" cy="6857992"/>
          </a:xfrm>
          <a:prstGeom prst="rect">
            <a:avLst/>
          </a:prstGeom>
        </p:spPr>
      </p:pic>
      <p:sp>
        <p:nvSpPr>
          <p:cNvPr id="25" name="Rectangle 12">
            <a:extLst>
              <a:ext uri="{FF2B5EF4-FFF2-40B4-BE49-F238E27FC236}">
                <a16:creationId xmlns:a16="http://schemas.microsoft.com/office/drawing/2014/main" id="{890DEF05-784E-4B61-89E4-04C4ECF4E5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36000">
                <a:schemeClr val="tx1">
                  <a:lumMod val="95000"/>
                  <a:lumOff val="5000"/>
                </a:schemeClr>
              </a:gs>
              <a:gs pos="81000">
                <a:schemeClr val="tx1">
                  <a:lumMod val="95000"/>
                  <a:lumOff val="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A211BC0-9F0D-4A95-BC61-3E94CE4EB8C0}"/>
              </a:ext>
            </a:extLst>
          </p:cNvPr>
          <p:cNvSpPr txBox="1"/>
          <p:nvPr/>
        </p:nvSpPr>
        <p:spPr>
          <a:xfrm>
            <a:off x="128585" y="4308132"/>
            <a:ext cx="5505449" cy="2387600"/>
          </a:xfrm>
          <a:prstGeom prst="rect">
            <a:avLst/>
          </a:prstGeom>
        </p:spPr>
        <p:txBody>
          <a:bodyPr vert="horz" lIns="91440" tIns="45720" rIns="91440" bIns="45720" rtlCol="0" anchor="b">
            <a:noAutofit/>
          </a:bodyPr>
          <a:lstStyle/>
          <a:p>
            <a:pPr marL="457200" indent="-457200">
              <a:lnSpc>
                <a:spcPct val="90000"/>
              </a:lnSpc>
              <a:spcBef>
                <a:spcPct val="0"/>
              </a:spcBef>
              <a:spcAft>
                <a:spcPts val="600"/>
              </a:spcAft>
              <a:buFont typeface="Arial" panose="020B0604020202020204" pitchFamily="34" charset="0"/>
              <a:buChar char="•"/>
            </a:pPr>
            <a:r>
              <a:rPr lang="hi-IN" sz="2400" dirty="0">
                <a:solidFill>
                  <a:schemeClr val="bg1"/>
                </a:solidFill>
                <a:latin typeface="Aparajita" panose="02020603050405020304" pitchFamily="18" charset="0"/>
                <a:cs typeface="Aparajita" panose="02020603050405020304" pitchFamily="18" charset="0"/>
              </a:rPr>
              <a:t>गुजरात के खाने के बारे में गुजरती में एक कहावत है – “</a:t>
            </a:r>
            <a:r>
              <a:rPr lang="en-US" sz="2400" b="1" dirty="0" err="1">
                <a:solidFill>
                  <a:schemeClr val="bg1"/>
                </a:solidFill>
                <a:latin typeface="Aparajita" panose="02020603050405020304" pitchFamily="18" charset="0"/>
                <a:cs typeface="Aparajita" panose="02020603050405020304" pitchFamily="18" charset="0"/>
              </a:rPr>
              <a:t>सूरत</a:t>
            </a:r>
            <a:r>
              <a:rPr lang="en-US" sz="2400" b="1" dirty="0">
                <a:solidFill>
                  <a:schemeClr val="bg1"/>
                </a:solidFill>
                <a:latin typeface="Aparajita" panose="02020603050405020304" pitchFamily="18" charset="0"/>
                <a:cs typeface="Aparajita" panose="02020603050405020304" pitchFamily="18" charset="0"/>
              </a:rPr>
              <a:t> </a:t>
            </a:r>
            <a:r>
              <a:rPr lang="en-US" sz="2400" b="1" dirty="0" err="1">
                <a:solidFill>
                  <a:schemeClr val="bg1"/>
                </a:solidFill>
                <a:latin typeface="Aparajita" panose="02020603050405020304" pitchFamily="18" charset="0"/>
                <a:cs typeface="Aparajita" panose="02020603050405020304" pitchFamily="18" charset="0"/>
              </a:rPr>
              <a:t>का</a:t>
            </a:r>
            <a:r>
              <a:rPr lang="en-US" sz="2400" b="1" dirty="0">
                <a:solidFill>
                  <a:schemeClr val="bg1"/>
                </a:solidFill>
                <a:latin typeface="Aparajita" panose="02020603050405020304" pitchFamily="18" charset="0"/>
                <a:cs typeface="Aparajita" panose="02020603050405020304" pitchFamily="18" charset="0"/>
              </a:rPr>
              <a:t> </a:t>
            </a:r>
            <a:r>
              <a:rPr lang="en-US" sz="2400" b="1" dirty="0" err="1">
                <a:solidFill>
                  <a:schemeClr val="bg1"/>
                </a:solidFill>
                <a:latin typeface="Aparajita" panose="02020603050405020304" pitchFamily="18" charset="0"/>
                <a:cs typeface="Aparajita" panose="02020603050405020304" pitchFamily="18" charset="0"/>
              </a:rPr>
              <a:t>जमण</a:t>
            </a:r>
            <a:r>
              <a:rPr lang="en-US" sz="2400" b="1" dirty="0">
                <a:solidFill>
                  <a:schemeClr val="bg1"/>
                </a:solidFill>
                <a:latin typeface="Aparajita" panose="02020603050405020304" pitchFamily="18" charset="0"/>
                <a:cs typeface="Aparajita" panose="02020603050405020304" pitchFamily="18" charset="0"/>
              </a:rPr>
              <a:t> </a:t>
            </a:r>
            <a:r>
              <a:rPr lang="en-US" sz="2400" b="1" dirty="0" err="1">
                <a:solidFill>
                  <a:schemeClr val="bg1"/>
                </a:solidFill>
                <a:latin typeface="Aparajita" panose="02020603050405020304" pitchFamily="18" charset="0"/>
                <a:cs typeface="Aparajita" panose="02020603050405020304" pitchFamily="18" charset="0"/>
              </a:rPr>
              <a:t>और</a:t>
            </a:r>
            <a:r>
              <a:rPr lang="en-US" sz="2400" b="1" dirty="0">
                <a:solidFill>
                  <a:schemeClr val="bg1"/>
                </a:solidFill>
                <a:latin typeface="Aparajita" panose="02020603050405020304" pitchFamily="18" charset="0"/>
                <a:cs typeface="Aparajita" panose="02020603050405020304" pitchFamily="18" charset="0"/>
              </a:rPr>
              <a:t> </a:t>
            </a:r>
            <a:r>
              <a:rPr lang="en-US" sz="2400" b="1" dirty="0" err="1">
                <a:solidFill>
                  <a:schemeClr val="bg1"/>
                </a:solidFill>
                <a:latin typeface="Aparajita" panose="02020603050405020304" pitchFamily="18" charset="0"/>
                <a:cs typeface="Aparajita" panose="02020603050405020304" pitchFamily="18" charset="0"/>
              </a:rPr>
              <a:t>बनारस</a:t>
            </a:r>
            <a:r>
              <a:rPr lang="en-US" sz="2400" b="1" dirty="0">
                <a:solidFill>
                  <a:schemeClr val="bg1"/>
                </a:solidFill>
                <a:latin typeface="Aparajita" panose="02020603050405020304" pitchFamily="18" charset="0"/>
                <a:cs typeface="Aparajita" panose="02020603050405020304" pitchFamily="18" charset="0"/>
              </a:rPr>
              <a:t> </a:t>
            </a:r>
            <a:r>
              <a:rPr lang="en-US" sz="2400" b="1" dirty="0" err="1">
                <a:solidFill>
                  <a:schemeClr val="bg1"/>
                </a:solidFill>
                <a:latin typeface="Aparajita" panose="02020603050405020304" pitchFamily="18" charset="0"/>
                <a:cs typeface="Aparajita" panose="02020603050405020304" pitchFamily="18" charset="0"/>
              </a:rPr>
              <a:t>का</a:t>
            </a:r>
            <a:r>
              <a:rPr lang="en-US" sz="2400" b="1" dirty="0">
                <a:solidFill>
                  <a:schemeClr val="bg1"/>
                </a:solidFill>
                <a:latin typeface="Aparajita" panose="02020603050405020304" pitchFamily="18" charset="0"/>
                <a:cs typeface="Aparajita" panose="02020603050405020304" pitchFamily="18" charset="0"/>
              </a:rPr>
              <a:t> </a:t>
            </a:r>
            <a:r>
              <a:rPr lang="en-US" sz="2400" b="1" dirty="0" err="1">
                <a:solidFill>
                  <a:schemeClr val="bg1"/>
                </a:solidFill>
                <a:latin typeface="Aparajita" panose="02020603050405020304" pitchFamily="18" charset="0"/>
                <a:cs typeface="Aparajita" panose="02020603050405020304" pitchFamily="18" charset="0"/>
              </a:rPr>
              <a:t>मरण</a:t>
            </a:r>
            <a:r>
              <a:rPr lang="en-US" sz="2400" b="1" dirty="0">
                <a:solidFill>
                  <a:schemeClr val="bg1"/>
                </a:solidFill>
                <a:latin typeface="Aparajita" panose="02020603050405020304" pitchFamily="18" charset="0"/>
                <a:cs typeface="Aparajita" panose="02020603050405020304" pitchFamily="18" charset="0"/>
              </a:rPr>
              <a:t> </a:t>
            </a:r>
            <a:r>
              <a:rPr lang="en-US" sz="2400" b="1" dirty="0" err="1">
                <a:solidFill>
                  <a:schemeClr val="bg1"/>
                </a:solidFill>
                <a:latin typeface="Aparajita" panose="02020603050405020304" pitchFamily="18" charset="0"/>
                <a:cs typeface="Aparajita" panose="02020603050405020304" pitchFamily="18" charset="0"/>
              </a:rPr>
              <a:t>स्वर्ग</a:t>
            </a:r>
            <a:r>
              <a:rPr lang="en-US" sz="2400" b="1" dirty="0">
                <a:solidFill>
                  <a:schemeClr val="bg1"/>
                </a:solidFill>
                <a:latin typeface="Aparajita" panose="02020603050405020304" pitchFamily="18" charset="0"/>
                <a:cs typeface="Aparajita" panose="02020603050405020304" pitchFamily="18" charset="0"/>
              </a:rPr>
              <a:t> </a:t>
            </a:r>
            <a:r>
              <a:rPr lang="en-US" sz="2400" b="1" dirty="0" err="1">
                <a:solidFill>
                  <a:schemeClr val="bg1"/>
                </a:solidFill>
                <a:latin typeface="Aparajita" panose="02020603050405020304" pitchFamily="18" charset="0"/>
                <a:cs typeface="Aparajita" panose="02020603050405020304" pitchFamily="18" charset="0"/>
              </a:rPr>
              <a:t>का</a:t>
            </a:r>
            <a:r>
              <a:rPr lang="en-US" sz="2400" b="1" dirty="0">
                <a:solidFill>
                  <a:schemeClr val="bg1"/>
                </a:solidFill>
                <a:latin typeface="Aparajita" panose="02020603050405020304" pitchFamily="18" charset="0"/>
                <a:cs typeface="Aparajita" panose="02020603050405020304" pitchFamily="18" charset="0"/>
              </a:rPr>
              <a:t> </a:t>
            </a:r>
            <a:r>
              <a:rPr lang="en-US" sz="2400" b="1" dirty="0" err="1">
                <a:solidFill>
                  <a:schemeClr val="bg1"/>
                </a:solidFill>
                <a:latin typeface="Aparajita" panose="02020603050405020304" pitchFamily="18" charset="0"/>
                <a:cs typeface="Aparajita" panose="02020603050405020304" pitchFamily="18" charset="0"/>
              </a:rPr>
              <a:t>मार्ग</a:t>
            </a:r>
            <a:r>
              <a:rPr lang="en-US" sz="2400" b="1" dirty="0">
                <a:solidFill>
                  <a:schemeClr val="bg1"/>
                </a:solidFill>
                <a:latin typeface="Aparajita" panose="02020603050405020304" pitchFamily="18" charset="0"/>
                <a:cs typeface="Aparajita" panose="02020603050405020304" pitchFamily="18" charset="0"/>
              </a:rPr>
              <a:t> </a:t>
            </a:r>
            <a:r>
              <a:rPr lang="en-US" sz="2400" b="1" dirty="0" err="1">
                <a:solidFill>
                  <a:schemeClr val="bg1"/>
                </a:solidFill>
                <a:latin typeface="Aparajita" panose="02020603050405020304" pitchFamily="18" charset="0"/>
                <a:cs typeface="Aparajita" panose="02020603050405020304" pitchFamily="18" charset="0"/>
              </a:rPr>
              <a:t>है</a:t>
            </a:r>
            <a:r>
              <a:rPr lang="en-US" sz="2400" b="1" dirty="0">
                <a:solidFill>
                  <a:schemeClr val="bg1"/>
                </a:solidFill>
                <a:latin typeface="Aparajita" panose="02020603050405020304" pitchFamily="18" charset="0"/>
                <a:cs typeface="Aparajita" panose="02020603050405020304" pitchFamily="18" charset="0"/>
              </a:rPr>
              <a:t> </a:t>
            </a:r>
            <a:r>
              <a:rPr lang="en-IN" sz="2400" dirty="0">
                <a:solidFill>
                  <a:schemeClr val="bg1"/>
                </a:solidFill>
                <a:latin typeface="Aparajita" panose="02020603050405020304" pitchFamily="18" charset="0"/>
                <a:cs typeface="Aparajita" panose="02020603050405020304" pitchFamily="18" charset="0"/>
              </a:rPr>
              <a:t>“ </a:t>
            </a:r>
            <a:r>
              <a:rPr lang="hi-IN" sz="2400" dirty="0">
                <a:solidFill>
                  <a:schemeClr val="bg1"/>
                </a:solidFill>
                <a:latin typeface="Aparajita" panose="02020603050405020304" pitchFamily="18" charset="0"/>
                <a:cs typeface="Aparajita" panose="02020603050405020304" pitchFamily="18" charset="0"/>
              </a:rPr>
              <a:t>|</a:t>
            </a:r>
          </a:p>
          <a:p>
            <a:pPr marL="457200" indent="-457200">
              <a:lnSpc>
                <a:spcPct val="90000"/>
              </a:lnSpc>
              <a:spcBef>
                <a:spcPct val="0"/>
              </a:spcBef>
              <a:spcAft>
                <a:spcPts val="600"/>
              </a:spcAft>
              <a:buFont typeface="Arial" panose="020B0604020202020204" pitchFamily="34" charset="0"/>
              <a:buChar char="•"/>
            </a:pPr>
            <a:r>
              <a:rPr lang="hi-IN" sz="2400" dirty="0">
                <a:solidFill>
                  <a:schemeClr val="bg1"/>
                </a:solidFill>
                <a:latin typeface="Aparajita" panose="02020603050405020304" pitchFamily="18" charset="0"/>
                <a:cs typeface="Aparajita" panose="02020603050405020304" pitchFamily="18" charset="0"/>
              </a:rPr>
              <a:t>गुजराती खाना </a:t>
            </a:r>
            <a:r>
              <a:rPr lang="hi-IN" sz="2400" dirty="0" err="1">
                <a:solidFill>
                  <a:schemeClr val="bg1"/>
                </a:solidFill>
                <a:latin typeface="Aparajita" panose="02020603050405020304" pitchFamily="18" charset="0"/>
                <a:cs typeface="Aparajita" panose="02020603050405020304" pitchFamily="18" charset="0"/>
              </a:rPr>
              <a:t>मुख्यतया</a:t>
            </a:r>
            <a:r>
              <a:rPr lang="hi-IN" sz="2400" dirty="0">
                <a:solidFill>
                  <a:schemeClr val="bg1"/>
                </a:solidFill>
                <a:latin typeface="Aparajita" panose="02020603050405020304" pitchFamily="18" charset="0"/>
                <a:cs typeface="Aparajita" panose="02020603050405020304" pitchFamily="18" charset="0"/>
              </a:rPr>
              <a:t> शाकाहारी होता है |</a:t>
            </a:r>
            <a:endParaRPr lang="en-IN" sz="2400" dirty="0">
              <a:solidFill>
                <a:schemeClr val="bg1"/>
              </a:solidFill>
              <a:latin typeface="Aparajita" panose="02020603050405020304" pitchFamily="18" charset="0"/>
              <a:cs typeface="Aparajita" panose="02020603050405020304" pitchFamily="18" charset="0"/>
            </a:endParaRPr>
          </a:p>
          <a:p>
            <a:pPr marL="457200" indent="-457200">
              <a:lnSpc>
                <a:spcPct val="90000"/>
              </a:lnSpc>
              <a:spcBef>
                <a:spcPct val="0"/>
              </a:spcBef>
              <a:spcAft>
                <a:spcPts val="600"/>
              </a:spcAft>
              <a:buFont typeface="Arial" panose="020B0604020202020204" pitchFamily="34" charset="0"/>
              <a:buChar char="•"/>
            </a:pPr>
            <a:r>
              <a:rPr lang="hi-IN" sz="2400" dirty="0">
                <a:solidFill>
                  <a:schemeClr val="bg1"/>
                </a:solidFill>
                <a:latin typeface="Aparajita" panose="02020603050405020304" pitchFamily="18" charset="0"/>
                <a:cs typeface="Aparajita" panose="02020603050405020304" pitchFamily="18" charset="0"/>
              </a:rPr>
              <a:t>गुजराती व्यंजन न केवल विविध और स्वादिष्ट होते हैं, बल्कि पोषण मूल्य में भी उच्च होते हैं। </a:t>
            </a:r>
            <a:endParaRPr lang="en-IN" sz="2400" dirty="0">
              <a:solidFill>
                <a:schemeClr val="bg1"/>
              </a:solidFill>
              <a:latin typeface="Aparajita" panose="02020603050405020304" pitchFamily="18" charset="0"/>
              <a:cs typeface="Aparajita" panose="02020603050405020304" pitchFamily="18" charset="0"/>
            </a:endParaRPr>
          </a:p>
          <a:p>
            <a:pPr marL="457200" indent="-457200">
              <a:lnSpc>
                <a:spcPct val="90000"/>
              </a:lnSpc>
              <a:spcBef>
                <a:spcPct val="0"/>
              </a:spcBef>
              <a:spcAft>
                <a:spcPts val="600"/>
              </a:spcAft>
              <a:buFont typeface="Arial" panose="020B0604020202020204" pitchFamily="34" charset="0"/>
              <a:buChar char="•"/>
            </a:pPr>
            <a:r>
              <a:rPr lang="hi-IN" sz="2400" dirty="0">
                <a:solidFill>
                  <a:schemeClr val="bg1"/>
                </a:solidFill>
                <a:latin typeface="Aparajita" panose="02020603050405020304" pitchFamily="18" charset="0"/>
                <a:cs typeface="Aparajita" panose="02020603050405020304" pitchFamily="18" charset="0"/>
              </a:rPr>
              <a:t>पारंपरिक रूप से एक गुजराती थाली में </a:t>
            </a:r>
            <a:r>
              <a:rPr lang="hi-IN" sz="2400" dirty="0" err="1">
                <a:solidFill>
                  <a:schemeClr val="bg1"/>
                </a:solidFill>
                <a:latin typeface="Aparajita" panose="02020603050405020304" pitchFamily="18" charset="0"/>
                <a:cs typeface="Aparajita" panose="02020603050405020304" pitchFamily="18" charset="0"/>
              </a:rPr>
              <a:t>रोटली</a:t>
            </a:r>
            <a:r>
              <a:rPr lang="hi-IN" sz="2400" dirty="0">
                <a:solidFill>
                  <a:schemeClr val="bg1"/>
                </a:solidFill>
                <a:latin typeface="Aparajita" panose="02020603050405020304" pitchFamily="18" charset="0"/>
                <a:cs typeface="Aparajita" panose="02020603050405020304" pitchFamily="18" charset="0"/>
              </a:rPr>
              <a:t>, कढ़ी या दाल, चावल और शाक / सब्जी शामिल होती है।</a:t>
            </a:r>
            <a:endParaRPr lang="en-IN" sz="2400" dirty="0">
              <a:solidFill>
                <a:schemeClr val="bg1"/>
              </a:solidFill>
              <a:latin typeface="Aparajita" panose="02020603050405020304" pitchFamily="18" charset="0"/>
              <a:cs typeface="Aparajita" panose="02020603050405020304" pitchFamily="18" charset="0"/>
            </a:endParaRPr>
          </a:p>
          <a:p>
            <a:pPr marL="457200" indent="-457200">
              <a:lnSpc>
                <a:spcPct val="90000"/>
              </a:lnSpc>
              <a:spcBef>
                <a:spcPct val="0"/>
              </a:spcBef>
              <a:spcAft>
                <a:spcPts val="600"/>
              </a:spcAft>
              <a:buFont typeface="Arial" panose="020B0604020202020204" pitchFamily="34" charset="0"/>
              <a:buChar char="•"/>
            </a:pPr>
            <a:endParaRPr lang="hi-IN" sz="2400" dirty="0">
              <a:solidFill>
                <a:schemeClr val="bg1"/>
              </a:solidFill>
              <a:latin typeface="Aparajita" panose="02020603050405020304" pitchFamily="18" charset="0"/>
              <a:ea typeface="+mj-ea"/>
              <a:cs typeface="Aparajita" panose="02020603050405020304" pitchFamily="18" charset="0"/>
            </a:endParaRPr>
          </a:p>
          <a:p>
            <a:pPr marL="457200" indent="-457200">
              <a:lnSpc>
                <a:spcPct val="90000"/>
              </a:lnSpc>
              <a:spcBef>
                <a:spcPct val="0"/>
              </a:spcBef>
              <a:spcAft>
                <a:spcPts val="600"/>
              </a:spcAft>
              <a:buFont typeface="Arial" panose="020B0604020202020204" pitchFamily="34" charset="0"/>
              <a:buChar char="•"/>
            </a:pPr>
            <a:r>
              <a:rPr lang="hi-IN" sz="2400" dirty="0">
                <a:solidFill>
                  <a:schemeClr val="bg1"/>
                </a:solidFill>
                <a:latin typeface="Aparajita" panose="02020603050405020304" pitchFamily="18" charset="0"/>
                <a:ea typeface="+mj-ea"/>
                <a:cs typeface="Aparajita" panose="02020603050405020304" pitchFamily="18" charset="0"/>
              </a:rPr>
              <a:t>पारंपरिक गुजराती भोजन </a:t>
            </a:r>
            <a:r>
              <a:rPr lang="hi-IN" sz="2400" dirty="0" err="1">
                <a:solidFill>
                  <a:schemeClr val="bg1"/>
                </a:solidFill>
                <a:latin typeface="Aparajita" panose="02020603050405020304" pitchFamily="18" charset="0"/>
                <a:ea typeface="+mj-ea"/>
                <a:cs typeface="Aparajita" panose="02020603050405020304" pitchFamily="18" charset="0"/>
              </a:rPr>
              <a:t>मुख्यतया</a:t>
            </a:r>
            <a:r>
              <a:rPr lang="hi-IN" sz="2400" dirty="0">
                <a:solidFill>
                  <a:schemeClr val="bg1"/>
                </a:solidFill>
                <a:latin typeface="Aparajita" panose="02020603050405020304" pitchFamily="18" charset="0"/>
                <a:ea typeface="+mj-ea"/>
                <a:cs typeface="Aparajita" panose="02020603050405020304" pitchFamily="18" charset="0"/>
              </a:rPr>
              <a:t> 4 प्रकार के हैं</a:t>
            </a:r>
          </a:p>
          <a:p>
            <a:pPr>
              <a:lnSpc>
                <a:spcPct val="90000"/>
              </a:lnSpc>
              <a:spcBef>
                <a:spcPct val="0"/>
              </a:spcBef>
              <a:spcAft>
                <a:spcPts val="600"/>
              </a:spcAft>
            </a:pPr>
            <a:r>
              <a:rPr lang="hi-IN" sz="2400" dirty="0">
                <a:solidFill>
                  <a:schemeClr val="bg1"/>
                </a:solidFill>
                <a:latin typeface="Aparajita" panose="02020603050405020304" pitchFamily="18" charset="0"/>
                <a:ea typeface="+mj-ea"/>
                <a:cs typeface="Aparajita" panose="02020603050405020304" pitchFamily="18" charset="0"/>
              </a:rPr>
              <a:t>	</a:t>
            </a:r>
            <a:r>
              <a:rPr lang="hi-IN" sz="2200" dirty="0">
                <a:solidFill>
                  <a:schemeClr val="bg1"/>
                </a:solidFill>
                <a:latin typeface="Aparajita" panose="02020603050405020304" pitchFamily="18" charset="0"/>
                <a:ea typeface="+mj-ea"/>
                <a:cs typeface="Aparajita" panose="02020603050405020304" pitchFamily="18" charset="0"/>
              </a:rPr>
              <a:t>1. </a:t>
            </a:r>
            <a:r>
              <a:rPr lang="hi-IN" sz="2200" dirty="0" err="1">
                <a:solidFill>
                  <a:schemeClr val="bg1"/>
                </a:solidFill>
                <a:latin typeface="Aparajita" panose="02020603050405020304" pitchFamily="18" charset="0"/>
                <a:ea typeface="+mj-ea"/>
                <a:cs typeface="Aparajita" panose="02020603050405020304" pitchFamily="18" charset="0"/>
              </a:rPr>
              <a:t>काठियावाडी</a:t>
            </a:r>
            <a:r>
              <a:rPr lang="hi-IN" sz="2200" dirty="0">
                <a:solidFill>
                  <a:schemeClr val="bg1"/>
                </a:solidFill>
                <a:latin typeface="Aparajita" panose="02020603050405020304" pitchFamily="18" charset="0"/>
                <a:ea typeface="+mj-ea"/>
                <a:cs typeface="Aparajita" panose="02020603050405020304" pitchFamily="18" charset="0"/>
              </a:rPr>
              <a:t> भोजन (सौराष्ट्र)</a:t>
            </a:r>
          </a:p>
          <a:p>
            <a:pPr>
              <a:lnSpc>
                <a:spcPct val="90000"/>
              </a:lnSpc>
              <a:spcBef>
                <a:spcPct val="0"/>
              </a:spcBef>
              <a:spcAft>
                <a:spcPts val="600"/>
              </a:spcAft>
            </a:pPr>
            <a:r>
              <a:rPr lang="hi-IN" sz="2200" dirty="0">
                <a:solidFill>
                  <a:schemeClr val="bg1"/>
                </a:solidFill>
                <a:latin typeface="Aparajita" panose="02020603050405020304" pitchFamily="18" charset="0"/>
                <a:ea typeface="+mj-ea"/>
                <a:cs typeface="Aparajita" panose="02020603050405020304" pitchFamily="18" charset="0"/>
              </a:rPr>
              <a:t>	2. </a:t>
            </a:r>
            <a:r>
              <a:rPr lang="hi-IN" sz="2200" dirty="0" err="1">
                <a:solidFill>
                  <a:schemeClr val="bg1"/>
                </a:solidFill>
                <a:latin typeface="Aparajita" panose="02020603050405020304" pitchFamily="18" charset="0"/>
                <a:ea typeface="+mj-ea"/>
                <a:cs typeface="Aparajita" panose="02020603050405020304" pitchFamily="18" charset="0"/>
              </a:rPr>
              <a:t>सुरती</a:t>
            </a:r>
            <a:r>
              <a:rPr lang="hi-IN" sz="2200" dirty="0">
                <a:solidFill>
                  <a:schemeClr val="bg1"/>
                </a:solidFill>
                <a:latin typeface="Aparajita" panose="02020603050405020304" pitchFamily="18" charset="0"/>
                <a:ea typeface="+mj-ea"/>
                <a:cs typeface="Aparajita" panose="02020603050405020304" pitchFamily="18" charset="0"/>
              </a:rPr>
              <a:t> भोजन (दक्षिण गुजरात)</a:t>
            </a:r>
          </a:p>
          <a:p>
            <a:pPr>
              <a:lnSpc>
                <a:spcPct val="90000"/>
              </a:lnSpc>
              <a:spcBef>
                <a:spcPct val="0"/>
              </a:spcBef>
              <a:spcAft>
                <a:spcPts val="600"/>
              </a:spcAft>
            </a:pPr>
            <a:r>
              <a:rPr lang="hi-IN" sz="2200" dirty="0">
                <a:solidFill>
                  <a:schemeClr val="bg1"/>
                </a:solidFill>
                <a:latin typeface="Aparajita" panose="02020603050405020304" pitchFamily="18" charset="0"/>
                <a:ea typeface="+mj-ea"/>
                <a:cs typeface="Aparajita" panose="02020603050405020304" pitchFamily="18" charset="0"/>
              </a:rPr>
              <a:t>	3. </a:t>
            </a:r>
            <a:r>
              <a:rPr lang="hi-IN" sz="2200" dirty="0" err="1">
                <a:solidFill>
                  <a:schemeClr val="bg1"/>
                </a:solidFill>
                <a:latin typeface="Aparajita" panose="02020603050405020304" pitchFamily="18" charset="0"/>
                <a:ea typeface="+mj-ea"/>
                <a:cs typeface="Aparajita" panose="02020603050405020304" pitchFamily="18" charset="0"/>
              </a:rPr>
              <a:t>अहमदाबादी</a:t>
            </a:r>
            <a:r>
              <a:rPr lang="hi-IN" sz="2200" dirty="0">
                <a:solidFill>
                  <a:schemeClr val="bg1"/>
                </a:solidFill>
                <a:latin typeface="Aparajita" panose="02020603050405020304" pitchFamily="18" charset="0"/>
                <a:ea typeface="+mj-ea"/>
                <a:cs typeface="Aparajita" panose="02020603050405020304" pitchFamily="18" charset="0"/>
              </a:rPr>
              <a:t> भोजन (उत्तर एवं मध्य गुजरात )</a:t>
            </a:r>
          </a:p>
          <a:p>
            <a:pPr>
              <a:lnSpc>
                <a:spcPct val="90000"/>
              </a:lnSpc>
              <a:spcBef>
                <a:spcPct val="0"/>
              </a:spcBef>
              <a:spcAft>
                <a:spcPts val="600"/>
              </a:spcAft>
            </a:pPr>
            <a:r>
              <a:rPr lang="hi-IN" sz="2200" dirty="0">
                <a:solidFill>
                  <a:schemeClr val="bg1"/>
                </a:solidFill>
                <a:latin typeface="Aparajita" panose="02020603050405020304" pitchFamily="18" charset="0"/>
                <a:ea typeface="+mj-ea"/>
                <a:cs typeface="Aparajita" panose="02020603050405020304" pitchFamily="18" charset="0"/>
              </a:rPr>
              <a:t>	4. कच्छी भोजन </a:t>
            </a:r>
            <a:endParaRPr lang="en-US" sz="2200" dirty="0">
              <a:solidFill>
                <a:schemeClr val="bg1"/>
              </a:solidFill>
              <a:latin typeface="+mj-lt"/>
              <a:ea typeface="+mj-ea"/>
              <a:cs typeface="+mj-cs"/>
            </a:endParaRPr>
          </a:p>
          <a:p>
            <a:pPr>
              <a:lnSpc>
                <a:spcPct val="90000"/>
              </a:lnSpc>
              <a:spcBef>
                <a:spcPct val="0"/>
              </a:spcBef>
              <a:spcAft>
                <a:spcPts val="600"/>
              </a:spcAft>
            </a:pPr>
            <a:endParaRPr lang="en-US" sz="2400" dirty="0">
              <a:solidFill>
                <a:schemeClr val="bg1"/>
              </a:solidFill>
              <a:latin typeface="+mj-lt"/>
              <a:ea typeface="+mj-ea"/>
              <a:cs typeface="+mj-cs"/>
            </a:endParaRPr>
          </a:p>
        </p:txBody>
      </p:sp>
      <p:cxnSp>
        <p:nvCxnSpPr>
          <p:cNvPr id="26" name="Straight Connector 14">
            <a:extLst>
              <a:ext uri="{FF2B5EF4-FFF2-40B4-BE49-F238E27FC236}">
                <a16:creationId xmlns:a16="http://schemas.microsoft.com/office/drawing/2014/main" id="{C41BAEC7-F7B0-4224-8B18-8F74B7D87F0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28585" y="3681408"/>
            <a:ext cx="1193482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1D969953-6920-448C-B906-59B5F8240B6A}"/>
              </a:ext>
            </a:extLst>
          </p:cNvPr>
          <p:cNvSpPr txBox="1"/>
          <p:nvPr/>
        </p:nvSpPr>
        <p:spPr>
          <a:xfrm>
            <a:off x="10249118" y="6457880"/>
            <a:ext cx="1942881" cy="400110"/>
          </a:xfrm>
          <a:prstGeom prst="rect">
            <a:avLst/>
          </a:prstGeom>
          <a:noFill/>
        </p:spPr>
        <p:txBody>
          <a:bodyPr wrap="square" rtlCol="0">
            <a:spAutoFit/>
          </a:bodyPr>
          <a:lstStyle/>
          <a:p>
            <a:pPr algn="r"/>
            <a:r>
              <a:rPr lang="hi-IN" sz="2000" b="1" dirty="0">
                <a:solidFill>
                  <a:schemeClr val="bg1"/>
                </a:solidFill>
              </a:rPr>
              <a:t>गुजराती थाली </a:t>
            </a:r>
            <a:endParaRPr lang="en-IN" sz="2000" b="1" dirty="0">
              <a:solidFill>
                <a:schemeClr val="bg1"/>
              </a:solidFill>
            </a:endParaRPr>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5898DF8F-236C-4E09-B175-45613CB8AE71}"/>
                  </a:ext>
                </a:extLst>
              </p14:cNvPr>
              <p14:cNvContentPartPr/>
              <p14:nvPr/>
            </p14:nvContentPartPr>
            <p14:xfrm>
              <a:off x="3380400" y="520920"/>
              <a:ext cx="696240" cy="137160"/>
            </p14:xfrm>
          </p:contentPart>
        </mc:Choice>
        <mc:Fallback xmlns="">
          <p:pic>
            <p:nvPicPr>
              <p:cNvPr id="2" name="Ink 1">
                <a:extLst>
                  <a:ext uri="{FF2B5EF4-FFF2-40B4-BE49-F238E27FC236}">
                    <a16:creationId xmlns:a16="http://schemas.microsoft.com/office/drawing/2014/main" id="{5898DF8F-236C-4E09-B175-45613CB8AE71}"/>
                  </a:ext>
                </a:extLst>
              </p:cNvPr>
              <p:cNvPicPr/>
              <p:nvPr/>
            </p:nvPicPr>
            <p:blipFill>
              <a:blip r:embed="rId4"/>
              <a:stretch>
                <a:fillRect/>
              </a:stretch>
            </p:blipFill>
            <p:spPr>
              <a:xfrm>
                <a:off x="3371040" y="511560"/>
                <a:ext cx="714960" cy="155880"/>
              </a:xfrm>
              <a:prstGeom prst="rect">
                <a:avLst/>
              </a:prstGeom>
            </p:spPr>
          </p:pic>
        </mc:Fallback>
      </mc:AlternateContent>
    </p:spTree>
    <p:extLst>
      <p:ext uri="{BB962C8B-B14F-4D97-AF65-F5344CB8AC3E}">
        <p14:creationId xmlns:p14="http://schemas.microsoft.com/office/powerpoint/2010/main" val="23244056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233C1FFE-F601-4FAD-AE73-CD59EA5023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89C66B21-1260-4FED-803E-F5FD4EBDD77F}"/>
              </a:ext>
            </a:extLst>
          </p:cNvPr>
          <p:cNvSpPr txBox="1"/>
          <p:nvPr/>
        </p:nvSpPr>
        <p:spPr>
          <a:xfrm>
            <a:off x="8500329" y="-35164"/>
            <a:ext cx="2252488" cy="714894"/>
          </a:xfrm>
          <a:prstGeom prst="rect">
            <a:avLst/>
          </a:prstGeom>
        </p:spPr>
        <p:txBody>
          <a:bodyPr vert="horz" lIns="91440" tIns="45720" rIns="91440" bIns="45720" rtlCol="0" anchor="b">
            <a:normAutofit lnSpcReduction="10000"/>
          </a:bodyPr>
          <a:lstStyle/>
          <a:p>
            <a:pPr>
              <a:lnSpc>
                <a:spcPct val="90000"/>
              </a:lnSpc>
              <a:spcBef>
                <a:spcPct val="0"/>
              </a:spcBef>
              <a:spcAft>
                <a:spcPts val="600"/>
              </a:spcAft>
            </a:pPr>
            <a:r>
              <a:rPr lang="en-US" sz="4600" kern="1200" dirty="0" err="1">
                <a:solidFill>
                  <a:schemeClr val="tx1"/>
                </a:solidFill>
                <a:latin typeface="+mj-lt"/>
                <a:ea typeface="+mj-ea"/>
                <a:cs typeface="+mj-cs"/>
              </a:rPr>
              <a:t>फरसाण</a:t>
            </a:r>
            <a:endParaRPr lang="en-US" sz="4600" kern="1200" dirty="0">
              <a:solidFill>
                <a:schemeClr val="tx1"/>
              </a:solidFill>
              <a:latin typeface="+mj-lt"/>
              <a:ea typeface="+mj-ea"/>
              <a:cs typeface="+mj-cs"/>
            </a:endParaRPr>
          </a:p>
        </p:txBody>
      </p:sp>
      <p:grpSp>
        <p:nvGrpSpPr>
          <p:cNvPr id="20" name="Group 19">
            <a:extLst>
              <a:ext uri="{FF2B5EF4-FFF2-40B4-BE49-F238E27FC236}">
                <a16:creationId xmlns:a16="http://schemas.microsoft.com/office/drawing/2014/main" id="{22983B4D-AA9E-4FCA-A321-B8736279322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184" y="1"/>
            <a:ext cx="2446384" cy="5777808"/>
            <a:chOff x="329184" y="1"/>
            <a:chExt cx="2446384" cy="5777808"/>
          </a:xfrm>
        </p:grpSpPr>
        <p:cxnSp>
          <p:nvCxnSpPr>
            <p:cNvPr id="21" name="Straight Connector 20">
              <a:extLst>
                <a:ext uri="{FF2B5EF4-FFF2-40B4-BE49-F238E27FC236}">
                  <a16:creationId xmlns:a16="http://schemas.microsoft.com/office/drawing/2014/main" id="{C575CF26-3D3C-4C5A-A2B7-00432016EF6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329184" y="5777809"/>
              <a:ext cx="2432161" cy="0"/>
            </a:xfrm>
            <a:prstGeom prst="line">
              <a:avLst/>
            </a:prstGeom>
            <a:ln w="152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9184" y="1"/>
              <a:ext cx="2446384" cy="5532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Rectangle 23">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8625" y="679731"/>
            <a:ext cx="6875958" cy="56628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picture containing table, plate, cake, food&#10;&#10;Description automatically generated">
            <a:extLst>
              <a:ext uri="{FF2B5EF4-FFF2-40B4-BE49-F238E27FC236}">
                <a16:creationId xmlns:a16="http://schemas.microsoft.com/office/drawing/2014/main" id="{99640293-439C-42AC-AFC4-74E45BCE0625}"/>
              </a:ext>
            </a:extLst>
          </p:cNvPr>
          <p:cNvPicPr>
            <a:picLocks noChangeAspect="1"/>
          </p:cNvPicPr>
          <p:nvPr/>
        </p:nvPicPr>
        <p:blipFill rotWithShape="1">
          <a:blip r:embed="rId2">
            <a:extLst>
              <a:ext uri="{28A0092B-C50C-407E-A947-70E740481C1C}">
                <a14:useLocalDpi xmlns:a14="http://schemas.microsoft.com/office/drawing/2010/main" val="0"/>
              </a:ext>
            </a:extLst>
          </a:blip>
          <a:srcRect l="12265" r="23048" b="3"/>
          <a:stretch/>
        </p:blipFill>
        <p:spPr>
          <a:xfrm>
            <a:off x="929858" y="882035"/>
            <a:ext cx="3117933" cy="3217257"/>
          </a:xfrm>
          <a:prstGeom prst="rect">
            <a:avLst/>
          </a:prstGeom>
        </p:spPr>
      </p:pic>
      <p:pic>
        <p:nvPicPr>
          <p:cNvPr id="13" name="Picture 12" descr="A close up of food&#10;&#10;Description automatically generated">
            <a:extLst>
              <a:ext uri="{FF2B5EF4-FFF2-40B4-BE49-F238E27FC236}">
                <a16:creationId xmlns:a16="http://schemas.microsoft.com/office/drawing/2014/main" id="{F359F4F0-0F61-48E7-A556-63F749E3ED47}"/>
              </a:ext>
            </a:extLst>
          </p:cNvPr>
          <p:cNvPicPr>
            <a:picLocks noChangeAspect="1"/>
          </p:cNvPicPr>
          <p:nvPr/>
        </p:nvPicPr>
        <p:blipFill rotWithShape="1">
          <a:blip r:embed="rId3">
            <a:extLst>
              <a:ext uri="{28A0092B-C50C-407E-A947-70E740481C1C}">
                <a14:useLocalDpi xmlns:a14="http://schemas.microsoft.com/office/drawing/2010/main" val="0"/>
              </a:ext>
            </a:extLst>
          </a:blip>
          <a:srcRect l="15260" r="24703"/>
          <a:stretch/>
        </p:blipFill>
        <p:spPr>
          <a:xfrm>
            <a:off x="4201498" y="882038"/>
            <a:ext cx="3118104" cy="1895655"/>
          </a:xfrm>
          <a:prstGeom prst="rect">
            <a:avLst/>
          </a:prstGeom>
        </p:spPr>
      </p:pic>
      <p:pic>
        <p:nvPicPr>
          <p:cNvPr id="5" name="Picture 4" descr="A group of pasta&#10;&#10;Description automatically generated">
            <a:extLst>
              <a:ext uri="{FF2B5EF4-FFF2-40B4-BE49-F238E27FC236}">
                <a16:creationId xmlns:a16="http://schemas.microsoft.com/office/drawing/2014/main" id="{84D89430-4768-4D66-8A62-BD1BD564657A}"/>
              </a:ext>
            </a:extLst>
          </p:cNvPr>
          <p:cNvPicPr>
            <a:picLocks noChangeAspect="1"/>
          </p:cNvPicPr>
          <p:nvPr/>
        </p:nvPicPr>
        <p:blipFill rotWithShape="1">
          <a:blip r:embed="rId4">
            <a:extLst>
              <a:ext uri="{28A0092B-C50C-407E-A947-70E740481C1C}">
                <a14:useLocalDpi xmlns:a14="http://schemas.microsoft.com/office/drawing/2010/main" val="0"/>
              </a:ext>
            </a:extLst>
          </a:blip>
          <a:srcRect r="2" b="9055"/>
          <a:stretch/>
        </p:blipFill>
        <p:spPr>
          <a:xfrm>
            <a:off x="929858" y="4250530"/>
            <a:ext cx="3117933" cy="1892808"/>
          </a:xfrm>
          <a:prstGeom prst="rect">
            <a:avLst/>
          </a:prstGeom>
        </p:spPr>
      </p:pic>
      <p:pic>
        <p:nvPicPr>
          <p:cNvPr id="9" name="Picture 8" descr="A plate of food&#10;&#10;Description automatically generated">
            <a:extLst>
              <a:ext uri="{FF2B5EF4-FFF2-40B4-BE49-F238E27FC236}">
                <a16:creationId xmlns:a16="http://schemas.microsoft.com/office/drawing/2014/main" id="{9EF78071-6EBA-4E66-8A72-6AAC68463DDB}"/>
              </a:ext>
            </a:extLst>
          </p:cNvPr>
          <p:cNvPicPr>
            <a:picLocks noChangeAspect="1"/>
          </p:cNvPicPr>
          <p:nvPr/>
        </p:nvPicPr>
        <p:blipFill rotWithShape="1">
          <a:blip r:embed="rId5">
            <a:extLst>
              <a:ext uri="{28A0092B-C50C-407E-A947-70E740481C1C}">
                <a14:useLocalDpi xmlns:a14="http://schemas.microsoft.com/office/drawing/2010/main" val="0"/>
              </a:ext>
            </a:extLst>
          </a:blip>
          <a:srcRect l="13538" r="21771" b="3"/>
          <a:stretch/>
        </p:blipFill>
        <p:spPr>
          <a:xfrm>
            <a:off x="4201498" y="2926078"/>
            <a:ext cx="3118104" cy="3217258"/>
          </a:xfrm>
          <a:prstGeom prst="rect">
            <a:avLst/>
          </a:prstGeom>
        </p:spPr>
      </p:pic>
      <p:sp>
        <p:nvSpPr>
          <p:cNvPr id="14" name="TextBox 13">
            <a:extLst>
              <a:ext uri="{FF2B5EF4-FFF2-40B4-BE49-F238E27FC236}">
                <a16:creationId xmlns:a16="http://schemas.microsoft.com/office/drawing/2014/main" id="{D2BE2281-549A-4719-B378-90B02BDB04FD}"/>
              </a:ext>
            </a:extLst>
          </p:cNvPr>
          <p:cNvSpPr txBox="1"/>
          <p:nvPr/>
        </p:nvSpPr>
        <p:spPr>
          <a:xfrm>
            <a:off x="7473310" y="679731"/>
            <a:ext cx="4588062" cy="5893921"/>
          </a:xfrm>
          <a:prstGeom prst="rect">
            <a:avLst/>
          </a:prstGeom>
          <a:noFill/>
        </p:spPr>
        <p:txBody>
          <a:bodyPr wrap="square" rtlCol="0">
            <a:spAutoFit/>
          </a:bodyPr>
          <a:lstStyle/>
          <a:p>
            <a:r>
              <a:rPr lang="hi-IN" sz="2400" dirty="0" err="1"/>
              <a:t>फरसाण</a:t>
            </a:r>
            <a:r>
              <a:rPr lang="hi-IN" sz="2400" dirty="0"/>
              <a:t> गुजराती खाने का महत्वपूर्ण हिस्सा है जिसे </a:t>
            </a:r>
            <a:r>
              <a:rPr lang="hi-IN" sz="2400" dirty="0" err="1"/>
              <a:t>नाश्ते</a:t>
            </a:r>
            <a:r>
              <a:rPr lang="hi-IN" sz="2400" dirty="0"/>
              <a:t> के रूप में </a:t>
            </a:r>
            <a:r>
              <a:rPr lang="hi-IN" sz="2400" dirty="0" err="1"/>
              <a:t>मुख्यतया</a:t>
            </a:r>
            <a:r>
              <a:rPr lang="hi-IN" sz="2400" dirty="0"/>
              <a:t> खाया जाता है|</a:t>
            </a:r>
            <a:endParaRPr lang="hi-IN" sz="2800" dirty="0"/>
          </a:p>
          <a:p>
            <a:endParaRPr lang="hi-IN" sz="2000" dirty="0"/>
          </a:p>
          <a:p>
            <a:pPr marL="285750" indent="-285750">
              <a:buFont typeface="Arial" panose="020B0604020202020204" pitchFamily="34" charset="0"/>
              <a:buChar char="•"/>
            </a:pPr>
            <a:r>
              <a:rPr lang="hi-IN" sz="1900" b="1" dirty="0" err="1"/>
              <a:t>खांडवी</a:t>
            </a:r>
            <a:r>
              <a:rPr lang="hi-IN" sz="1900" dirty="0"/>
              <a:t> चने के आटे की पतली परतें हैं, जिन्हें छाछ, तिल के बीज और कुछ अन्य मसालों के साथ पकाया जाता है।</a:t>
            </a:r>
          </a:p>
          <a:p>
            <a:pPr marL="285750" indent="-285750">
              <a:buFont typeface="Arial" panose="020B0604020202020204" pitchFamily="34" charset="0"/>
              <a:buChar char="•"/>
            </a:pPr>
            <a:endParaRPr lang="hi-IN" sz="1900" dirty="0"/>
          </a:p>
          <a:p>
            <a:pPr marL="285750" indent="-285750">
              <a:buFont typeface="Arial" panose="020B0604020202020204" pitchFamily="34" charset="0"/>
              <a:buChar char="•"/>
            </a:pPr>
            <a:r>
              <a:rPr lang="hi-IN" sz="1900" b="1" dirty="0" err="1"/>
              <a:t>पात्रा</a:t>
            </a:r>
            <a:r>
              <a:rPr lang="hi-IN" sz="1900" dirty="0"/>
              <a:t> को अरबी/</a:t>
            </a:r>
            <a:r>
              <a:rPr lang="hi-IN" sz="1900" dirty="0" err="1"/>
              <a:t>घुइया</a:t>
            </a:r>
            <a:r>
              <a:rPr lang="hi-IN" sz="1900" dirty="0"/>
              <a:t> के पत्तों को </a:t>
            </a:r>
            <a:r>
              <a:rPr lang="hi-IN" sz="1900" dirty="0" err="1"/>
              <a:t>बेसन</a:t>
            </a:r>
            <a:r>
              <a:rPr lang="hi-IN" sz="1900" dirty="0"/>
              <a:t>, गुड़, गरम मसाला, तिल और इमली के </a:t>
            </a:r>
            <a:r>
              <a:rPr lang="hi-IN" sz="1900" dirty="0" err="1"/>
              <a:t>पेस्ट</a:t>
            </a:r>
            <a:r>
              <a:rPr lang="hi-IN" sz="1900" dirty="0"/>
              <a:t> से बनाया जाता है। </a:t>
            </a:r>
          </a:p>
          <a:p>
            <a:pPr marL="285750" indent="-285750">
              <a:buFont typeface="Arial" panose="020B0604020202020204" pitchFamily="34" charset="0"/>
              <a:buChar char="•"/>
            </a:pPr>
            <a:endParaRPr lang="hi-IN" sz="1900" dirty="0"/>
          </a:p>
          <a:p>
            <a:pPr marL="285750" indent="-285750">
              <a:buFont typeface="Arial" panose="020B0604020202020204" pitchFamily="34" charset="0"/>
              <a:buChar char="•"/>
            </a:pPr>
            <a:r>
              <a:rPr lang="hi-IN" sz="1900" b="1" dirty="0" err="1"/>
              <a:t>ढोकला</a:t>
            </a:r>
            <a:r>
              <a:rPr lang="hi-IN" sz="1900" dirty="0"/>
              <a:t> किण्वित चावल और दाल से बना होता है, जिसे </a:t>
            </a:r>
            <a:r>
              <a:rPr lang="hi-IN" sz="1900" dirty="0" err="1"/>
              <a:t>मीठी</a:t>
            </a:r>
            <a:r>
              <a:rPr lang="hi-IN" sz="1900" dirty="0"/>
              <a:t> चटनी के साथ परोसा जाता है।</a:t>
            </a:r>
          </a:p>
          <a:p>
            <a:pPr marL="285750" indent="-285750">
              <a:buFont typeface="Arial" panose="020B0604020202020204" pitchFamily="34" charset="0"/>
              <a:buChar char="•"/>
            </a:pPr>
            <a:endParaRPr lang="hi-IN" sz="1900" dirty="0"/>
          </a:p>
          <a:p>
            <a:pPr marL="285750" indent="-285750">
              <a:buFont typeface="Arial" panose="020B0604020202020204" pitchFamily="34" charset="0"/>
              <a:buChar char="•"/>
            </a:pPr>
            <a:r>
              <a:rPr lang="hi-IN" sz="1900" b="1" dirty="0" err="1"/>
              <a:t>हांडवो</a:t>
            </a:r>
            <a:r>
              <a:rPr lang="hi-IN" sz="1900" dirty="0"/>
              <a:t> एक प्रकार का </a:t>
            </a:r>
            <a:r>
              <a:rPr lang="hi-IN" sz="1900" dirty="0" err="1"/>
              <a:t>केक</a:t>
            </a:r>
            <a:r>
              <a:rPr lang="hi-IN" sz="1900" dirty="0"/>
              <a:t> है जिसे चावल ,दाल और सब्जियों जैसे लौकी ,गाजर और मेथी की पत्तियों से बनाया जाता है|</a:t>
            </a:r>
            <a:endParaRPr lang="en-IN" sz="1900" dirty="0"/>
          </a:p>
        </p:txBody>
      </p:sp>
      <p:sp>
        <p:nvSpPr>
          <p:cNvPr id="17" name="TextBox 16">
            <a:extLst>
              <a:ext uri="{FF2B5EF4-FFF2-40B4-BE49-F238E27FC236}">
                <a16:creationId xmlns:a16="http://schemas.microsoft.com/office/drawing/2014/main" id="{FBD00BF5-E565-4AC6-8F12-3108811D08F0}"/>
              </a:ext>
            </a:extLst>
          </p:cNvPr>
          <p:cNvSpPr txBox="1"/>
          <p:nvPr/>
        </p:nvSpPr>
        <p:spPr>
          <a:xfrm>
            <a:off x="6470516" y="2426096"/>
            <a:ext cx="849086" cy="400110"/>
          </a:xfrm>
          <a:prstGeom prst="rect">
            <a:avLst/>
          </a:prstGeom>
          <a:noFill/>
        </p:spPr>
        <p:txBody>
          <a:bodyPr wrap="square" rtlCol="0">
            <a:spAutoFit/>
          </a:bodyPr>
          <a:lstStyle/>
          <a:p>
            <a:r>
              <a:rPr lang="hi-IN" sz="2000" dirty="0" err="1"/>
              <a:t>पात्रा</a:t>
            </a:r>
            <a:r>
              <a:rPr lang="hi-IN" dirty="0"/>
              <a:t> </a:t>
            </a:r>
            <a:endParaRPr lang="en-IN" dirty="0"/>
          </a:p>
        </p:txBody>
      </p:sp>
      <p:sp>
        <p:nvSpPr>
          <p:cNvPr id="23" name="TextBox 22">
            <a:extLst>
              <a:ext uri="{FF2B5EF4-FFF2-40B4-BE49-F238E27FC236}">
                <a16:creationId xmlns:a16="http://schemas.microsoft.com/office/drawing/2014/main" id="{8C9EDF90-4B91-4448-8B03-4D34816F0AC4}"/>
              </a:ext>
            </a:extLst>
          </p:cNvPr>
          <p:cNvSpPr txBox="1"/>
          <p:nvPr/>
        </p:nvSpPr>
        <p:spPr>
          <a:xfrm>
            <a:off x="917103" y="3670422"/>
            <a:ext cx="914400" cy="400110"/>
          </a:xfrm>
          <a:prstGeom prst="rect">
            <a:avLst/>
          </a:prstGeom>
          <a:noFill/>
        </p:spPr>
        <p:txBody>
          <a:bodyPr wrap="square" rtlCol="0">
            <a:spAutoFit/>
          </a:bodyPr>
          <a:lstStyle/>
          <a:p>
            <a:r>
              <a:rPr lang="hi-IN" sz="2000" dirty="0" err="1">
                <a:solidFill>
                  <a:schemeClr val="bg1"/>
                </a:solidFill>
              </a:rPr>
              <a:t>हांडवो</a:t>
            </a:r>
            <a:r>
              <a:rPr lang="hi-IN" dirty="0"/>
              <a:t> </a:t>
            </a:r>
            <a:endParaRPr lang="en-IN" dirty="0"/>
          </a:p>
        </p:txBody>
      </p:sp>
      <p:sp>
        <p:nvSpPr>
          <p:cNvPr id="33" name="TextBox 32">
            <a:extLst>
              <a:ext uri="{FF2B5EF4-FFF2-40B4-BE49-F238E27FC236}">
                <a16:creationId xmlns:a16="http://schemas.microsoft.com/office/drawing/2014/main" id="{CAB39141-15FC-4072-A946-2219025ADFF6}"/>
              </a:ext>
            </a:extLst>
          </p:cNvPr>
          <p:cNvSpPr txBox="1"/>
          <p:nvPr/>
        </p:nvSpPr>
        <p:spPr>
          <a:xfrm>
            <a:off x="6445889" y="5732175"/>
            <a:ext cx="914400" cy="400110"/>
          </a:xfrm>
          <a:prstGeom prst="rect">
            <a:avLst/>
          </a:prstGeom>
          <a:noFill/>
        </p:spPr>
        <p:txBody>
          <a:bodyPr wrap="square" rtlCol="0">
            <a:spAutoFit/>
          </a:bodyPr>
          <a:lstStyle/>
          <a:p>
            <a:r>
              <a:rPr lang="hi-IN" sz="2000" dirty="0" err="1">
                <a:solidFill>
                  <a:schemeClr val="bg1"/>
                </a:solidFill>
              </a:rPr>
              <a:t>ढोकला</a:t>
            </a:r>
            <a:r>
              <a:rPr lang="hi-IN" dirty="0"/>
              <a:t>  </a:t>
            </a:r>
            <a:endParaRPr lang="en-IN" dirty="0"/>
          </a:p>
        </p:txBody>
      </p:sp>
      <p:sp>
        <p:nvSpPr>
          <p:cNvPr id="35" name="TextBox 34">
            <a:extLst>
              <a:ext uri="{FF2B5EF4-FFF2-40B4-BE49-F238E27FC236}">
                <a16:creationId xmlns:a16="http://schemas.microsoft.com/office/drawing/2014/main" id="{8ED03432-D0BD-486B-9C00-591441143772}"/>
              </a:ext>
            </a:extLst>
          </p:cNvPr>
          <p:cNvSpPr txBox="1"/>
          <p:nvPr/>
        </p:nvSpPr>
        <p:spPr>
          <a:xfrm>
            <a:off x="929858" y="5532120"/>
            <a:ext cx="914400" cy="400110"/>
          </a:xfrm>
          <a:prstGeom prst="rect">
            <a:avLst/>
          </a:prstGeom>
          <a:noFill/>
        </p:spPr>
        <p:txBody>
          <a:bodyPr wrap="square" rtlCol="0">
            <a:spAutoFit/>
          </a:bodyPr>
          <a:lstStyle/>
          <a:p>
            <a:r>
              <a:rPr lang="hi-IN" sz="2000" dirty="0" err="1"/>
              <a:t>खांडवी</a:t>
            </a:r>
            <a:endParaRPr lang="en-IN" dirty="0"/>
          </a:p>
        </p:txBody>
      </p:sp>
    </p:spTree>
    <p:extLst>
      <p:ext uri="{BB962C8B-B14F-4D97-AF65-F5344CB8AC3E}">
        <p14:creationId xmlns:p14="http://schemas.microsoft.com/office/powerpoint/2010/main" val="16308830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5272DB8-36C9-43A0-9364-422275786F36}"/>
              </a:ext>
            </a:extLst>
          </p:cNvPr>
          <p:cNvSpPr txBox="1"/>
          <p:nvPr/>
        </p:nvSpPr>
        <p:spPr>
          <a:xfrm>
            <a:off x="272026" y="332505"/>
            <a:ext cx="4315013" cy="6525496"/>
          </a:xfrm>
          <a:prstGeom prst="rect">
            <a:avLst/>
          </a:prstGeom>
        </p:spPr>
        <p:txBody>
          <a:bodyPr vert="horz" lIns="91440" tIns="45720" rIns="91440" bIns="45720" rtlCol="0" anchor="b">
            <a:noAutofit/>
          </a:bodyPr>
          <a:lstStyle/>
          <a:p>
            <a:r>
              <a:rPr lang="hi-IN" sz="2000" b="1" dirty="0" err="1">
                <a:latin typeface="Aparajita" panose="02020603050405020304" pitchFamily="18" charset="0"/>
                <a:cs typeface="+mj-cs"/>
              </a:rPr>
              <a:t>फाफडा</a:t>
            </a:r>
            <a:r>
              <a:rPr lang="hi-IN" sz="2000" b="1" dirty="0">
                <a:latin typeface="Aparajita" panose="02020603050405020304" pitchFamily="18" charset="0"/>
                <a:cs typeface="+mj-cs"/>
              </a:rPr>
              <a:t> </a:t>
            </a:r>
            <a:r>
              <a:rPr lang="hi-IN" dirty="0">
                <a:latin typeface="Aparajita" panose="02020603050405020304" pitchFamily="18" charset="0"/>
                <a:cs typeface="+mj-cs"/>
              </a:rPr>
              <a:t> </a:t>
            </a:r>
            <a:r>
              <a:rPr lang="hi-IN" dirty="0" err="1">
                <a:latin typeface="Aparajita" panose="02020603050405020304" pitchFamily="18" charset="0"/>
                <a:cs typeface="+mj-cs"/>
              </a:rPr>
              <a:t>बेसन</a:t>
            </a:r>
            <a:r>
              <a:rPr lang="hi-IN" dirty="0">
                <a:latin typeface="Aparajita" panose="02020603050405020304" pitchFamily="18" charset="0"/>
                <a:cs typeface="+mj-cs"/>
              </a:rPr>
              <a:t> के आटे से बना है और एक प्रकार का </a:t>
            </a:r>
            <a:r>
              <a:rPr lang="hi-IN" dirty="0" err="1">
                <a:latin typeface="Aparajita" panose="02020603050405020304" pitchFamily="18" charset="0"/>
                <a:cs typeface="+mj-cs"/>
              </a:rPr>
              <a:t>गाठिया</a:t>
            </a:r>
            <a:r>
              <a:rPr lang="hi-IN" dirty="0">
                <a:latin typeface="Aparajita" panose="02020603050405020304" pitchFamily="18" charset="0"/>
                <a:cs typeface="+mj-cs"/>
              </a:rPr>
              <a:t> है, जो लंबा, सपाट होता है और इसमें नमकीन स्वाद होता है। </a:t>
            </a:r>
          </a:p>
          <a:p>
            <a:endParaRPr lang="hi-IN" dirty="0">
              <a:latin typeface="Aparajita" panose="02020603050405020304" pitchFamily="18" charset="0"/>
              <a:cs typeface="+mj-cs"/>
            </a:endParaRPr>
          </a:p>
          <a:p>
            <a:r>
              <a:rPr lang="hi-IN" sz="2000" b="1" dirty="0" err="1">
                <a:latin typeface="Aparajita" panose="02020603050405020304" pitchFamily="18" charset="0"/>
                <a:cs typeface="+mj-cs"/>
              </a:rPr>
              <a:t>गाठिया</a:t>
            </a:r>
            <a:r>
              <a:rPr lang="hi-IN" dirty="0">
                <a:latin typeface="Aparajita" panose="02020603050405020304" pitchFamily="18" charset="0"/>
                <a:cs typeface="+mj-cs"/>
              </a:rPr>
              <a:t> एक चाय के समय का नाश्ता है। यह मुख्य रूप से </a:t>
            </a:r>
            <a:r>
              <a:rPr lang="hi-IN" dirty="0" err="1">
                <a:latin typeface="Aparajita" panose="02020603050405020304" pitchFamily="18" charset="0"/>
                <a:cs typeface="+mj-cs"/>
              </a:rPr>
              <a:t>बेसन</a:t>
            </a:r>
            <a:r>
              <a:rPr lang="hi-IN" dirty="0">
                <a:latin typeface="Aparajita" panose="02020603050405020304" pitchFamily="18" charset="0"/>
                <a:cs typeface="+mj-cs"/>
              </a:rPr>
              <a:t> के आटे से बना होता है। </a:t>
            </a:r>
          </a:p>
          <a:p>
            <a:endParaRPr lang="hi-IN" dirty="0">
              <a:latin typeface="Aparajita" panose="02020603050405020304" pitchFamily="18" charset="0"/>
              <a:cs typeface="+mj-cs"/>
            </a:endParaRPr>
          </a:p>
          <a:p>
            <a:r>
              <a:rPr lang="hi-IN" dirty="0">
                <a:latin typeface="Aparajita" panose="02020603050405020304" pitchFamily="18" charset="0"/>
                <a:cs typeface="+mj-cs"/>
              </a:rPr>
              <a:t>गुजरात के कच्छ क्षेत्र से उत्पन्न </a:t>
            </a:r>
            <a:r>
              <a:rPr lang="hi-IN" sz="2000" b="1" dirty="0" err="1">
                <a:latin typeface="Aparajita" panose="02020603050405020304" pitchFamily="18" charset="0"/>
                <a:cs typeface="+mj-cs"/>
              </a:rPr>
              <a:t>दाबेली</a:t>
            </a:r>
            <a:r>
              <a:rPr lang="hi-IN" dirty="0">
                <a:latin typeface="Aparajita" panose="02020603050405020304" pitchFamily="18" charset="0"/>
                <a:cs typeface="+mj-cs"/>
              </a:rPr>
              <a:t> एक प्रकार का </a:t>
            </a:r>
            <a:r>
              <a:rPr lang="hi-IN" dirty="0" err="1">
                <a:latin typeface="Aparajita" panose="02020603050405020304" pitchFamily="18" charset="0"/>
                <a:cs typeface="+mj-cs"/>
              </a:rPr>
              <a:t>वड़ापाव</a:t>
            </a:r>
            <a:r>
              <a:rPr lang="hi-IN" dirty="0">
                <a:latin typeface="Aparajita" panose="02020603050405020304" pitchFamily="18" charset="0"/>
                <a:cs typeface="+mj-cs"/>
              </a:rPr>
              <a:t> है जो मसले हुए आलू और मसालों और </a:t>
            </a:r>
            <a:r>
              <a:rPr lang="hi-IN" dirty="0" err="1">
                <a:latin typeface="Aparajita" panose="02020603050405020304" pitchFamily="18" charset="0"/>
                <a:cs typeface="+mj-cs"/>
              </a:rPr>
              <a:t>मूंगफली</a:t>
            </a:r>
            <a:r>
              <a:rPr lang="hi-IN" dirty="0">
                <a:latin typeface="Aparajita" panose="02020603050405020304" pitchFamily="18" charset="0"/>
                <a:cs typeface="+mj-cs"/>
              </a:rPr>
              <a:t> के मिश्रण से भरा होता है, </a:t>
            </a:r>
            <a:r>
              <a:rPr lang="hi-IN" dirty="0" err="1">
                <a:latin typeface="Aparajita" panose="02020603050405020304" pitchFamily="18" charset="0"/>
                <a:cs typeface="+mj-cs"/>
              </a:rPr>
              <a:t>अक्सर</a:t>
            </a:r>
            <a:r>
              <a:rPr lang="hi-IN" dirty="0">
                <a:latin typeface="Aparajita" panose="02020603050405020304" pitchFamily="18" charset="0"/>
                <a:cs typeface="+mj-cs"/>
              </a:rPr>
              <a:t> खजूर और इमली से बनी </a:t>
            </a:r>
            <a:r>
              <a:rPr lang="hi-IN" dirty="0" err="1">
                <a:latin typeface="Aparajita" panose="02020603050405020304" pitchFamily="18" charset="0"/>
                <a:cs typeface="+mj-cs"/>
              </a:rPr>
              <a:t>मीठी</a:t>
            </a:r>
            <a:r>
              <a:rPr lang="hi-IN" dirty="0">
                <a:latin typeface="Aparajita" panose="02020603050405020304" pitchFamily="18" charset="0"/>
                <a:cs typeface="+mj-cs"/>
              </a:rPr>
              <a:t> चटनी के साथ परोसा जाता है। </a:t>
            </a:r>
          </a:p>
          <a:p>
            <a:endParaRPr lang="hi-IN" dirty="0">
              <a:latin typeface="Aparajita" panose="02020603050405020304" pitchFamily="18" charset="0"/>
              <a:cs typeface="+mj-cs"/>
            </a:endParaRPr>
          </a:p>
          <a:p>
            <a:r>
              <a:rPr lang="hi-IN" sz="2000" b="1" dirty="0" err="1">
                <a:latin typeface="Aparajita" panose="02020603050405020304" pitchFamily="18" charset="0"/>
                <a:cs typeface="+mj-cs"/>
              </a:rPr>
              <a:t>खाखरा</a:t>
            </a:r>
            <a:r>
              <a:rPr lang="hi-IN" dirty="0">
                <a:latin typeface="Aparajita" panose="02020603050405020304" pitchFamily="18" charset="0"/>
                <a:cs typeface="+mj-cs"/>
              </a:rPr>
              <a:t> एक हल्का नाश्ता है जिसे शाम के </a:t>
            </a:r>
            <a:r>
              <a:rPr lang="hi-IN" dirty="0" err="1">
                <a:latin typeface="Aparajita" panose="02020603050405020304" pitchFamily="18" charset="0"/>
                <a:cs typeface="+mj-cs"/>
              </a:rPr>
              <a:t>नाश्ते</a:t>
            </a:r>
            <a:r>
              <a:rPr lang="hi-IN" dirty="0">
                <a:latin typeface="Aparajita" panose="02020603050405020304" pitchFamily="18" charset="0"/>
                <a:cs typeface="+mj-cs"/>
              </a:rPr>
              <a:t> में परोसा जाता है। यह गेहूं के आटे और भारतीय सूखे मसालों से बना है। </a:t>
            </a:r>
            <a:r>
              <a:rPr lang="hi-IN" dirty="0" err="1">
                <a:latin typeface="Aparajita" panose="02020603050405020304" pitchFamily="18" charset="0"/>
                <a:cs typeface="+mj-cs"/>
              </a:rPr>
              <a:t>खाखरा</a:t>
            </a:r>
            <a:r>
              <a:rPr lang="hi-IN" dirty="0">
                <a:latin typeface="Aparajita" panose="02020603050405020304" pitchFamily="18" charset="0"/>
                <a:cs typeface="+mj-cs"/>
              </a:rPr>
              <a:t> की बनावट पापड़ की तरह सख्त और खस्ता होती है।</a:t>
            </a:r>
          </a:p>
          <a:p>
            <a:endParaRPr lang="hi-IN" dirty="0">
              <a:latin typeface="Aparajita" panose="02020603050405020304" pitchFamily="18" charset="0"/>
              <a:cs typeface="+mj-cs"/>
            </a:endParaRPr>
          </a:p>
          <a:p>
            <a:r>
              <a:rPr lang="hi-IN" sz="2000" b="1" dirty="0">
                <a:latin typeface="Aparajita" panose="02020603050405020304" pitchFamily="18" charset="0"/>
                <a:cs typeface="+mj-cs"/>
              </a:rPr>
              <a:t>दाल </a:t>
            </a:r>
            <a:r>
              <a:rPr lang="hi-IN" sz="2000" b="1" dirty="0" err="1">
                <a:latin typeface="Aparajita" panose="02020603050405020304" pitchFamily="18" charset="0"/>
                <a:cs typeface="+mj-cs"/>
              </a:rPr>
              <a:t>वडा</a:t>
            </a:r>
            <a:r>
              <a:rPr lang="hi-IN" sz="2000" b="1" dirty="0">
                <a:latin typeface="Aparajita" panose="02020603050405020304" pitchFamily="18" charset="0"/>
                <a:cs typeface="+mj-cs"/>
              </a:rPr>
              <a:t> </a:t>
            </a:r>
            <a:r>
              <a:rPr lang="hi-IN" dirty="0">
                <a:latin typeface="Aparajita" panose="02020603050405020304" pitchFamily="18" charset="0"/>
                <a:cs typeface="+mj-cs"/>
              </a:rPr>
              <a:t>भी गुजरात में बड़े चाव से खाया जाता है |</a:t>
            </a:r>
          </a:p>
          <a:p>
            <a:endParaRPr lang="en-IN" dirty="0">
              <a:latin typeface="Aparajita" panose="02020603050405020304" pitchFamily="18" charset="0"/>
              <a:cs typeface="+mj-cs"/>
            </a:endParaRPr>
          </a:p>
        </p:txBody>
      </p:sp>
      <p:pic>
        <p:nvPicPr>
          <p:cNvPr id="3" name="Picture 2" descr="A bowl of food on a plate&#10;&#10;Description automatically generated">
            <a:extLst>
              <a:ext uri="{FF2B5EF4-FFF2-40B4-BE49-F238E27FC236}">
                <a16:creationId xmlns:a16="http://schemas.microsoft.com/office/drawing/2014/main" id="{A2125C7F-2C14-48C7-8DD7-E538E7FBB67D}"/>
              </a:ext>
            </a:extLst>
          </p:cNvPr>
          <p:cNvPicPr>
            <a:picLocks noChangeAspect="1"/>
          </p:cNvPicPr>
          <p:nvPr/>
        </p:nvPicPr>
        <p:blipFill rotWithShape="1">
          <a:blip r:embed="rId2">
            <a:extLst>
              <a:ext uri="{28A0092B-C50C-407E-A947-70E740481C1C}">
                <a14:useLocalDpi xmlns:a14="http://schemas.microsoft.com/office/drawing/2010/main" val="0"/>
              </a:ext>
            </a:extLst>
          </a:blip>
          <a:srcRect t="25513" r="1" b="17235"/>
          <a:stretch/>
        </p:blipFill>
        <p:spPr>
          <a:xfrm>
            <a:off x="4935464" y="332504"/>
            <a:ext cx="2272972" cy="1529731"/>
          </a:xfrm>
          <a:prstGeom prst="rect">
            <a:avLst/>
          </a:prstGeom>
        </p:spPr>
      </p:pic>
      <p:pic>
        <p:nvPicPr>
          <p:cNvPr id="5" name="Picture 4" descr="A plate of food and a cup of coffee&#10;&#10;Description automatically generated">
            <a:extLst>
              <a:ext uri="{FF2B5EF4-FFF2-40B4-BE49-F238E27FC236}">
                <a16:creationId xmlns:a16="http://schemas.microsoft.com/office/drawing/2014/main" id="{65BB2F81-91D0-4E6F-80A7-FBF68B34F01F}"/>
              </a:ext>
            </a:extLst>
          </p:cNvPr>
          <p:cNvPicPr>
            <a:picLocks noChangeAspect="1"/>
          </p:cNvPicPr>
          <p:nvPr/>
        </p:nvPicPr>
        <p:blipFill rotWithShape="1">
          <a:blip r:embed="rId3">
            <a:extLst>
              <a:ext uri="{28A0092B-C50C-407E-A947-70E740481C1C}">
                <a14:useLocalDpi xmlns:a14="http://schemas.microsoft.com/office/drawing/2010/main" val="0"/>
              </a:ext>
            </a:extLst>
          </a:blip>
          <a:srcRect l="5334" r="23695" b="1"/>
          <a:stretch/>
        </p:blipFill>
        <p:spPr>
          <a:xfrm>
            <a:off x="4935464" y="2399115"/>
            <a:ext cx="2246775" cy="1769030"/>
          </a:xfrm>
          <a:prstGeom prst="rect">
            <a:avLst/>
          </a:prstGeom>
        </p:spPr>
      </p:pic>
      <p:pic>
        <p:nvPicPr>
          <p:cNvPr id="9" name="Picture 8" descr="A close up of a sandwich on a plate&#10;&#10;Description automatically generated">
            <a:extLst>
              <a:ext uri="{FF2B5EF4-FFF2-40B4-BE49-F238E27FC236}">
                <a16:creationId xmlns:a16="http://schemas.microsoft.com/office/drawing/2014/main" id="{FF2A2B93-DFFF-463F-8786-C886952BB399}"/>
              </a:ext>
            </a:extLst>
          </p:cNvPr>
          <p:cNvPicPr>
            <a:picLocks noChangeAspect="1"/>
          </p:cNvPicPr>
          <p:nvPr/>
        </p:nvPicPr>
        <p:blipFill rotWithShape="1">
          <a:blip r:embed="rId4">
            <a:extLst>
              <a:ext uri="{28A0092B-C50C-407E-A947-70E740481C1C}">
                <a14:useLocalDpi xmlns:a14="http://schemas.microsoft.com/office/drawing/2010/main" val="0"/>
              </a:ext>
            </a:extLst>
          </a:blip>
          <a:srcRect t="28983" r="-2" b="15695"/>
          <a:stretch/>
        </p:blipFill>
        <p:spPr>
          <a:xfrm>
            <a:off x="7879085" y="507988"/>
            <a:ext cx="3996972" cy="1891127"/>
          </a:xfrm>
          <a:prstGeom prst="rect">
            <a:avLst/>
          </a:prstGeom>
        </p:spPr>
      </p:pic>
      <p:pic>
        <p:nvPicPr>
          <p:cNvPr id="11" name="Picture 10" descr="A bowl of food&#10;&#10;Description automatically generated">
            <a:extLst>
              <a:ext uri="{FF2B5EF4-FFF2-40B4-BE49-F238E27FC236}">
                <a16:creationId xmlns:a16="http://schemas.microsoft.com/office/drawing/2014/main" id="{E605CFBD-C72B-4095-AA0C-C84B3AE325A1}"/>
              </a:ext>
            </a:extLst>
          </p:cNvPr>
          <p:cNvPicPr>
            <a:picLocks noChangeAspect="1"/>
          </p:cNvPicPr>
          <p:nvPr/>
        </p:nvPicPr>
        <p:blipFill rotWithShape="1">
          <a:blip r:embed="rId5">
            <a:extLst>
              <a:ext uri="{28A0092B-C50C-407E-A947-70E740481C1C}">
                <a14:useLocalDpi xmlns:a14="http://schemas.microsoft.com/office/drawing/2010/main" val="0"/>
              </a:ext>
            </a:extLst>
          </a:blip>
          <a:srcRect l="6006" r="22495" b="1"/>
          <a:stretch/>
        </p:blipFill>
        <p:spPr>
          <a:xfrm>
            <a:off x="4960950" y="4747624"/>
            <a:ext cx="2221287" cy="1930954"/>
          </a:xfrm>
          <a:prstGeom prst="rect">
            <a:avLst/>
          </a:prstGeom>
        </p:spPr>
      </p:pic>
      <p:cxnSp>
        <p:nvCxnSpPr>
          <p:cNvPr id="25" name="Straight Connector 24">
            <a:extLst>
              <a:ext uri="{FF2B5EF4-FFF2-40B4-BE49-F238E27FC236}">
                <a16:creationId xmlns:a16="http://schemas.microsoft.com/office/drawing/2014/main" id="{DC034BB4-8B50-4484-85C4-0CE4699284D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530662" y="0"/>
            <a:ext cx="0" cy="6858000"/>
          </a:xfrm>
          <a:prstGeom prst="line">
            <a:avLst/>
          </a:prstGeom>
          <a:ln w="3810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1B200F7-B57A-4824-BB91-B6624450A5A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627" y="2228770"/>
            <a:ext cx="2877035"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1902062F-7F47-41E5-8574-2D1492D58ED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530661" y="3429000"/>
            <a:ext cx="4663440"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A92245C-961F-47D5-9691-272D28692D4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627" y="4568202"/>
            <a:ext cx="2877035"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7" name="Picture 6" descr="A piece of food&#10;&#10;Description automatically generated">
            <a:extLst>
              <a:ext uri="{FF2B5EF4-FFF2-40B4-BE49-F238E27FC236}">
                <a16:creationId xmlns:a16="http://schemas.microsoft.com/office/drawing/2014/main" id="{C5B3CF1F-7F34-43AC-90E8-515E1582B65E}"/>
              </a:ext>
            </a:extLst>
          </p:cNvPr>
          <p:cNvPicPr>
            <a:picLocks noChangeAspect="1"/>
          </p:cNvPicPr>
          <p:nvPr/>
        </p:nvPicPr>
        <p:blipFill rotWithShape="1">
          <a:blip r:embed="rId6">
            <a:extLst>
              <a:ext uri="{28A0092B-C50C-407E-A947-70E740481C1C}">
                <a14:useLocalDpi xmlns:a14="http://schemas.microsoft.com/office/drawing/2010/main" val="0"/>
              </a:ext>
            </a:extLst>
          </a:blip>
          <a:srcRect l="23827" r="21200" b="1"/>
          <a:stretch/>
        </p:blipFill>
        <p:spPr>
          <a:xfrm>
            <a:off x="7904573" y="3679144"/>
            <a:ext cx="3971479" cy="2358800"/>
          </a:xfrm>
          <a:prstGeom prst="rect">
            <a:avLst/>
          </a:prstGeom>
        </p:spPr>
      </p:pic>
      <p:sp>
        <p:nvSpPr>
          <p:cNvPr id="14" name="TextBox 13">
            <a:extLst>
              <a:ext uri="{FF2B5EF4-FFF2-40B4-BE49-F238E27FC236}">
                <a16:creationId xmlns:a16="http://schemas.microsoft.com/office/drawing/2014/main" id="{0B3A009E-4CE2-4081-9F7A-876C740B80ED}"/>
              </a:ext>
            </a:extLst>
          </p:cNvPr>
          <p:cNvSpPr txBox="1"/>
          <p:nvPr/>
        </p:nvSpPr>
        <p:spPr>
          <a:xfrm>
            <a:off x="8563429" y="2714171"/>
            <a:ext cx="2119085" cy="400110"/>
          </a:xfrm>
          <a:prstGeom prst="rect">
            <a:avLst/>
          </a:prstGeom>
          <a:noFill/>
        </p:spPr>
        <p:txBody>
          <a:bodyPr wrap="square" rtlCol="0">
            <a:spAutoFit/>
          </a:bodyPr>
          <a:lstStyle/>
          <a:p>
            <a:pPr algn="ctr"/>
            <a:r>
              <a:rPr lang="hi-IN" sz="2000" dirty="0" err="1"/>
              <a:t>दाबेली</a:t>
            </a:r>
            <a:r>
              <a:rPr lang="hi-IN" dirty="0"/>
              <a:t> </a:t>
            </a:r>
            <a:endParaRPr lang="en-IN" dirty="0"/>
          </a:p>
        </p:txBody>
      </p:sp>
      <p:sp>
        <p:nvSpPr>
          <p:cNvPr id="17" name="TextBox 16">
            <a:extLst>
              <a:ext uri="{FF2B5EF4-FFF2-40B4-BE49-F238E27FC236}">
                <a16:creationId xmlns:a16="http://schemas.microsoft.com/office/drawing/2014/main" id="{C437AA2D-E02D-45F7-BFE2-B339AED8EAAE}"/>
              </a:ext>
            </a:extLst>
          </p:cNvPr>
          <p:cNvSpPr txBox="1"/>
          <p:nvPr/>
        </p:nvSpPr>
        <p:spPr>
          <a:xfrm>
            <a:off x="8563428" y="6164942"/>
            <a:ext cx="2119085" cy="400110"/>
          </a:xfrm>
          <a:prstGeom prst="rect">
            <a:avLst/>
          </a:prstGeom>
          <a:noFill/>
        </p:spPr>
        <p:txBody>
          <a:bodyPr wrap="square" rtlCol="0">
            <a:spAutoFit/>
          </a:bodyPr>
          <a:lstStyle/>
          <a:p>
            <a:pPr algn="ctr"/>
            <a:r>
              <a:rPr lang="hi-IN" sz="2000" dirty="0" err="1"/>
              <a:t>फाफडा</a:t>
            </a:r>
            <a:r>
              <a:rPr lang="hi-IN" dirty="0"/>
              <a:t> </a:t>
            </a:r>
            <a:endParaRPr lang="en-IN" dirty="0"/>
          </a:p>
        </p:txBody>
      </p:sp>
      <p:sp>
        <p:nvSpPr>
          <p:cNvPr id="21" name="TextBox 20">
            <a:extLst>
              <a:ext uri="{FF2B5EF4-FFF2-40B4-BE49-F238E27FC236}">
                <a16:creationId xmlns:a16="http://schemas.microsoft.com/office/drawing/2014/main" id="{9D9475C1-AE58-423D-BA2F-9B6FF0520596}"/>
              </a:ext>
            </a:extLst>
          </p:cNvPr>
          <p:cNvSpPr txBox="1"/>
          <p:nvPr/>
        </p:nvSpPr>
        <p:spPr>
          <a:xfrm>
            <a:off x="4868418" y="4138987"/>
            <a:ext cx="2119085" cy="400110"/>
          </a:xfrm>
          <a:prstGeom prst="rect">
            <a:avLst/>
          </a:prstGeom>
          <a:noFill/>
        </p:spPr>
        <p:txBody>
          <a:bodyPr wrap="square" rtlCol="0">
            <a:spAutoFit/>
          </a:bodyPr>
          <a:lstStyle/>
          <a:p>
            <a:pPr algn="ctr"/>
            <a:r>
              <a:rPr lang="hi-IN" sz="2000" dirty="0" err="1"/>
              <a:t>खाखरा</a:t>
            </a:r>
            <a:endParaRPr lang="en-IN" sz="2000" dirty="0"/>
          </a:p>
        </p:txBody>
      </p:sp>
      <p:sp>
        <p:nvSpPr>
          <p:cNvPr id="30" name="TextBox 29">
            <a:extLst>
              <a:ext uri="{FF2B5EF4-FFF2-40B4-BE49-F238E27FC236}">
                <a16:creationId xmlns:a16="http://schemas.microsoft.com/office/drawing/2014/main" id="{10334837-1AF1-45B0-AEAF-A8E15C5B81CB}"/>
              </a:ext>
            </a:extLst>
          </p:cNvPr>
          <p:cNvSpPr txBox="1"/>
          <p:nvPr/>
        </p:nvSpPr>
        <p:spPr>
          <a:xfrm>
            <a:off x="5481606" y="6309246"/>
            <a:ext cx="1154488" cy="369332"/>
          </a:xfrm>
          <a:prstGeom prst="rect">
            <a:avLst/>
          </a:prstGeom>
          <a:noFill/>
        </p:spPr>
        <p:txBody>
          <a:bodyPr wrap="square">
            <a:spAutoFit/>
          </a:bodyPr>
          <a:lstStyle/>
          <a:p>
            <a:r>
              <a:rPr lang="hi-IN" sz="1800" b="1" dirty="0">
                <a:solidFill>
                  <a:schemeClr val="bg1"/>
                </a:solidFill>
                <a:latin typeface="Aparajita" panose="02020603050405020304" pitchFamily="18" charset="0"/>
                <a:cs typeface="+mj-cs"/>
              </a:rPr>
              <a:t>दाल </a:t>
            </a:r>
            <a:r>
              <a:rPr lang="hi-IN" sz="1800" b="1" dirty="0" err="1">
                <a:solidFill>
                  <a:schemeClr val="bg1"/>
                </a:solidFill>
                <a:latin typeface="Aparajita" panose="02020603050405020304" pitchFamily="18" charset="0"/>
                <a:cs typeface="+mj-cs"/>
              </a:rPr>
              <a:t>वडा</a:t>
            </a:r>
            <a:r>
              <a:rPr lang="hi-IN" sz="1800" b="1" dirty="0">
                <a:solidFill>
                  <a:schemeClr val="bg1"/>
                </a:solidFill>
                <a:latin typeface="Aparajita" panose="02020603050405020304" pitchFamily="18" charset="0"/>
                <a:cs typeface="+mj-cs"/>
              </a:rPr>
              <a:t> </a:t>
            </a:r>
            <a:endParaRPr lang="en-IN" dirty="0">
              <a:solidFill>
                <a:schemeClr val="bg1"/>
              </a:solidFill>
            </a:endParaRPr>
          </a:p>
        </p:txBody>
      </p:sp>
      <p:sp>
        <p:nvSpPr>
          <p:cNvPr id="23" name="TextBox 22">
            <a:extLst>
              <a:ext uri="{FF2B5EF4-FFF2-40B4-BE49-F238E27FC236}">
                <a16:creationId xmlns:a16="http://schemas.microsoft.com/office/drawing/2014/main" id="{F66A18E0-ACBE-4FA1-8987-C4DDE2FD5CB2}"/>
              </a:ext>
            </a:extLst>
          </p:cNvPr>
          <p:cNvSpPr txBox="1"/>
          <p:nvPr/>
        </p:nvSpPr>
        <p:spPr>
          <a:xfrm>
            <a:off x="5012050" y="1845448"/>
            <a:ext cx="2119085" cy="400110"/>
          </a:xfrm>
          <a:prstGeom prst="rect">
            <a:avLst/>
          </a:prstGeom>
          <a:noFill/>
        </p:spPr>
        <p:txBody>
          <a:bodyPr wrap="square" rtlCol="0">
            <a:spAutoFit/>
          </a:bodyPr>
          <a:lstStyle/>
          <a:p>
            <a:pPr algn="ctr"/>
            <a:r>
              <a:rPr lang="hi-IN" sz="2000" dirty="0" err="1"/>
              <a:t>गांठिया</a:t>
            </a:r>
            <a:endParaRPr lang="en-IN" sz="2000" dirty="0"/>
          </a:p>
        </p:txBody>
      </p:sp>
    </p:spTree>
    <p:extLst>
      <p:ext uri="{BB962C8B-B14F-4D97-AF65-F5344CB8AC3E}">
        <p14:creationId xmlns:p14="http://schemas.microsoft.com/office/powerpoint/2010/main" val="18983155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1" name="Rectangle 14">
            <a:extLst>
              <a:ext uri="{FF2B5EF4-FFF2-40B4-BE49-F238E27FC236}">
                <a16:creationId xmlns:a16="http://schemas.microsoft.com/office/drawing/2014/main" id="{0855A890-B60B-4670-9DC2-69DC05015A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72F2C585-FADD-416C-88AC-3C1195857487}"/>
              </a:ext>
            </a:extLst>
          </p:cNvPr>
          <p:cNvSpPr txBox="1"/>
          <p:nvPr/>
        </p:nvSpPr>
        <p:spPr>
          <a:xfrm>
            <a:off x="454466" y="2023110"/>
            <a:ext cx="2700989" cy="2846070"/>
          </a:xfrm>
          <a:prstGeom prst="rect">
            <a:avLst/>
          </a:prstGeom>
        </p:spPr>
        <p:txBody>
          <a:bodyPr vert="horz" lIns="91440" tIns="45720" rIns="91440" bIns="45720" rtlCol="0" anchor="ctr">
            <a:normAutofit fontScale="92500" lnSpcReduction="10000"/>
          </a:bodyPr>
          <a:lstStyle/>
          <a:p>
            <a:pPr algn="ctr">
              <a:lnSpc>
                <a:spcPct val="90000"/>
              </a:lnSpc>
              <a:spcBef>
                <a:spcPct val="0"/>
              </a:spcBef>
              <a:spcAft>
                <a:spcPts val="600"/>
              </a:spcAft>
            </a:pPr>
            <a:r>
              <a:rPr lang="en-US" sz="7200" dirty="0" err="1">
                <a:latin typeface="+mj-lt"/>
                <a:ea typeface="+mj-ea"/>
                <a:cs typeface="+mj-cs"/>
              </a:rPr>
              <a:t>गुजरात</a:t>
            </a:r>
            <a:r>
              <a:rPr lang="en-US" sz="7200" dirty="0">
                <a:latin typeface="+mj-lt"/>
                <a:ea typeface="+mj-ea"/>
                <a:cs typeface="+mj-cs"/>
              </a:rPr>
              <a:t> </a:t>
            </a:r>
            <a:r>
              <a:rPr lang="en-US" sz="7200" dirty="0" err="1">
                <a:latin typeface="+mj-lt"/>
                <a:ea typeface="+mj-ea"/>
                <a:cs typeface="+mj-cs"/>
              </a:rPr>
              <a:t>की</a:t>
            </a:r>
            <a:r>
              <a:rPr lang="en-US" sz="7200" dirty="0">
                <a:latin typeface="+mj-lt"/>
                <a:ea typeface="+mj-ea"/>
                <a:cs typeface="+mj-cs"/>
              </a:rPr>
              <a:t> </a:t>
            </a:r>
            <a:r>
              <a:rPr lang="en-US" sz="7200" dirty="0" err="1">
                <a:latin typeface="+mj-lt"/>
                <a:ea typeface="+mj-ea"/>
                <a:cs typeface="+mj-cs"/>
              </a:rPr>
              <a:t>रोटियाँ</a:t>
            </a:r>
            <a:endParaRPr lang="en-US" sz="7200" dirty="0">
              <a:latin typeface="+mj-lt"/>
              <a:ea typeface="+mj-ea"/>
              <a:cs typeface="+mj-cs"/>
            </a:endParaRPr>
          </a:p>
        </p:txBody>
      </p:sp>
      <p:sp>
        <p:nvSpPr>
          <p:cNvPr id="42" name="Rectangle 16">
            <a:extLst>
              <a:ext uri="{FF2B5EF4-FFF2-40B4-BE49-F238E27FC236}">
                <a16:creationId xmlns:a16="http://schemas.microsoft.com/office/drawing/2014/main" id="{90F533E9-6690-41A8-A372-4C6C622D0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22480"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18">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7042549"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20">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07283"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late of food on a table&#10;&#10;Description automatically generated">
            <a:extLst>
              <a:ext uri="{FF2B5EF4-FFF2-40B4-BE49-F238E27FC236}">
                <a16:creationId xmlns:a16="http://schemas.microsoft.com/office/drawing/2014/main" id="{CCDF9319-E172-4A4D-9627-467381DC73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54251" y="664307"/>
            <a:ext cx="3703320" cy="2156883"/>
          </a:xfrm>
          <a:prstGeom prst="rect">
            <a:avLst/>
          </a:prstGeom>
        </p:spPr>
      </p:pic>
      <p:pic>
        <p:nvPicPr>
          <p:cNvPr id="4" name="Picture 3" descr="A piece of chocolate cake on a plate&#10;&#10;Description automatically generated">
            <a:extLst>
              <a:ext uri="{FF2B5EF4-FFF2-40B4-BE49-F238E27FC236}">
                <a16:creationId xmlns:a16="http://schemas.microsoft.com/office/drawing/2014/main" id="{C1140510-029F-415A-A3F0-8E847B57A4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27572" y="664307"/>
            <a:ext cx="3703320" cy="2156883"/>
          </a:xfrm>
          <a:prstGeom prst="rect">
            <a:avLst/>
          </a:prstGeom>
        </p:spPr>
      </p:pic>
      <p:pic>
        <p:nvPicPr>
          <p:cNvPr id="6" name="Picture 5" descr="A close up of food&#10;&#10;Description automatically generated">
            <a:extLst>
              <a:ext uri="{FF2B5EF4-FFF2-40B4-BE49-F238E27FC236}">
                <a16:creationId xmlns:a16="http://schemas.microsoft.com/office/drawing/2014/main" id="{B96E7D54-0BBE-438B-901E-185B8A1D7D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54251" y="3614058"/>
            <a:ext cx="3703320" cy="1888644"/>
          </a:xfrm>
          <a:prstGeom prst="rect">
            <a:avLst/>
          </a:prstGeom>
        </p:spPr>
      </p:pic>
      <p:pic>
        <p:nvPicPr>
          <p:cNvPr id="10" name="Picture 9" descr="A plate of food on a table&#10;&#10;Description automatically generated">
            <a:extLst>
              <a:ext uri="{FF2B5EF4-FFF2-40B4-BE49-F238E27FC236}">
                <a16:creationId xmlns:a16="http://schemas.microsoft.com/office/drawing/2014/main" id="{09994D08-528C-4055-A9F5-3C1CAD9A30B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32998" y="3614057"/>
            <a:ext cx="3703320" cy="1888643"/>
          </a:xfrm>
          <a:prstGeom prst="rect">
            <a:avLst/>
          </a:prstGeom>
        </p:spPr>
      </p:pic>
      <p:sp>
        <p:nvSpPr>
          <p:cNvPr id="11" name="TextBox 10">
            <a:extLst>
              <a:ext uri="{FF2B5EF4-FFF2-40B4-BE49-F238E27FC236}">
                <a16:creationId xmlns:a16="http://schemas.microsoft.com/office/drawing/2014/main" id="{84593418-1533-4F3F-949E-7A4AD82E1208}"/>
              </a:ext>
            </a:extLst>
          </p:cNvPr>
          <p:cNvSpPr txBox="1"/>
          <p:nvPr/>
        </p:nvSpPr>
        <p:spPr>
          <a:xfrm>
            <a:off x="4833032" y="2872045"/>
            <a:ext cx="1898342" cy="369332"/>
          </a:xfrm>
          <a:prstGeom prst="rect">
            <a:avLst/>
          </a:prstGeom>
          <a:noFill/>
        </p:spPr>
        <p:txBody>
          <a:bodyPr wrap="square" rtlCol="0">
            <a:spAutoFit/>
          </a:bodyPr>
          <a:lstStyle/>
          <a:p>
            <a:pPr algn="ctr"/>
            <a:r>
              <a:rPr lang="hi-IN" dirty="0"/>
              <a:t>ज्वार की रोटी</a:t>
            </a:r>
            <a:endParaRPr lang="en-IN" dirty="0"/>
          </a:p>
        </p:txBody>
      </p:sp>
      <p:sp>
        <p:nvSpPr>
          <p:cNvPr id="12" name="TextBox 11">
            <a:extLst>
              <a:ext uri="{FF2B5EF4-FFF2-40B4-BE49-F238E27FC236}">
                <a16:creationId xmlns:a16="http://schemas.microsoft.com/office/drawing/2014/main" id="{7539EA02-6C39-4BA6-9C37-C31CB87E0BDB}"/>
              </a:ext>
            </a:extLst>
          </p:cNvPr>
          <p:cNvSpPr txBox="1"/>
          <p:nvPr/>
        </p:nvSpPr>
        <p:spPr>
          <a:xfrm>
            <a:off x="8830061" y="2832832"/>
            <a:ext cx="1898342" cy="369332"/>
          </a:xfrm>
          <a:prstGeom prst="rect">
            <a:avLst/>
          </a:prstGeom>
          <a:noFill/>
        </p:spPr>
        <p:txBody>
          <a:bodyPr wrap="square" rtlCol="0">
            <a:spAutoFit/>
          </a:bodyPr>
          <a:lstStyle/>
          <a:p>
            <a:pPr algn="ctr"/>
            <a:r>
              <a:rPr lang="hi-IN" dirty="0"/>
              <a:t>रागी की रोटी</a:t>
            </a:r>
            <a:endParaRPr lang="en-IN" dirty="0"/>
          </a:p>
        </p:txBody>
      </p:sp>
      <p:sp>
        <p:nvSpPr>
          <p:cNvPr id="13" name="TextBox 12">
            <a:extLst>
              <a:ext uri="{FF2B5EF4-FFF2-40B4-BE49-F238E27FC236}">
                <a16:creationId xmlns:a16="http://schemas.microsoft.com/office/drawing/2014/main" id="{90D21B89-19C0-4136-869E-4AC5FB7C8CF6}"/>
              </a:ext>
            </a:extLst>
          </p:cNvPr>
          <p:cNvSpPr txBox="1"/>
          <p:nvPr/>
        </p:nvSpPr>
        <p:spPr>
          <a:xfrm>
            <a:off x="4833032" y="5514343"/>
            <a:ext cx="1898342" cy="369332"/>
          </a:xfrm>
          <a:prstGeom prst="rect">
            <a:avLst/>
          </a:prstGeom>
          <a:noFill/>
        </p:spPr>
        <p:txBody>
          <a:bodyPr wrap="square" rtlCol="0">
            <a:spAutoFit/>
          </a:bodyPr>
          <a:lstStyle/>
          <a:p>
            <a:pPr algn="ctr"/>
            <a:r>
              <a:rPr lang="hi-IN" dirty="0" err="1"/>
              <a:t>थेपला</a:t>
            </a:r>
            <a:endParaRPr lang="en-IN" dirty="0"/>
          </a:p>
        </p:txBody>
      </p:sp>
      <p:sp>
        <p:nvSpPr>
          <p:cNvPr id="14" name="TextBox 13">
            <a:extLst>
              <a:ext uri="{FF2B5EF4-FFF2-40B4-BE49-F238E27FC236}">
                <a16:creationId xmlns:a16="http://schemas.microsoft.com/office/drawing/2014/main" id="{3FBA6F62-7A80-4438-A59A-E3F894B79A2A}"/>
              </a:ext>
            </a:extLst>
          </p:cNvPr>
          <p:cNvSpPr txBox="1"/>
          <p:nvPr/>
        </p:nvSpPr>
        <p:spPr>
          <a:xfrm>
            <a:off x="8958747" y="5515740"/>
            <a:ext cx="1898342" cy="369332"/>
          </a:xfrm>
          <a:prstGeom prst="rect">
            <a:avLst/>
          </a:prstGeom>
          <a:noFill/>
        </p:spPr>
        <p:txBody>
          <a:bodyPr wrap="square" rtlCol="0">
            <a:spAutoFit/>
          </a:bodyPr>
          <a:lstStyle/>
          <a:p>
            <a:pPr algn="ctr"/>
            <a:r>
              <a:rPr lang="hi-IN" dirty="0"/>
              <a:t>बाजरा की रोटी</a:t>
            </a:r>
            <a:endParaRPr lang="en-IN" dirty="0"/>
          </a:p>
        </p:txBody>
      </p:sp>
    </p:spTree>
    <p:extLst>
      <p:ext uri="{BB962C8B-B14F-4D97-AF65-F5344CB8AC3E}">
        <p14:creationId xmlns:p14="http://schemas.microsoft.com/office/powerpoint/2010/main" val="6042631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77" name="Rectangle 48">
            <a:extLst>
              <a:ext uri="{FF2B5EF4-FFF2-40B4-BE49-F238E27FC236}">
                <a16:creationId xmlns:a16="http://schemas.microsoft.com/office/drawing/2014/main" id="{CA57513D-822C-4FE7-A978-1529AA8018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4BD4D040-9E7A-4D6C-A64F-5AFE33956CB3}"/>
              </a:ext>
            </a:extLst>
          </p:cNvPr>
          <p:cNvSpPr txBox="1"/>
          <p:nvPr/>
        </p:nvSpPr>
        <p:spPr>
          <a:xfrm>
            <a:off x="250865" y="1019774"/>
            <a:ext cx="3340962" cy="5671312"/>
          </a:xfrm>
          <a:prstGeom prst="rect">
            <a:avLst/>
          </a:prstGeom>
        </p:spPr>
        <p:txBody>
          <a:bodyPr vert="horz" lIns="91440" tIns="45720" rIns="91440" bIns="45720" rtlCol="0" anchor="b">
            <a:normAutofit fontScale="85000" lnSpcReduction="20000"/>
          </a:bodyPr>
          <a:lstStyle/>
          <a:p>
            <a:pPr algn="ctr">
              <a:lnSpc>
                <a:spcPct val="90000"/>
              </a:lnSpc>
              <a:spcBef>
                <a:spcPct val="0"/>
              </a:spcBef>
              <a:spcAft>
                <a:spcPts val="600"/>
              </a:spcAft>
            </a:pPr>
            <a:r>
              <a:rPr lang="en-US" sz="4800" b="1" kern="1200" dirty="0" err="1">
                <a:solidFill>
                  <a:schemeClr val="tx1"/>
                </a:solidFill>
                <a:latin typeface="Aparajita" panose="02020603050405020304" pitchFamily="18" charset="0"/>
                <a:ea typeface="+mj-ea"/>
                <a:cs typeface="Aparajita" panose="02020603050405020304" pitchFamily="18" charset="0"/>
              </a:rPr>
              <a:t>गुजरात</a:t>
            </a:r>
            <a:r>
              <a:rPr lang="en-US" sz="4800" b="1" kern="1200" dirty="0">
                <a:solidFill>
                  <a:schemeClr val="tx1"/>
                </a:solidFill>
                <a:latin typeface="Aparajita" panose="02020603050405020304" pitchFamily="18" charset="0"/>
                <a:ea typeface="+mj-ea"/>
                <a:cs typeface="Aparajita" panose="02020603050405020304" pitchFamily="18" charset="0"/>
              </a:rPr>
              <a:t> </a:t>
            </a:r>
            <a:r>
              <a:rPr lang="en-US" sz="4800" b="1" kern="1200" dirty="0" err="1">
                <a:solidFill>
                  <a:schemeClr val="tx1"/>
                </a:solidFill>
                <a:latin typeface="Aparajita" panose="02020603050405020304" pitchFamily="18" charset="0"/>
                <a:ea typeface="+mj-ea"/>
                <a:cs typeface="Aparajita" panose="02020603050405020304" pitchFamily="18" charset="0"/>
              </a:rPr>
              <a:t>की</a:t>
            </a:r>
            <a:endParaRPr lang="hi-IN" sz="4800" b="1" kern="1200" dirty="0">
              <a:solidFill>
                <a:schemeClr val="tx1"/>
              </a:solidFill>
              <a:latin typeface="Aparajita" panose="02020603050405020304" pitchFamily="18" charset="0"/>
              <a:ea typeface="+mj-ea"/>
              <a:cs typeface="Aparajita" panose="02020603050405020304" pitchFamily="18" charset="0"/>
            </a:endParaRPr>
          </a:p>
          <a:p>
            <a:pPr algn="ctr">
              <a:lnSpc>
                <a:spcPct val="90000"/>
              </a:lnSpc>
              <a:spcBef>
                <a:spcPct val="0"/>
              </a:spcBef>
              <a:spcAft>
                <a:spcPts val="600"/>
              </a:spcAft>
            </a:pPr>
            <a:r>
              <a:rPr lang="en-US" sz="4800" b="1" kern="1200" dirty="0">
                <a:solidFill>
                  <a:schemeClr val="tx1"/>
                </a:solidFill>
                <a:latin typeface="Aparajita" panose="02020603050405020304" pitchFamily="18" charset="0"/>
                <a:ea typeface="+mj-ea"/>
                <a:cs typeface="Aparajita" panose="02020603050405020304" pitchFamily="18" charset="0"/>
              </a:rPr>
              <a:t> </a:t>
            </a:r>
            <a:r>
              <a:rPr lang="en-US" sz="4800" b="1" kern="1200" dirty="0" err="1">
                <a:solidFill>
                  <a:schemeClr val="tx1"/>
                </a:solidFill>
                <a:latin typeface="Aparajita" panose="02020603050405020304" pitchFamily="18" charset="0"/>
                <a:ea typeface="+mj-ea"/>
                <a:cs typeface="Aparajita" panose="02020603050405020304" pitchFamily="18" charset="0"/>
              </a:rPr>
              <a:t>मिठाइयाँ</a:t>
            </a:r>
            <a:endParaRPr lang="en-US" sz="4800" b="1" kern="1200" dirty="0">
              <a:solidFill>
                <a:schemeClr val="tx1"/>
              </a:solidFill>
              <a:latin typeface="Aparajita" panose="02020603050405020304" pitchFamily="18" charset="0"/>
              <a:ea typeface="+mj-ea"/>
              <a:cs typeface="Aparajita" panose="02020603050405020304" pitchFamily="18" charset="0"/>
            </a:endParaRPr>
          </a:p>
          <a:p>
            <a:pPr>
              <a:lnSpc>
                <a:spcPct val="90000"/>
              </a:lnSpc>
              <a:spcBef>
                <a:spcPct val="0"/>
              </a:spcBef>
              <a:spcAft>
                <a:spcPts val="600"/>
              </a:spcAft>
            </a:pPr>
            <a:r>
              <a:rPr lang="hi-IN" sz="3300" b="1" kern="1200" dirty="0" err="1">
                <a:solidFill>
                  <a:schemeClr val="tx1"/>
                </a:solidFill>
                <a:latin typeface="Aparajita" panose="02020603050405020304" pitchFamily="18" charset="0"/>
                <a:ea typeface="+mj-ea"/>
                <a:cs typeface="Aparajita" panose="02020603050405020304" pitchFamily="18" charset="0"/>
              </a:rPr>
              <a:t>बासुंदी</a:t>
            </a:r>
            <a:r>
              <a:rPr lang="hi-IN" sz="3000" kern="1200" dirty="0">
                <a:solidFill>
                  <a:schemeClr val="tx1"/>
                </a:solidFill>
                <a:latin typeface="Aparajita" panose="02020603050405020304" pitchFamily="18" charset="0"/>
                <a:ea typeface="+mj-ea"/>
                <a:cs typeface="Aparajita" panose="02020603050405020304" pitchFamily="18" charset="0"/>
              </a:rPr>
              <a:t> दूध को गाढ़ा कर बनाई जाती है |</a:t>
            </a:r>
            <a:endParaRPr lang="en-IN" sz="3000" kern="1200" dirty="0">
              <a:solidFill>
                <a:schemeClr val="tx1"/>
              </a:solidFill>
              <a:latin typeface="Aparajita" panose="02020603050405020304" pitchFamily="18" charset="0"/>
              <a:ea typeface="+mj-ea"/>
              <a:cs typeface="Aparajita" panose="02020603050405020304" pitchFamily="18" charset="0"/>
            </a:endParaRPr>
          </a:p>
          <a:p>
            <a:pPr>
              <a:lnSpc>
                <a:spcPct val="90000"/>
              </a:lnSpc>
              <a:spcBef>
                <a:spcPct val="0"/>
              </a:spcBef>
              <a:spcAft>
                <a:spcPts val="600"/>
              </a:spcAft>
            </a:pPr>
            <a:endParaRPr lang="hi-IN" sz="3000" kern="1200" dirty="0">
              <a:solidFill>
                <a:schemeClr val="tx1"/>
              </a:solidFill>
              <a:latin typeface="Aparajita" panose="02020603050405020304" pitchFamily="18" charset="0"/>
              <a:ea typeface="+mj-ea"/>
              <a:cs typeface="Aparajita" panose="02020603050405020304" pitchFamily="18" charset="0"/>
            </a:endParaRPr>
          </a:p>
          <a:p>
            <a:pPr>
              <a:lnSpc>
                <a:spcPct val="90000"/>
              </a:lnSpc>
              <a:spcBef>
                <a:spcPct val="0"/>
              </a:spcBef>
              <a:spcAft>
                <a:spcPts val="600"/>
              </a:spcAft>
            </a:pPr>
            <a:r>
              <a:rPr lang="hi-IN" sz="3300" b="1" kern="1200" dirty="0">
                <a:solidFill>
                  <a:schemeClr val="tx1"/>
                </a:solidFill>
                <a:latin typeface="Aparajita" panose="02020603050405020304" pitchFamily="18" charset="0"/>
                <a:ea typeface="+mj-ea"/>
                <a:cs typeface="Aparajita" panose="02020603050405020304" pitchFamily="18" charset="0"/>
              </a:rPr>
              <a:t>श्रीखंड</a:t>
            </a:r>
            <a:r>
              <a:rPr lang="hi-IN" sz="3000" kern="1200" dirty="0">
                <a:solidFill>
                  <a:schemeClr val="tx1"/>
                </a:solidFill>
                <a:latin typeface="Aparajita" panose="02020603050405020304" pitchFamily="18" charset="0"/>
                <a:ea typeface="+mj-ea"/>
                <a:cs typeface="Aparajita" panose="02020603050405020304" pitchFamily="18" charset="0"/>
              </a:rPr>
              <a:t> हल्की तथा दही पर आधारित मिठाई है |</a:t>
            </a:r>
          </a:p>
          <a:p>
            <a:pPr>
              <a:lnSpc>
                <a:spcPct val="90000"/>
              </a:lnSpc>
              <a:spcBef>
                <a:spcPct val="0"/>
              </a:spcBef>
              <a:spcAft>
                <a:spcPts val="600"/>
              </a:spcAft>
            </a:pPr>
            <a:endParaRPr lang="hi-IN" sz="3000" dirty="0">
              <a:latin typeface="Aparajita" panose="02020603050405020304" pitchFamily="18" charset="0"/>
              <a:ea typeface="+mj-ea"/>
              <a:cs typeface="Aparajita" panose="02020603050405020304" pitchFamily="18" charset="0"/>
            </a:endParaRPr>
          </a:p>
          <a:p>
            <a:pPr>
              <a:lnSpc>
                <a:spcPct val="90000"/>
              </a:lnSpc>
              <a:spcBef>
                <a:spcPct val="0"/>
              </a:spcBef>
              <a:spcAft>
                <a:spcPts val="600"/>
              </a:spcAft>
            </a:pPr>
            <a:r>
              <a:rPr lang="hi-IN" sz="3300" b="1" kern="1200" dirty="0" err="1">
                <a:solidFill>
                  <a:schemeClr val="tx1"/>
                </a:solidFill>
                <a:latin typeface="Aparajita" panose="02020603050405020304" pitchFamily="18" charset="0"/>
                <a:ea typeface="+mj-ea"/>
                <a:cs typeface="Aparajita" panose="02020603050405020304" pitchFamily="18" charset="0"/>
              </a:rPr>
              <a:t>घूघरा</a:t>
            </a:r>
            <a:r>
              <a:rPr lang="hi-IN" sz="3000" kern="1200" dirty="0">
                <a:solidFill>
                  <a:schemeClr val="tx1"/>
                </a:solidFill>
                <a:latin typeface="Aparajita" panose="02020603050405020304" pitchFamily="18" charset="0"/>
                <a:ea typeface="+mj-ea"/>
                <a:cs typeface="Aparajita" panose="02020603050405020304" pitchFamily="18" charset="0"/>
              </a:rPr>
              <a:t> यहाँ के हर एक त्यौहार </a:t>
            </a:r>
            <a:endParaRPr lang="en-US" sz="3000" kern="1200" dirty="0">
              <a:solidFill>
                <a:schemeClr val="tx1"/>
              </a:solidFill>
              <a:latin typeface="Aparajita" panose="02020603050405020304" pitchFamily="18" charset="0"/>
              <a:ea typeface="+mj-ea"/>
              <a:cs typeface="Aparajita" panose="02020603050405020304" pitchFamily="18" charset="0"/>
            </a:endParaRPr>
          </a:p>
          <a:p>
            <a:pPr>
              <a:lnSpc>
                <a:spcPct val="90000"/>
              </a:lnSpc>
              <a:spcBef>
                <a:spcPct val="0"/>
              </a:spcBef>
              <a:spcAft>
                <a:spcPts val="600"/>
              </a:spcAft>
            </a:pPr>
            <a:r>
              <a:rPr lang="hi-IN" sz="3000" dirty="0">
                <a:latin typeface="Aparajita" panose="02020603050405020304" pitchFamily="18" charset="0"/>
                <a:ea typeface="+mj-ea"/>
                <a:cs typeface="Aparajita" panose="02020603050405020304" pitchFamily="18" charset="0"/>
              </a:rPr>
              <a:t> की मुख्य मिठाई है जिसे </a:t>
            </a:r>
            <a:r>
              <a:rPr lang="hi-IN" sz="3000" dirty="0" err="1">
                <a:latin typeface="Aparajita" panose="02020603050405020304" pitchFamily="18" charset="0"/>
                <a:ea typeface="+mj-ea"/>
                <a:cs typeface="Aparajita" panose="02020603050405020304" pitchFamily="18" charset="0"/>
              </a:rPr>
              <a:t>मैदे</a:t>
            </a:r>
            <a:r>
              <a:rPr lang="hi-IN" sz="3000" dirty="0">
                <a:latin typeface="Aparajita" panose="02020603050405020304" pitchFamily="18" charset="0"/>
                <a:ea typeface="+mj-ea"/>
                <a:cs typeface="Aparajita" panose="02020603050405020304" pitchFamily="18" charset="0"/>
              </a:rPr>
              <a:t> से बनाया जाता है |</a:t>
            </a:r>
          </a:p>
          <a:p>
            <a:pPr>
              <a:lnSpc>
                <a:spcPct val="90000"/>
              </a:lnSpc>
              <a:spcBef>
                <a:spcPct val="0"/>
              </a:spcBef>
              <a:spcAft>
                <a:spcPts val="600"/>
              </a:spcAft>
            </a:pPr>
            <a:endParaRPr lang="hi-IN" sz="3000" kern="1200" dirty="0">
              <a:solidFill>
                <a:schemeClr val="tx1"/>
              </a:solidFill>
              <a:latin typeface="Aparajita" panose="02020603050405020304" pitchFamily="18" charset="0"/>
              <a:ea typeface="+mj-ea"/>
              <a:cs typeface="Aparajita" panose="02020603050405020304" pitchFamily="18" charset="0"/>
            </a:endParaRPr>
          </a:p>
          <a:p>
            <a:pPr>
              <a:lnSpc>
                <a:spcPct val="90000"/>
              </a:lnSpc>
              <a:spcBef>
                <a:spcPct val="0"/>
              </a:spcBef>
              <a:spcAft>
                <a:spcPts val="600"/>
              </a:spcAft>
            </a:pPr>
            <a:r>
              <a:rPr lang="hi-IN" sz="3300" b="1" dirty="0">
                <a:latin typeface="Aparajita" panose="02020603050405020304" pitchFamily="18" charset="0"/>
                <a:ea typeface="+mj-ea"/>
                <a:cs typeface="Aparajita" panose="02020603050405020304" pitchFamily="18" charset="0"/>
              </a:rPr>
              <a:t>फाड़ा </a:t>
            </a:r>
            <a:r>
              <a:rPr lang="hi-IN" sz="3300" b="1" dirty="0" err="1">
                <a:latin typeface="Aparajita" panose="02020603050405020304" pitchFamily="18" charset="0"/>
                <a:ea typeface="+mj-ea"/>
                <a:cs typeface="Aparajita" panose="02020603050405020304" pitchFamily="18" charset="0"/>
              </a:rPr>
              <a:t>नी</a:t>
            </a:r>
            <a:r>
              <a:rPr lang="hi-IN" sz="3300" b="1" dirty="0">
                <a:latin typeface="Aparajita" panose="02020603050405020304" pitchFamily="18" charset="0"/>
                <a:ea typeface="+mj-ea"/>
                <a:cs typeface="Aparajita" panose="02020603050405020304" pitchFamily="18" charset="0"/>
              </a:rPr>
              <a:t> </a:t>
            </a:r>
            <a:r>
              <a:rPr lang="hi-IN" sz="3300" b="1" dirty="0" err="1">
                <a:latin typeface="Aparajita" panose="02020603050405020304" pitchFamily="18" charset="0"/>
                <a:ea typeface="+mj-ea"/>
                <a:cs typeface="Aparajita" panose="02020603050405020304" pitchFamily="18" charset="0"/>
              </a:rPr>
              <a:t>लापसी</a:t>
            </a:r>
            <a:r>
              <a:rPr lang="hi-IN" sz="3300" b="1" dirty="0">
                <a:latin typeface="Aparajita" panose="02020603050405020304" pitchFamily="18" charset="0"/>
                <a:ea typeface="+mj-ea"/>
                <a:cs typeface="Aparajita" panose="02020603050405020304" pitchFamily="18" charset="0"/>
              </a:rPr>
              <a:t> </a:t>
            </a:r>
            <a:r>
              <a:rPr lang="hi-IN" sz="3000" dirty="0">
                <a:latin typeface="Aparajita" panose="02020603050405020304" pitchFamily="18" charset="0"/>
                <a:ea typeface="+mj-ea"/>
                <a:cs typeface="Aparajita" panose="02020603050405020304" pitchFamily="18" charset="0"/>
              </a:rPr>
              <a:t>गेहूं को पीसकर बने दलिया से बनाई जाती है </a:t>
            </a:r>
            <a:endParaRPr lang="en-US" sz="3000" kern="1200" dirty="0">
              <a:solidFill>
                <a:schemeClr val="tx1"/>
              </a:solidFill>
              <a:latin typeface="Aparajita" panose="02020603050405020304" pitchFamily="18" charset="0"/>
              <a:ea typeface="+mj-ea"/>
              <a:cs typeface="Aparajita" panose="02020603050405020304" pitchFamily="18" charset="0"/>
            </a:endParaRPr>
          </a:p>
        </p:txBody>
      </p:sp>
      <p:sp>
        <p:nvSpPr>
          <p:cNvPr id="78" name="Rectangle 50">
            <a:extLst>
              <a:ext uri="{FF2B5EF4-FFF2-40B4-BE49-F238E27FC236}">
                <a16:creationId xmlns:a16="http://schemas.microsoft.com/office/drawing/2014/main" id="{114A821F-8663-46BA-8CC0-D4C44F639F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8824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 name="Picture 10" descr="A close up of a bowl&#10;&#10;Description automatically generated">
            <a:extLst>
              <a:ext uri="{FF2B5EF4-FFF2-40B4-BE49-F238E27FC236}">
                <a16:creationId xmlns:a16="http://schemas.microsoft.com/office/drawing/2014/main" id="{BA0B2A57-D15A-433B-9A43-34813E130C32}"/>
              </a:ext>
            </a:extLst>
          </p:cNvPr>
          <p:cNvPicPr>
            <a:picLocks noChangeAspect="1"/>
          </p:cNvPicPr>
          <p:nvPr/>
        </p:nvPicPr>
        <p:blipFill rotWithShape="1">
          <a:blip r:embed="rId2">
            <a:extLst>
              <a:ext uri="{28A0092B-C50C-407E-A947-70E740481C1C}">
                <a14:useLocalDpi xmlns:a14="http://schemas.microsoft.com/office/drawing/2010/main" val="0"/>
              </a:ext>
            </a:extLst>
          </a:blip>
          <a:srcRect l="8504" r="22081" b="1"/>
          <a:stretch/>
        </p:blipFill>
        <p:spPr>
          <a:xfrm>
            <a:off x="4197088" y="-8"/>
            <a:ext cx="4301214" cy="4136066"/>
          </a:xfrm>
          <a:prstGeom prst="rect">
            <a:avLst/>
          </a:prstGeom>
        </p:spPr>
      </p:pic>
      <p:pic>
        <p:nvPicPr>
          <p:cNvPr id="7" name="Picture 6">
            <a:extLst>
              <a:ext uri="{FF2B5EF4-FFF2-40B4-BE49-F238E27FC236}">
                <a16:creationId xmlns:a16="http://schemas.microsoft.com/office/drawing/2014/main" id="{43C1766C-20DC-4884-95FF-6B7D57B14B62}"/>
              </a:ext>
            </a:extLst>
          </p:cNvPr>
          <p:cNvPicPr>
            <a:picLocks noChangeAspect="1"/>
          </p:cNvPicPr>
          <p:nvPr/>
        </p:nvPicPr>
        <p:blipFill rotWithShape="1">
          <a:blip r:embed="rId3">
            <a:extLst>
              <a:ext uri="{28A0092B-C50C-407E-A947-70E740481C1C}">
                <a14:useLocalDpi xmlns:a14="http://schemas.microsoft.com/office/drawing/2010/main" val="0"/>
              </a:ext>
            </a:extLst>
          </a:blip>
          <a:srcRect l="23038" r="36158" b="2"/>
          <a:stretch/>
        </p:blipFill>
        <p:spPr>
          <a:xfrm>
            <a:off x="8606609" y="8"/>
            <a:ext cx="3585399" cy="3207119"/>
          </a:xfrm>
          <a:prstGeom prst="rect">
            <a:avLst/>
          </a:prstGeom>
        </p:spPr>
      </p:pic>
      <p:sp>
        <p:nvSpPr>
          <p:cNvPr id="79" name="Rectangle 52">
            <a:extLst>
              <a:ext uri="{FF2B5EF4-FFF2-40B4-BE49-F238E27FC236}">
                <a16:creationId xmlns:a16="http://schemas.microsoft.com/office/drawing/2014/main" id="{67EF550F-47CE-4FB2-9DAC-12AD835C8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9172" y="4177748"/>
            <a:ext cx="332539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DE016D7D-CF0D-4268-B3D7-07BC998E28F9}"/>
              </a:ext>
            </a:extLst>
          </p:cNvPr>
          <p:cNvPicPr>
            <a:picLocks noChangeAspect="1"/>
          </p:cNvPicPr>
          <p:nvPr/>
        </p:nvPicPr>
        <p:blipFill rotWithShape="1">
          <a:blip r:embed="rId4">
            <a:extLst>
              <a:ext uri="{28A0092B-C50C-407E-A947-70E740481C1C}">
                <a14:useLocalDpi xmlns:a14="http://schemas.microsoft.com/office/drawing/2010/main" val="0"/>
              </a:ext>
            </a:extLst>
          </a:blip>
          <a:srcRect l="27196" r="12985" b="-2"/>
          <a:stretch/>
        </p:blipFill>
        <p:spPr>
          <a:xfrm>
            <a:off x="4197088" y="4233471"/>
            <a:ext cx="4301214" cy="2624537"/>
          </a:xfrm>
          <a:prstGeom prst="rect">
            <a:avLst/>
          </a:prstGeom>
        </p:spPr>
      </p:pic>
      <p:pic>
        <p:nvPicPr>
          <p:cNvPr id="9" name="Picture 8">
            <a:extLst>
              <a:ext uri="{FF2B5EF4-FFF2-40B4-BE49-F238E27FC236}">
                <a16:creationId xmlns:a16="http://schemas.microsoft.com/office/drawing/2014/main" id="{75454931-4A20-485B-A334-60FBEA3D6EC0}"/>
              </a:ext>
            </a:extLst>
          </p:cNvPr>
          <p:cNvPicPr>
            <a:picLocks noChangeAspect="1"/>
          </p:cNvPicPr>
          <p:nvPr/>
        </p:nvPicPr>
        <p:blipFill rotWithShape="1">
          <a:blip r:embed="rId5">
            <a:extLst>
              <a:ext uri="{28A0092B-C50C-407E-A947-70E740481C1C}">
                <a14:useLocalDpi xmlns:a14="http://schemas.microsoft.com/office/drawing/2010/main" val="0"/>
              </a:ext>
            </a:extLst>
          </a:blip>
          <a:srcRect t="19169" r="-3" b="14777"/>
          <a:stretch/>
        </p:blipFill>
        <p:spPr>
          <a:xfrm>
            <a:off x="8606609" y="3310128"/>
            <a:ext cx="3585399" cy="3547872"/>
          </a:xfrm>
          <a:prstGeom prst="rect">
            <a:avLst/>
          </a:prstGeom>
        </p:spPr>
      </p:pic>
      <p:sp>
        <p:nvSpPr>
          <p:cNvPr id="13" name="TextBox 12">
            <a:extLst>
              <a:ext uri="{FF2B5EF4-FFF2-40B4-BE49-F238E27FC236}">
                <a16:creationId xmlns:a16="http://schemas.microsoft.com/office/drawing/2014/main" id="{456E2E98-79E3-4FDE-B7B0-CBDEC1870313}"/>
              </a:ext>
            </a:extLst>
          </p:cNvPr>
          <p:cNvSpPr txBox="1"/>
          <p:nvPr/>
        </p:nvSpPr>
        <p:spPr>
          <a:xfrm>
            <a:off x="10871200" y="0"/>
            <a:ext cx="1284337" cy="707886"/>
          </a:xfrm>
          <a:prstGeom prst="rect">
            <a:avLst/>
          </a:prstGeom>
          <a:noFill/>
        </p:spPr>
        <p:txBody>
          <a:bodyPr wrap="square" rtlCol="0">
            <a:spAutoFit/>
          </a:bodyPr>
          <a:lstStyle/>
          <a:p>
            <a:pPr algn="ctr"/>
            <a:r>
              <a:rPr lang="hi-IN" sz="2000" dirty="0"/>
              <a:t>फाड़ा </a:t>
            </a:r>
            <a:r>
              <a:rPr lang="hi-IN" sz="2000" dirty="0" err="1"/>
              <a:t>नी</a:t>
            </a:r>
            <a:r>
              <a:rPr lang="hi-IN" sz="2000" dirty="0"/>
              <a:t> </a:t>
            </a:r>
            <a:r>
              <a:rPr lang="hi-IN" sz="2000" dirty="0" err="1"/>
              <a:t>लापसी</a:t>
            </a:r>
            <a:endParaRPr lang="en-IN" sz="2000" dirty="0"/>
          </a:p>
        </p:txBody>
      </p:sp>
      <p:sp>
        <p:nvSpPr>
          <p:cNvPr id="14" name="TextBox 13">
            <a:extLst>
              <a:ext uri="{FF2B5EF4-FFF2-40B4-BE49-F238E27FC236}">
                <a16:creationId xmlns:a16="http://schemas.microsoft.com/office/drawing/2014/main" id="{63CB28A0-6215-43CD-813D-8434E6612117}"/>
              </a:ext>
            </a:extLst>
          </p:cNvPr>
          <p:cNvSpPr txBox="1"/>
          <p:nvPr/>
        </p:nvSpPr>
        <p:spPr>
          <a:xfrm>
            <a:off x="6850372" y="6411309"/>
            <a:ext cx="1756229" cy="400110"/>
          </a:xfrm>
          <a:prstGeom prst="rect">
            <a:avLst/>
          </a:prstGeom>
          <a:noFill/>
        </p:spPr>
        <p:txBody>
          <a:bodyPr wrap="square" rtlCol="0">
            <a:spAutoFit/>
          </a:bodyPr>
          <a:lstStyle/>
          <a:p>
            <a:pPr algn="ctr"/>
            <a:r>
              <a:rPr lang="hi-IN" sz="2000" dirty="0" err="1"/>
              <a:t>घूघरा</a:t>
            </a:r>
            <a:endParaRPr lang="en-IN" sz="2000" dirty="0"/>
          </a:p>
        </p:txBody>
      </p:sp>
      <p:sp>
        <p:nvSpPr>
          <p:cNvPr id="15" name="TextBox 14">
            <a:extLst>
              <a:ext uri="{FF2B5EF4-FFF2-40B4-BE49-F238E27FC236}">
                <a16:creationId xmlns:a16="http://schemas.microsoft.com/office/drawing/2014/main" id="{24C9BD4D-9608-48C8-952E-FDA0F5C67517}"/>
              </a:ext>
            </a:extLst>
          </p:cNvPr>
          <p:cNvSpPr txBox="1"/>
          <p:nvPr/>
        </p:nvSpPr>
        <p:spPr>
          <a:xfrm>
            <a:off x="8388707" y="6339667"/>
            <a:ext cx="1756229" cy="400110"/>
          </a:xfrm>
          <a:prstGeom prst="rect">
            <a:avLst/>
          </a:prstGeom>
          <a:noFill/>
        </p:spPr>
        <p:txBody>
          <a:bodyPr wrap="square" rtlCol="0">
            <a:spAutoFit/>
          </a:bodyPr>
          <a:lstStyle/>
          <a:p>
            <a:pPr algn="ctr"/>
            <a:r>
              <a:rPr lang="hi-IN" sz="2000" dirty="0">
                <a:solidFill>
                  <a:schemeClr val="bg1"/>
                </a:solidFill>
              </a:rPr>
              <a:t>श्रीखंड</a:t>
            </a:r>
            <a:endParaRPr lang="en-IN" dirty="0">
              <a:solidFill>
                <a:schemeClr val="bg1"/>
              </a:solidFill>
            </a:endParaRPr>
          </a:p>
        </p:txBody>
      </p:sp>
      <p:sp>
        <p:nvSpPr>
          <p:cNvPr id="16" name="TextBox 15">
            <a:extLst>
              <a:ext uri="{FF2B5EF4-FFF2-40B4-BE49-F238E27FC236}">
                <a16:creationId xmlns:a16="http://schemas.microsoft.com/office/drawing/2014/main" id="{56AB9686-66A9-4584-883C-958D435B1F8E}"/>
              </a:ext>
            </a:extLst>
          </p:cNvPr>
          <p:cNvSpPr txBox="1"/>
          <p:nvPr/>
        </p:nvSpPr>
        <p:spPr>
          <a:xfrm>
            <a:off x="5703564" y="3581400"/>
            <a:ext cx="1756229" cy="400110"/>
          </a:xfrm>
          <a:prstGeom prst="rect">
            <a:avLst/>
          </a:prstGeom>
          <a:noFill/>
        </p:spPr>
        <p:txBody>
          <a:bodyPr wrap="square" rtlCol="0">
            <a:spAutoFit/>
          </a:bodyPr>
          <a:lstStyle/>
          <a:p>
            <a:pPr algn="ctr"/>
            <a:r>
              <a:rPr lang="hi-IN" sz="2000" dirty="0" err="1">
                <a:solidFill>
                  <a:schemeClr val="bg1"/>
                </a:solidFill>
              </a:rPr>
              <a:t>बासुंदी</a:t>
            </a:r>
            <a:endParaRPr lang="en-IN" dirty="0">
              <a:solidFill>
                <a:schemeClr val="bg1"/>
              </a:solidFill>
            </a:endParaRPr>
          </a:p>
        </p:txBody>
      </p:sp>
    </p:spTree>
    <p:extLst>
      <p:ext uri="{BB962C8B-B14F-4D97-AF65-F5344CB8AC3E}">
        <p14:creationId xmlns:p14="http://schemas.microsoft.com/office/powerpoint/2010/main" val="27791542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uilding, bunch, night, train&#10;&#10;Description automatically generated">
            <a:extLst>
              <a:ext uri="{FF2B5EF4-FFF2-40B4-BE49-F238E27FC236}">
                <a16:creationId xmlns:a16="http://schemas.microsoft.com/office/drawing/2014/main" id="{AACD1151-5B67-46DF-A03B-2ECFA412985A}"/>
              </a:ext>
            </a:extLst>
          </p:cNvPr>
          <p:cNvPicPr>
            <a:picLocks noChangeAspect="1"/>
          </p:cNvPicPr>
          <p:nvPr/>
        </p:nvPicPr>
        <p:blipFill rotWithShape="1">
          <a:blip r:embed="rId2">
            <a:alphaModFix amt="35000"/>
            <a:extLst>
              <a:ext uri="{28A0092B-C50C-407E-A947-70E740481C1C}">
                <a14:useLocalDpi xmlns:a14="http://schemas.microsoft.com/office/drawing/2010/main" val="0"/>
              </a:ext>
            </a:extLst>
          </a:blip>
          <a:srcRect l="19239" r="15408"/>
          <a:stretch/>
        </p:blipFill>
        <p:spPr>
          <a:xfrm>
            <a:off x="-6" y="-3"/>
            <a:ext cx="12192000" cy="6855958"/>
          </a:xfrm>
          <a:prstGeom prst="rect">
            <a:avLst/>
          </a:prstGeom>
        </p:spPr>
      </p:pic>
      <p:sp>
        <p:nvSpPr>
          <p:cNvPr id="12" name="TextBox 11">
            <a:extLst>
              <a:ext uri="{FF2B5EF4-FFF2-40B4-BE49-F238E27FC236}">
                <a16:creationId xmlns:a16="http://schemas.microsoft.com/office/drawing/2014/main" id="{0E71BEA8-C87F-4CFC-8015-D7761275BD9F}"/>
              </a:ext>
            </a:extLst>
          </p:cNvPr>
          <p:cNvSpPr txBox="1"/>
          <p:nvPr/>
        </p:nvSpPr>
        <p:spPr>
          <a:xfrm>
            <a:off x="1803662" y="5118754"/>
            <a:ext cx="8584676" cy="1044301"/>
          </a:xfrm>
          <a:prstGeom prst="rect">
            <a:avLst/>
          </a:prstGeom>
        </p:spPr>
        <p:txBody>
          <a:bodyPr vert="horz" lIns="91440" tIns="45720" rIns="91440" bIns="45720" rtlCol="0" anchor="t">
            <a:normAutofit fontScale="92500"/>
          </a:bodyPr>
          <a:lstStyle/>
          <a:p>
            <a:pPr algn="ctr">
              <a:lnSpc>
                <a:spcPct val="90000"/>
              </a:lnSpc>
              <a:spcBef>
                <a:spcPct val="0"/>
              </a:spcBef>
              <a:spcAft>
                <a:spcPts val="600"/>
              </a:spcAft>
            </a:pPr>
            <a:r>
              <a:rPr lang="en-US" sz="6000" kern="1200" dirty="0" err="1">
                <a:solidFill>
                  <a:schemeClr val="tx1"/>
                </a:solidFill>
                <a:latin typeface="+mj-lt"/>
                <a:ea typeface="+mj-ea"/>
                <a:cs typeface="+mj-cs"/>
              </a:rPr>
              <a:t>गुजरात</a:t>
            </a:r>
            <a:r>
              <a:rPr lang="en-US" sz="6000" kern="1200" dirty="0">
                <a:solidFill>
                  <a:schemeClr val="tx1"/>
                </a:solidFill>
                <a:latin typeface="+mj-lt"/>
                <a:ea typeface="+mj-ea"/>
                <a:cs typeface="+mj-cs"/>
              </a:rPr>
              <a:t> </a:t>
            </a:r>
            <a:r>
              <a:rPr lang="en-US" sz="6000" kern="1200" dirty="0" err="1">
                <a:solidFill>
                  <a:schemeClr val="tx1"/>
                </a:solidFill>
                <a:latin typeface="+mj-lt"/>
                <a:ea typeface="+mj-ea"/>
                <a:cs typeface="+mj-cs"/>
              </a:rPr>
              <a:t>की</a:t>
            </a:r>
            <a:r>
              <a:rPr lang="en-US" sz="6000" kern="1200" dirty="0">
                <a:solidFill>
                  <a:schemeClr val="tx1"/>
                </a:solidFill>
                <a:latin typeface="+mj-lt"/>
                <a:ea typeface="+mj-ea"/>
                <a:cs typeface="+mj-cs"/>
              </a:rPr>
              <a:t> </a:t>
            </a:r>
            <a:r>
              <a:rPr lang="hi-IN" sz="6000" kern="1200" dirty="0">
                <a:solidFill>
                  <a:schemeClr val="tx1"/>
                </a:solidFill>
                <a:latin typeface="+mj-lt"/>
                <a:ea typeface="+mj-ea"/>
                <a:cs typeface="+mj-cs"/>
              </a:rPr>
              <a:t>कला एवं</a:t>
            </a:r>
            <a:r>
              <a:rPr lang="en-US" sz="6000" kern="1200" dirty="0">
                <a:solidFill>
                  <a:schemeClr val="tx1"/>
                </a:solidFill>
                <a:latin typeface="+mj-lt"/>
                <a:ea typeface="+mj-ea"/>
                <a:cs typeface="+mj-cs"/>
              </a:rPr>
              <a:t> </a:t>
            </a:r>
            <a:r>
              <a:rPr lang="en-US" sz="6000" kern="1200" dirty="0" err="1">
                <a:solidFill>
                  <a:schemeClr val="tx1"/>
                </a:solidFill>
                <a:latin typeface="+mj-lt"/>
                <a:ea typeface="+mj-ea"/>
                <a:cs typeface="+mj-cs"/>
              </a:rPr>
              <a:t>संस्कृति</a:t>
            </a:r>
            <a:endParaRPr lang="en-US" sz="6000" kern="1200" dirty="0">
              <a:solidFill>
                <a:schemeClr val="tx1"/>
              </a:solidFill>
              <a:latin typeface="+mj-lt"/>
              <a:ea typeface="+mj-ea"/>
              <a:cs typeface="+mj-cs"/>
            </a:endParaRPr>
          </a:p>
        </p:txBody>
      </p:sp>
      <p:sp>
        <p:nvSpPr>
          <p:cNvPr id="28" name="Oval 27">
            <a:extLst>
              <a:ext uri="{FF2B5EF4-FFF2-40B4-BE49-F238E27FC236}">
                <a16:creationId xmlns:a16="http://schemas.microsoft.com/office/drawing/2014/main" id="{0C45045A-6083-4B3E-956A-6758233752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744" y="832894"/>
            <a:ext cx="3300984" cy="3300984"/>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 name="Picture 10" descr="A group of people flying kites in the air&#10;&#10;Description automatically generated">
            <a:extLst>
              <a:ext uri="{FF2B5EF4-FFF2-40B4-BE49-F238E27FC236}">
                <a16:creationId xmlns:a16="http://schemas.microsoft.com/office/drawing/2014/main" id="{3B4340C4-DE62-43FA-ACD6-F74A78E39A71}"/>
              </a:ext>
            </a:extLst>
          </p:cNvPr>
          <p:cNvPicPr>
            <a:picLocks noChangeAspect="1"/>
          </p:cNvPicPr>
          <p:nvPr/>
        </p:nvPicPr>
        <p:blipFill rotWithShape="1">
          <a:blip r:embed="rId3">
            <a:extLst>
              <a:ext uri="{28A0092B-C50C-407E-A947-70E740481C1C}">
                <a14:useLocalDpi xmlns:a14="http://schemas.microsoft.com/office/drawing/2010/main" val="0"/>
              </a:ext>
            </a:extLst>
          </a:blip>
          <a:srcRect l="16592" r="25909" b="1"/>
          <a:stretch/>
        </p:blipFill>
        <p:spPr>
          <a:xfrm>
            <a:off x="895336" y="997486"/>
            <a:ext cx="2971800" cy="2971800"/>
          </a:xfrm>
          <a:custGeom>
            <a:avLst/>
            <a:gdLst/>
            <a:ahLst/>
            <a:cxnLst/>
            <a:rect l="l" t="t" r="r" b="b"/>
            <a:pathLst>
              <a:path w="2971800" h="2971800">
                <a:moveTo>
                  <a:pt x="1485900" y="0"/>
                </a:moveTo>
                <a:cubicBezTo>
                  <a:pt x="2306540" y="0"/>
                  <a:pt x="2971800" y="665260"/>
                  <a:pt x="2971800" y="1485900"/>
                </a:cubicBezTo>
                <a:cubicBezTo>
                  <a:pt x="2971800" y="2306540"/>
                  <a:pt x="2306540" y="2971800"/>
                  <a:pt x="1485900" y="2971800"/>
                </a:cubicBezTo>
                <a:cubicBezTo>
                  <a:pt x="665260" y="2971800"/>
                  <a:pt x="0" y="2306540"/>
                  <a:pt x="0" y="1485900"/>
                </a:cubicBezTo>
                <a:cubicBezTo>
                  <a:pt x="0" y="665260"/>
                  <a:pt x="665260" y="0"/>
                  <a:pt x="1485900" y="0"/>
                </a:cubicBezTo>
                <a:close/>
              </a:path>
            </a:pathLst>
          </a:custGeom>
        </p:spPr>
      </p:pic>
      <p:sp>
        <p:nvSpPr>
          <p:cNvPr id="30" name="Oval 29">
            <a:extLst>
              <a:ext uri="{FF2B5EF4-FFF2-40B4-BE49-F238E27FC236}">
                <a16:creationId xmlns:a16="http://schemas.microsoft.com/office/drawing/2014/main" id="{42875DDC-0225-45F8-B745-78688F2D1A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45509" y="832894"/>
            <a:ext cx="3300984" cy="3300984"/>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descr="A picture containing rug, fabric, curtain&#10;&#10;Description automatically generated">
            <a:extLst>
              <a:ext uri="{FF2B5EF4-FFF2-40B4-BE49-F238E27FC236}">
                <a16:creationId xmlns:a16="http://schemas.microsoft.com/office/drawing/2014/main" id="{BA38038A-E33D-4F0B-8B0E-90077310FC01}"/>
              </a:ext>
            </a:extLst>
          </p:cNvPr>
          <p:cNvPicPr>
            <a:picLocks noChangeAspect="1"/>
          </p:cNvPicPr>
          <p:nvPr/>
        </p:nvPicPr>
        <p:blipFill rotWithShape="1">
          <a:blip r:embed="rId4">
            <a:extLst>
              <a:ext uri="{28A0092B-C50C-407E-A947-70E740481C1C}">
                <a14:useLocalDpi xmlns:a14="http://schemas.microsoft.com/office/drawing/2010/main" val="0"/>
              </a:ext>
            </a:extLst>
          </a:blip>
          <a:srcRect l="29794" r="28456" b="-1"/>
          <a:stretch/>
        </p:blipFill>
        <p:spPr>
          <a:xfrm>
            <a:off x="4610101" y="997486"/>
            <a:ext cx="2971800" cy="2971800"/>
          </a:xfrm>
          <a:custGeom>
            <a:avLst/>
            <a:gdLst/>
            <a:ahLst/>
            <a:cxnLst/>
            <a:rect l="l" t="t" r="r" b="b"/>
            <a:pathLst>
              <a:path w="2971800" h="2971800">
                <a:moveTo>
                  <a:pt x="1485900" y="0"/>
                </a:moveTo>
                <a:cubicBezTo>
                  <a:pt x="2306540" y="0"/>
                  <a:pt x="2971800" y="665260"/>
                  <a:pt x="2971800" y="1485900"/>
                </a:cubicBezTo>
                <a:cubicBezTo>
                  <a:pt x="2971800" y="2306540"/>
                  <a:pt x="2306540" y="2971800"/>
                  <a:pt x="1485900" y="2971800"/>
                </a:cubicBezTo>
                <a:cubicBezTo>
                  <a:pt x="665260" y="2971800"/>
                  <a:pt x="0" y="2306540"/>
                  <a:pt x="0" y="1485900"/>
                </a:cubicBezTo>
                <a:cubicBezTo>
                  <a:pt x="0" y="665260"/>
                  <a:pt x="665260" y="0"/>
                  <a:pt x="1485900" y="0"/>
                </a:cubicBezTo>
                <a:close/>
              </a:path>
            </a:pathLst>
          </a:custGeom>
        </p:spPr>
      </p:pic>
      <p:sp>
        <p:nvSpPr>
          <p:cNvPr id="32" name="Oval 31">
            <a:extLst>
              <a:ext uri="{FF2B5EF4-FFF2-40B4-BE49-F238E27FC236}">
                <a16:creationId xmlns:a16="http://schemas.microsoft.com/office/drawing/2014/main" id="{12617755-D451-4BAF-9B55-518297BFF4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60273" y="832894"/>
            <a:ext cx="3300984" cy="3300984"/>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rug, fabric&#10;&#10;Description automatically generated">
            <a:extLst>
              <a:ext uri="{FF2B5EF4-FFF2-40B4-BE49-F238E27FC236}">
                <a16:creationId xmlns:a16="http://schemas.microsoft.com/office/drawing/2014/main" id="{8158EED7-9B16-41BA-BB84-EA39E2E9D6BB}"/>
              </a:ext>
            </a:extLst>
          </p:cNvPr>
          <p:cNvPicPr>
            <a:picLocks noChangeAspect="1"/>
          </p:cNvPicPr>
          <p:nvPr/>
        </p:nvPicPr>
        <p:blipFill rotWithShape="1">
          <a:blip r:embed="rId5">
            <a:extLst>
              <a:ext uri="{28A0092B-C50C-407E-A947-70E740481C1C}">
                <a14:useLocalDpi xmlns:a14="http://schemas.microsoft.com/office/drawing/2010/main" val="0"/>
              </a:ext>
            </a:extLst>
          </a:blip>
          <a:srcRect l="36608" r="26893" b="1"/>
          <a:stretch/>
        </p:blipFill>
        <p:spPr>
          <a:xfrm>
            <a:off x="8324865" y="997486"/>
            <a:ext cx="2971800" cy="2971800"/>
          </a:xfrm>
          <a:custGeom>
            <a:avLst/>
            <a:gdLst/>
            <a:ahLst/>
            <a:cxnLst/>
            <a:rect l="l" t="t" r="r" b="b"/>
            <a:pathLst>
              <a:path w="2971800" h="2971800">
                <a:moveTo>
                  <a:pt x="1485900" y="0"/>
                </a:moveTo>
                <a:cubicBezTo>
                  <a:pt x="2306540" y="0"/>
                  <a:pt x="2971800" y="665260"/>
                  <a:pt x="2971800" y="1485900"/>
                </a:cubicBezTo>
                <a:cubicBezTo>
                  <a:pt x="2971800" y="2306540"/>
                  <a:pt x="2306540" y="2971800"/>
                  <a:pt x="1485900" y="2971800"/>
                </a:cubicBezTo>
                <a:cubicBezTo>
                  <a:pt x="665260" y="2971800"/>
                  <a:pt x="0" y="2306540"/>
                  <a:pt x="0" y="1485900"/>
                </a:cubicBezTo>
                <a:cubicBezTo>
                  <a:pt x="0" y="665260"/>
                  <a:pt x="665260" y="0"/>
                  <a:pt x="1485900" y="0"/>
                </a:cubicBezTo>
                <a:close/>
              </a:path>
            </a:pathLst>
          </a:custGeom>
        </p:spPr>
      </p:pic>
    </p:spTree>
    <p:extLst>
      <p:ext uri="{BB962C8B-B14F-4D97-AF65-F5344CB8AC3E}">
        <p14:creationId xmlns:p14="http://schemas.microsoft.com/office/powerpoint/2010/main" val="649581292"/>
      </p:ext>
    </p:extLst>
  </p:cSld>
  <p:clrMapOvr>
    <a:overrideClrMapping bg1="dk1" tx1="lt1" bg2="dk2" tx2="lt2" accent1="accent1" accent2="accent2" accent3="accent3" accent4="accent4" accent5="accent5" accent6="accent6" hlink="hlink" folHlink="folHlink"/>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 name="Rectangle 34">
            <a:extLst>
              <a:ext uri="{FF2B5EF4-FFF2-40B4-BE49-F238E27FC236}">
                <a16:creationId xmlns:a16="http://schemas.microsoft.com/office/drawing/2014/main" id="{D48D9584-D2FD-48CE-9E17-4E250B743B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furniture, rug, fabric&#10;&#10;Description automatically generated">
            <a:extLst>
              <a:ext uri="{FF2B5EF4-FFF2-40B4-BE49-F238E27FC236}">
                <a16:creationId xmlns:a16="http://schemas.microsoft.com/office/drawing/2014/main" id="{6E0DAE1A-E93F-4ECC-BA80-593B5885F520}"/>
              </a:ext>
            </a:extLst>
          </p:cNvPr>
          <p:cNvPicPr>
            <a:picLocks noChangeAspect="1"/>
          </p:cNvPicPr>
          <p:nvPr/>
        </p:nvPicPr>
        <p:blipFill rotWithShape="1">
          <a:blip r:embed="rId2">
            <a:extLst>
              <a:ext uri="{28A0092B-C50C-407E-A947-70E740481C1C}">
                <a14:useLocalDpi xmlns:a14="http://schemas.microsoft.com/office/drawing/2010/main" val="0"/>
              </a:ext>
            </a:extLst>
          </a:blip>
          <a:srcRect l="21950" r="24619" b="-1"/>
          <a:stretch/>
        </p:blipFill>
        <p:spPr>
          <a:xfrm>
            <a:off x="3577219" y="10"/>
            <a:ext cx="4979304" cy="3401558"/>
          </a:xfrm>
          <a:custGeom>
            <a:avLst/>
            <a:gdLst/>
            <a:ahLst/>
            <a:cxnLst/>
            <a:rect l="l" t="t" r="r" b="b"/>
            <a:pathLst>
              <a:path w="4979304" h="3364992">
                <a:moveTo>
                  <a:pt x="0" y="0"/>
                </a:moveTo>
                <a:lnTo>
                  <a:pt x="4211250" y="0"/>
                </a:lnTo>
                <a:lnTo>
                  <a:pt x="4309461" y="192282"/>
                </a:lnTo>
                <a:cubicBezTo>
                  <a:pt x="4697535" y="1033269"/>
                  <a:pt x="4937593" y="2032690"/>
                  <a:pt x="4974907" y="3110424"/>
                </a:cubicBezTo>
                <a:lnTo>
                  <a:pt x="4979304" y="3364992"/>
                </a:lnTo>
                <a:lnTo>
                  <a:pt x="800592" y="3364992"/>
                </a:lnTo>
                <a:lnTo>
                  <a:pt x="797493" y="3185579"/>
                </a:lnTo>
                <a:cubicBezTo>
                  <a:pt x="756786" y="2009870"/>
                  <a:pt x="474799" y="927359"/>
                  <a:pt x="22579" y="42066"/>
                </a:cubicBezTo>
                <a:close/>
              </a:path>
            </a:pathLst>
          </a:custGeom>
        </p:spPr>
      </p:pic>
      <p:pic>
        <p:nvPicPr>
          <p:cNvPr id="3" name="Picture 2" descr="A close up of a rug&#10;&#10;Description automatically generated">
            <a:extLst>
              <a:ext uri="{FF2B5EF4-FFF2-40B4-BE49-F238E27FC236}">
                <a16:creationId xmlns:a16="http://schemas.microsoft.com/office/drawing/2014/main" id="{B0C32A5C-7C21-4652-AE5E-D64D97CA6C2F}"/>
              </a:ext>
            </a:extLst>
          </p:cNvPr>
          <p:cNvPicPr>
            <a:picLocks noChangeAspect="1"/>
          </p:cNvPicPr>
          <p:nvPr/>
        </p:nvPicPr>
        <p:blipFill rotWithShape="1">
          <a:blip r:embed="rId3">
            <a:extLst>
              <a:ext uri="{28A0092B-C50C-407E-A947-70E740481C1C}">
                <a14:useLocalDpi xmlns:a14="http://schemas.microsoft.com/office/drawing/2010/main" val="0"/>
              </a:ext>
            </a:extLst>
          </a:blip>
          <a:srcRect l="17074" r="36039" b="-2"/>
          <a:stretch/>
        </p:blipFill>
        <p:spPr>
          <a:xfrm>
            <a:off x="7822523" y="3456433"/>
            <a:ext cx="4369477" cy="3401568"/>
          </a:xfrm>
          <a:custGeom>
            <a:avLst/>
            <a:gdLst/>
            <a:ahLst/>
            <a:cxnLst/>
            <a:rect l="l" t="t" r="r" b="b"/>
            <a:pathLst>
              <a:path w="4369477" h="3401568">
                <a:moveTo>
                  <a:pt x="781270" y="0"/>
                </a:moveTo>
                <a:lnTo>
                  <a:pt x="4369477" y="0"/>
                </a:lnTo>
                <a:lnTo>
                  <a:pt x="4369477" y="3401568"/>
                </a:lnTo>
                <a:lnTo>
                  <a:pt x="0" y="3401568"/>
                </a:lnTo>
                <a:lnTo>
                  <a:pt x="1963" y="3397912"/>
                </a:lnTo>
                <a:cubicBezTo>
                  <a:pt x="454182" y="2512619"/>
                  <a:pt x="736170" y="1430108"/>
                  <a:pt x="776876" y="254399"/>
                </a:cubicBezTo>
                <a:close/>
              </a:path>
            </a:pathLst>
          </a:custGeom>
        </p:spPr>
      </p:pic>
      <p:pic>
        <p:nvPicPr>
          <p:cNvPr id="5" name="Picture 4" descr="A fabric surface&#10;&#10;Description automatically generated">
            <a:extLst>
              <a:ext uri="{FF2B5EF4-FFF2-40B4-BE49-F238E27FC236}">
                <a16:creationId xmlns:a16="http://schemas.microsoft.com/office/drawing/2014/main" id="{7DE2BE80-1A24-44D0-8BE4-E9AD7CE96885}"/>
              </a:ext>
            </a:extLst>
          </p:cNvPr>
          <p:cNvPicPr>
            <a:picLocks noChangeAspect="1"/>
          </p:cNvPicPr>
          <p:nvPr/>
        </p:nvPicPr>
        <p:blipFill rotWithShape="1">
          <a:blip r:embed="rId4">
            <a:extLst>
              <a:ext uri="{28A0092B-C50C-407E-A947-70E740481C1C}">
                <a14:useLocalDpi xmlns:a14="http://schemas.microsoft.com/office/drawing/2010/main" val="0"/>
              </a:ext>
            </a:extLst>
          </a:blip>
          <a:srcRect l="27651" r="19496" b="-2"/>
          <a:stretch/>
        </p:blipFill>
        <p:spPr>
          <a:xfrm>
            <a:off x="3630260" y="3456432"/>
            <a:ext cx="4925479" cy="3401568"/>
          </a:xfrm>
          <a:custGeom>
            <a:avLst/>
            <a:gdLst/>
            <a:ahLst/>
            <a:cxnLst/>
            <a:rect l="l" t="t" r="r" b="b"/>
            <a:pathLst>
              <a:path w="4925479" h="3364992">
                <a:moveTo>
                  <a:pt x="749362" y="0"/>
                </a:moveTo>
                <a:lnTo>
                  <a:pt x="4925479" y="0"/>
                </a:lnTo>
                <a:lnTo>
                  <a:pt x="4921868" y="209033"/>
                </a:lnTo>
                <a:cubicBezTo>
                  <a:pt x="4884554" y="1286766"/>
                  <a:pt x="4644496" y="2286187"/>
                  <a:pt x="4256422" y="3127175"/>
                </a:cubicBezTo>
                <a:lnTo>
                  <a:pt x="4134952" y="3364992"/>
                </a:lnTo>
                <a:lnTo>
                  <a:pt x="0" y="3364992"/>
                </a:lnTo>
                <a:lnTo>
                  <a:pt x="79008" y="3202330"/>
                </a:lnTo>
                <a:cubicBezTo>
                  <a:pt x="467082" y="2361343"/>
                  <a:pt x="707140" y="1361922"/>
                  <a:pt x="744454" y="284189"/>
                </a:cubicBezTo>
                <a:close/>
              </a:path>
            </a:pathLst>
          </a:custGeom>
        </p:spPr>
      </p:pic>
      <p:sp useBgFill="1">
        <p:nvSpPr>
          <p:cNvPr id="37" name="Freeform: Shape 36">
            <a:extLst>
              <a:ext uri="{FF2B5EF4-FFF2-40B4-BE49-F238E27FC236}">
                <a16:creationId xmlns:a16="http://schemas.microsoft.com/office/drawing/2014/main" id="{CA17DEF4-6C5D-41C6-8D93-5C7CFD7ADA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397136" cy="6858000"/>
          </a:xfrm>
          <a:custGeom>
            <a:avLst/>
            <a:gdLst>
              <a:gd name="connsiteX0" fmla="*/ 0 w 4397136"/>
              <a:gd name="connsiteY0" fmla="*/ 0 h 6858000"/>
              <a:gd name="connsiteX1" fmla="*/ 3599069 w 4397136"/>
              <a:gd name="connsiteY1" fmla="*/ 0 h 6858000"/>
              <a:gd name="connsiteX2" fmla="*/ 3634072 w 4397136"/>
              <a:gd name="connsiteY2" fmla="*/ 58977 h 6858000"/>
              <a:gd name="connsiteX3" fmla="*/ 4397136 w 4397136"/>
              <a:gd name="connsiteY3" fmla="*/ 3474189 h 6858000"/>
              <a:gd name="connsiteX4" fmla="*/ 3802221 w 4397136"/>
              <a:gd name="connsiteY4" fmla="*/ 6546415 h 6858000"/>
              <a:gd name="connsiteX5" fmla="*/ 3649466 w 4397136"/>
              <a:gd name="connsiteY5" fmla="*/ 6858000 h 6858000"/>
              <a:gd name="connsiteX6" fmla="*/ 0 w 439713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7136" h="6858000">
                <a:moveTo>
                  <a:pt x="0" y="0"/>
                </a:moveTo>
                <a:lnTo>
                  <a:pt x="3599069" y="0"/>
                </a:lnTo>
                <a:lnTo>
                  <a:pt x="3634072" y="58977"/>
                </a:lnTo>
                <a:cubicBezTo>
                  <a:pt x="4105532" y="933006"/>
                  <a:pt x="4397136" y="2140466"/>
                  <a:pt x="4397136" y="3474189"/>
                </a:cubicBezTo>
                <a:cubicBezTo>
                  <a:pt x="4397136" y="4641197"/>
                  <a:pt x="4173877" y="5711534"/>
                  <a:pt x="3802221" y="6546415"/>
                </a:cubicBezTo>
                <a:lnTo>
                  <a:pt x="3649466"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4" name="Freeform: Shape 38">
            <a:extLst>
              <a:ext uri="{FF2B5EF4-FFF2-40B4-BE49-F238E27FC236}">
                <a16:creationId xmlns:a16="http://schemas.microsoft.com/office/drawing/2014/main" id="{22BBC5A3-5C8C-4FB9-AEFF-8778D2C98D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386504" cy="6858000"/>
          </a:xfrm>
          <a:custGeom>
            <a:avLst/>
            <a:gdLst>
              <a:gd name="connsiteX0" fmla="*/ 0 w 4386504"/>
              <a:gd name="connsiteY0" fmla="*/ 0 h 6858000"/>
              <a:gd name="connsiteX1" fmla="*/ 3588437 w 4386504"/>
              <a:gd name="connsiteY1" fmla="*/ 0 h 6858000"/>
              <a:gd name="connsiteX2" fmla="*/ 3623440 w 4386504"/>
              <a:gd name="connsiteY2" fmla="*/ 58977 h 6858000"/>
              <a:gd name="connsiteX3" fmla="*/ 4386504 w 4386504"/>
              <a:gd name="connsiteY3" fmla="*/ 3474189 h 6858000"/>
              <a:gd name="connsiteX4" fmla="*/ 3791589 w 4386504"/>
              <a:gd name="connsiteY4" fmla="*/ 6546415 h 6858000"/>
              <a:gd name="connsiteX5" fmla="*/ 3638834 w 4386504"/>
              <a:gd name="connsiteY5" fmla="*/ 6858000 h 6858000"/>
              <a:gd name="connsiteX6" fmla="*/ 0 w 438650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6504" h="6858000">
                <a:moveTo>
                  <a:pt x="0" y="0"/>
                </a:moveTo>
                <a:lnTo>
                  <a:pt x="3588437" y="0"/>
                </a:lnTo>
                <a:lnTo>
                  <a:pt x="3623440" y="58977"/>
                </a:lnTo>
                <a:cubicBezTo>
                  <a:pt x="4094900" y="933006"/>
                  <a:pt x="4386504" y="2140466"/>
                  <a:pt x="4386504" y="3474189"/>
                </a:cubicBezTo>
                <a:cubicBezTo>
                  <a:pt x="4386504" y="4641197"/>
                  <a:pt x="4163245" y="5711534"/>
                  <a:pt x="3791589" y="6546415"/>
                </a:cubicBezTo>
                <a:lnTo>
                  <a:pt x="3638834"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E37A43B7-71BC-46D5-87D0-B49E7C5A2F5E}"/>
              </a:ext>
            </a:extLst>
          </p:cNvPr>
          <p:cNvSpPr txBox="1"/>
          <p:nvPr/>
        </p:nvSpPr>
        <p:spPr>
          <a:xfrm>
            <a:off x="0" y="5650992"/>
            <a:ext cx="3860895" cy="1048947"/>
          </a:xfrm>
          <a:prstGeom prst="rect">
            <a:avLst/>
          </a:prstGeom>
        </p:spPr>
        <p:txBody>
          <a:bodyPr vert="horz" lIns="91440" tIns="45720" rIns="91440" bIns="45720" rtlCol="0" anchor="b">
            <a:noAutofit/>
          </a:bodyPr>
          <a:lstStyle/>
          <a:p>
            <a:pPr>
              <a:lnSpc>
                <a:spcPct val="90000"/>
              </a:lnSpc>
              <a:spcBef>
                <a:spcPct val="0"/>
              </a:spcBef>
              <a:spcAft>
                <a:spcPts val="600"/>
              </a:spcAft>
            </a:pPr>
            <a:r>
              <a:rPr lang="en-US" sz="3200" b="1" kern="1200" dirty="0" err="1">
                <a:solidFill>
                  <a:schemeClr val="tx1"/>
                </a:solidFill>
                <a:latin typeface="Aparajita" panose="02020603050405020304" pitchFamily="18" charset="0"/>
                <a:ea typeface="+mj-ea"/>
                <a:cs typeface="Aparajita" panose="02020603050405020304" pitchFamily="18" charset="0"/>
              </a:rPr>
              <a:t>गुजरात</a:t>
            </a:r>
            <a:r>
              <a:rPr lang="en-US" sz="3200" b="1" kern="1200" dirty="0">
                <a:solidFill>
                  <a:schemeClr val="tx1"/>
                </a:solidFill>
                <a:latin typeface="Aparajita" panose="02020603050405020304" pitchFamily="18" charset="0"/>
                <a:ea typeface="+mj-ea"/>
                <a:cs typeface="Aparajita" panose="02020603050405020304" pitchFamily="18" charset="0"/>
              </a:rPr>
              <a:t> </a:t>
            </a:r>
            <a:r>
              <a:rPr lang="en-US" sz="3200" b="1" kern="1200" dirty="0" err="1">
                <a:solidFill>
                  <a:schemeClr val="tx1"/>
                </a:solidFill>
                <a:latin typeface="Aparajita" panose="02020603050405020304" pitchFamily="18" charset="0"/>
                <a:ea typeface="+mj-ea"/>
                <a:cs typeface="Aparajita" panose="02020603050405020304" pitchFamily="18" charset="0"/>
              </a:rPr>
              <a:t>में</a:t>
            </a:r>
            <a:r>
              <a:rPr lang="en-US" sz="3200" b="1" kern="1200" dirty="0">
                <a:solidFill>
                  <a:schemeClr val="tx1"/>
                </a:solidFill>
                <a:latin typeface="Aparajita" panose="02020603050405020304" pitchFamily="18" charset="0"/>
                <a:ea typeface="+mj-ea"/>
                <a:cs typeface="Aparajita" panose="02020603050405020304" pitchFamily="18" charset="0"/>
              </a:rPr>
              <a:t> </a:t>
            </a:r>
            <a:r>
              <a:rPr lang="hi-IN" sz="3200" b="1" dirty="0">
                <a:latin typeface="Aparajita" panose="02020603050405020304" pitchFamily="18" charset="0"/>
                <a:ea typeface="+mj-ea"/>
                <a:cs typeface="Aparajita" panose="02020603050405020304" pitchFamily="18" charset="0"/>
              </a:rPr>
              <a:t>हस्तशिल्प</a:t>
            </a:r>
            <a:endParaRPr lang="en-IN" sz="3200" b="1" dirty="0">
              <a:latin typeface="Aparajita" panose="02020603050405020304" pitchFamily="18" charset="0"/>
              <a:ea typeface="+mj-ea"/>
              <a:cs typeface="Aparajita" panose="02020603050405020304" pitchFamily="18" charset="0"/>
            </a:endParaRPr>
          </a:p>
          <a:p>
            <a:pPr>
              <a:lnSpc>
                <a:spcPct val="90000"/>
              </a:lnSpc>
              <a:spcBef>
                <a:spcPct val="0"/>
              </a:spcBef>
              <a:spcAft>
                <a:spcPts val="600"/>
              </a:spcAft>
            </a:pPr>
            <a:endParaRPr lang="en-IN" sz="2800" dirty="0">
              <a:latin typeface="Aparajita" panose="02020603050405020304" pitchFamily="18" charset="0"/>
              <a:ea typeface="+mj-ea"/>
              <a:cs typeface="Aparajita" panose="02020603050405020304" pitchFamily="18" charset="0"/>
            </a:endParaRPr>
          </a:p>
          <a:p>
            <a:pPr>
              <a:lnSpc>
                <a:spcPct val="90000"/>
              </a:lnSpc>
              <a:spcBef>
                <a:spcPct val="0"/>
              </a:spcBef>
              <a:spcAft>
                <a:spcPts val="600"/>
              </a:spcAft>
            </a:pPr>
            <a:r>
              <a:rPr lang="hi-IN" sz="2400" b="1" dirty="0">
                <a:latin typeface="Aparajita" panose="02020603050405020304" pitchFamily="18" charset="0"/>
                <a:ea typeface="+mj-ea"/>
                <a:cs typeface="Aparajita" panose="02020603050405020304" pitchFamily="18" charset="0"/>
              </a:rPr>
              <a:t>माता </a:t>
            </a:r>
            <a:r>
              <a:rPr lang="hi-IN" sz="2400" b="1" dirty="0" err="1">
                <a:latin typeface="Aparajita" panose="02020603050405020304" pitchFamily="18" charset="0"/>
                <a:ea typeface="+mj-ea"/>
                <a:cs typeface="Aparajita" panose="02020603050405020304" pitchFamily="18" charset="0"/>
              </a:rPr>
              <a:t>नी</a:t>
            </a:r>
            <a:r>
              <a:rPr lang="hi-IN" sz="2400" b="1" dirty="0">
                <a:latin typeface="Aparajita" panose="02020603050405020304" pitchFamily="18" charset="0"/>
                <a:ea typeface="+mj-ea"/>
                <a:cs typeface="Aparajita" panose="02020603050405020304" pitchFamily="18" charset="0"/>
              </a:rPr>
              <a:t> </a:t>
            </a:r>
            <a:r>
              <a:rPr lang="hi-IN" sz="2400" b="1" dirty="0" err="1">
                <a:latin typeface="Aparajita" panose="02020603050405020304" pitchFamily="18" charset="0"/>
                <a:ea typeface="+mj-ea"/>
                <a:cs typeface="Aparajita" panose="02020603050405020304" pitchFamily="18" charset="0"/>
              </a:rPr>
              <a:t>पछडी</a:t>
            </a:r>
            <a:r>
              <a:rPr lang="hi-IN" sz="2400" b="1" dirty="0">
                <a:latin typeface="Aparajita" panose="02020603050405020304" pitchFamily="18" charset="0"/>
                <a:ea typeface="+mj-ea"/>
                <a:cs typeface="Aparajita" panose="02020603050405020304" pitchFamily="18" charset="0"/>
              </a:rPr>
              <a:t> </a:t>
            </a:r>
            <a:r>
              <a:rPr lang="hi-IN" sz="2000" dirty="0">
                <a:latin typeface="Aparajita" panose="02020603050405020304" pitchFamily="18" charset="0"/>
                <a:ea typeface="+mj-ea"/>
                <a:cs typeface="Aparajita" panose="02020603050405020304" pitchFamily="18" charset="0"/>
              </a:rPr>
              <a:t>पवित्र </a:t>
            </a:r>
            <a:r>
              <a:rPr lang="hi-IN" sz="2000" dirty="0" err="1">
                <a:latin typeface="Aparajita" panose="02020603050405020304" pitchFamily="18" charset="0"/>
                <a:ea typeface="+mj-ea"/>
                <a:cs typeface="Aparajita" panose="02020603050405020304" pitchFamily="18" charset="0"/>
              </a:rPr>
              <a:t>कपडे</a:t>
            </a:r>
            <a:r>
              <a:rPr lang="hi-IN" sz="2000" dirty="0">
                <a:latin typeface="Aparajita" panose="02020603050405020304" pitchFamily="18" charset="0"/>
                <a:ea typeface="+mj-ea"/>
                <a:cs typeface="Aparajita" panose="02020603050405020304" pitchFamily="18" charset="0"/>
              </a:rPr>
              <a:t> के  रूप में धर्म स्थलों पर उपयोग में लिया जाता है |</a:t>
            </a:r>
            <a:endParaRPr lang="en-IN" sz="2000" dirty="0">
              <a:latin typeface="Aparajita" panose="02020603050405020304" pitchFamily="18" charset="0"/>
              <a:ea typeface="+mj-ea"/>
              <a:cs typeface="Aparajita" panose="02020603050405020304" pitchFamily="18" charset="0"/>
            </a:endParaRPr>
          </a:p>
          <a:p>
            <a:pPr>
              <a:lnSpc>
                <a:spcPct val="90000"/>
              </a:lnSpc>
              <a:spcBef>
                <a:spcPct val="0"/>
              </a:spcBef>
              <a:spcAft>
                <a:spcPts val="600"/>
              </a:spcAft>
            </a:pPr>
            <a:endParaRPr lang="hi-IN" sz="2000" dirty="0">
              <a:latin typeface="Aparajita" panose="02020603050405020304" pitchFamily="18" charset="0"/>
              <a:ea typeface="+mj-ea"/>
              <a:cs typeface="Aparajita" panose="02020603050405020304" pitchFamily="18" charset="0"/>
            </a:endParaRPr>
          </a:p>
          <a:p>
            <a:pPr>
              <a:lnSpc>
                <a:spcPct val="90000"/>
              </a:lnSpc>
              <a:spcBef>
                <a:spcPct val="0"/>
              </a:spcBef>
              <a:spcAft>
                <a:spcPts val="600"/>
              </a:spcAft>
            </a:pPr>
            <a:r>
              <a:rPr lang="hi-IN" sz="2400" b="1" dirty="0" err="1">
                <a:latin typeface="Aparajita" panose="02020603050405020304" pitchFamily="18" charset="0"/>
                <a:ea typeface="+mj-ea"/>
                <a:cs typeface="Aparajita" panose="02020603050405020304" pitchFamily="18" charset="0"/>
              </a:rPr>
              <a:t>जरदोजी</a:t>
            </a:r>
            <a:r>
              <a:rPr lang="hi-IN" sz="2400" dirty="0">
                <a:latin typeface="Aparajita" panose="02020603050405020304" pitchFamily="18" charset="0"/>
                <a:ea typeface="+mj-ea"/>
                <a:cs typeface="Aparajita" panose="02020603050405020304" pitchFamily="18" charset="0"/>
              </a:rPr>
              <a:t> </a:t>
            </a:r>
            <a:r>
              <a:rPr lang="hi-IN" sz="2000" dirty="0">
                <a:latin typeface="Aparajita" panose="02020603050405020304" pitchFamily="18" charset="0"/>
                <a:ea typeface="+mj-ea"/>
                <a:cs typeface="Aparajita" panose="02020603050405020304" pitchFamily="18" charset="0"/>
              </a:rPr>
              <a:t> </a:t>
            </a:r>
            <a:r>
              <a:rPr lang="hi-IN" sz="2000" dirty="0" err="1">
                <a:latin typeface="Aparajita" panose="02020603050405020304" pitchFamily="18" charset="0"/>
                <a:ea typeface="+mj-ea"/>
                <a:cs typeface="Aparajita" panose="02020603050405020304" pitchFamily="18" charset="0"/>
              </a:rPr>
              <a:t>कढाई</a:t>
            </a:r>
            <a:r>
              <a:rPr lang="hi-IN" sz="2000" dirty="0">
                <a:latin typeface="Aparajita" panose="02020603050405020304" pitchFamily="18" charset="0"/>
                <a:ea typeface="+mj-ea"/>
                <a:cs typeface="Aparajita" panose="02020603050405020304" pitchFamily="18" charset="0"/>
              </a:rPr>
              <a:t> की एक कला है जो कपड़े पर सुंदर, जटिल डिजाइन बनाने के लिए धातु से  </a:t>
            </a:r>
            <a:r>
              <a:rPr lang="hi-IN" sz="2000" dirty="0" err="1">
                <a:latin typeface="Aparajita" panose="02020603050405020304" pitchFamily="18" charset="0"/>
                <a:ea typeface="+mj-ea"/>
                <a:cs typeface="Aparajita" panose="02020603050405020304" pitchFamily="18" charset="0"/>
              </a:rPr>
              <a:t>लेपित</a:t>
            </a:r>
            <a:r>
              <a:rPr lang="hi-IN" sz="2000" dirty="0">
                <a:latin typeface="Aparajita" panose="02020603050405020304" pitchFamily="18" charset="0"/>
                <a:ea typeface="+mj-ea"/>
                <a:cs typeface="Aparajita" panose="02020603050405020304" pitchFamily="18" charset="0"/>
              </a:rPr>
              <a:t> धागे का उपयोग कर बनाई जाती  है। यह पतला धागा आमतौर पर सोना , चांदी या तांबे  से बना होता है।</a:t>
            </a:r>
            <a:endParaRPr lang="en-IN" sz="2000" dirty="0">
              <a:latin typeface="Aparajita" panose="02020603050405020304" pitchFamily="18" charset="0"/>
              <a:ea typeface="+mj-ea"/>
              <a:cs typeface="Aparajita" panose="02020603050405020304" pitchFamily="18" charset="0"/>
            </a:endParaRPr>
          </a:p>
          <a:p>
            <a:pPr>
              <a:lnSpc>
                <a:spcPct val="90000"/>
              </a:lnSpc>
              <a:spcBef>
                <a:spcPct val="0"/>
              </a:spcBef>
              <a:spcAft>
                <a:spcPts val="600"/>
              </a:spcAft>
            </a:pPr>
            <a:endParaRPr lang="hi-IN" sz="2000" dirty="0">
              <a:latin typeface="Aparajita" panose="02020603050405020304" pitchFamily="18" charset="0"/>
              <a:ea typeface="+mj-ea"/>
              <a:cs typeface="Aparajita" panose="02020603050405020304" pitchFamily="18" charset="0"/>
            </a:endParaRPr>
          </a:p>
          <a:p>
            <a:pPr>
              <a:lnSpc>
                <a:spcPct val="90000"/>
              </a:lnSpc>
              <a:spcBef>
                <a:spcPct val="0"/>
              </a:spcBef>
              <a:spcAft>
                <a:spcPts val="600"/>
              </a:spcAft>
            </a:pPr>
            <a:r>
              <a:rPr lang="hi-IN" sz="2400" b="1" dirty="0" err="1">
                <a:latin typeface="Aparajita" panose="02020603050405020304" pitchFamily="18" charset="0"/>
                <a:ea typeface="+mj-ea"/>
                <a:cs typeface="Aparajita" panose="02020603050405020304" pitchFamily="18" charset="0"/>
              </a:rPr>
              <a:t>वारली</a:t>
            </a:r>
            <a:r>
              <a:rPr lang="hi-IN" sz="2400" b="1" dirty="0">
                <a:latin typeface="Aparajita" panose="02020603050405020304" pitchFamily="18" charset="0"/>
                <a:ea typeface="+mj-ea"/>
                <a:cs typeface="Aparajita" panose="02020603050405020304" pitchFamily="18" charset="0"/>
              </a:rPr>
              <a:t> चित्रकला - </a:t>
            </a:r>
          </a:p>
          <a:p>
            <a:pPr>
              <a:lnSpc>
                <a:spcPct val="90000"/>
              </a:lnSpc>
              <a:spcBef>
                <a:spcPct val="0"/>
              </a:spcBef>
              <a:spcAft>
                <a:spcPts val="600"/>
              </a:spcAft>
            </a:pPr>
            <a:r>
              <a:rPr lang="hi-IN" sz="2000" dirty="0" err="1">
                <a:latin typeface="Aparajita" panose="02020603050405020304" pitchFamily="18" charset="0"/>
                <a:ea typeface="+mj-ea"/>
                <a:cs typeface="Aparajita" panose="02020603050405020304" pitchFamily="18" charset="0"/>
              </a:rPr>
              <a:t>वारली</a:t>
            </a:r>
            <a:r>
              <a:rPr lang="hi-IN" sz="2000" dirty="0">
                <a:latin typeface="Aparajita" panose="02020603050405020304" pitchFamily="18" charset="0"/>
                <a:ea typeface="+mj-ea"/>
                <a:cs typeface="Aparajita" panose="02020603050405020304" pitchFamily="18" charset="0"/>
              </a:rPr>
              <a:t> चित्रों की सुंदरता यह है कि प्रत्येक चित्र  एक अनोखी </a:t>
            </a:r>
            <a:r>
              <a:rPr lang="hi-IN" sz="2000" dirty="0" err="1">
                <a:latin typeface="Aparajita" panose="02020603050405020304" pitchFamily="18" charset="0"/>
                <a:ea typeface="+mj-ea"/>
                <a:cs typeface="Aparajita" panose="02020603050405020304" pitchFamily="18" charset="0"/>
              </a:rPr>
              <a:t>कहानी</a:t>
            </a:r>
            <a:r>
              <a:rPr lang="hi-IN" sz="2000" dirty="0">
                <a:latin typeface="Aparajita" panose="02020603050405020304" pitchFamily="18" charset="0"/>
                <a:ea typeface="+mj-ea"/>
                <a:cs typeface="Aparajita" panose="02020603050405020304" pitchFamily="18" charset="0"/>
              </a:rPr>
              <a:t> कहता है। गुजरात में, यह एक शैली है जो आमतौर पर </a:t>
            </a:r>
            <a:r>
              <a:rPr lang="hi-IN" sz="2000" dirty="0" err="1">
                <a:latin typeface="Aparajita" panose="02020603050405020304" pitchFamily="18" charset="0"/>
                <a:ea typeface="+mj-ea"/>
                <a:cs typeface="Aparajita" panose="02020603050405020304" pitchFamily="18" charset="0"/>
              </a:rPr>
              <a:t>डांग</a:t>
            </a:r>
            <a:r>
              <a:rPr lang="hi-IN" sz="2000" dirty="0">
                <a:latin typeface="Aparajita" panose="02020603050405020304" pitchFamily="18" charset="0"/>
                <a:ea typeface="+mj-ea"/>
                <a:cs typeface="Aparajita" panose="02020603050405020304" pitchFamily="18" charset="0"/>
              </a:rPr>
              <a:t> जिले के कारीगरों द्वारा बनाई जाती है। </a:t>
            </a:r>
            <a:endParaRPr lang="en-IN" sz="2000" dirty="0">
              <a:latin typeface="Aparajita" panose="02020603050405020304" pitchFamily="18" charset="0"/>
              <a:ea typeface="+mj-ea"/>
              <a:cs typeface="Aparajita" panose="02020603050405020304" pitchFamily="18" charset="0"/>
            </a:endParaRPr>
          </a:p>
          <a:p>
            <a:pPr>
              <a:lnSpc>
                <a:spcPct val="90000"/>
              </a:lnSpc>
              <a:spcBef>
                <a:spcPct val="0"/>
              </a:spcBef>
              <a:spcAft>
                <a:spcPts val="600"/>
              </a:spcAft>
            </a:pPr>
            <a:endParaRPr lang="hi-IN" sz="2000" dirty="0">
              <a:latin typeface="Aparajita" panose="02020603050405020304" pitchFamily="18" charset="0"/>
              <a:ea typeface="+mj-ea"/>
              <a:cs typeface="Aparajita" panose="02020603050405020304" pitchFamily="18" charset="0"/>
            </a:endParaRPr>
          </a:p>
          <a:p>
            <a:pPr>
              <a:lnSpc>
                <a:spcPct val="90000"/>
              </a:lnSpc>
              <a:spcBef>
                <a:spcPct val="0"/>
              </a:spcBef>
              <a:spcAft>
                <a:spcPts val="600"/>
              </a:spcAft>
            </a:pPr>
            <a:r>
              <a:rPr lang="hi-IN" sz="2400" b="1" dirty="0" err="1">
                <a:latin typeface="Aparajita" panose="02020603050405020304" pitchFamily="18" charset="0"/>
                <a:ea typeface="+mj-ea"/>
                <a:cs typeface="Aparajita" panose="02020603050405020304" pitchFamily="18" charset="0"/>
              </a:rPr>
              <a:t>पटोला</a:t>
            </a:r>
            <a:r>
              <a:rPr lang="hi-IN" sz="2000" dirty="0">
                <a:latin typeface="Aparajita" panose="02020603050405020304" pitchFamily="18" charset="0"/>
                <a:ea typeface="+mj-ea"/>
                <a:cs typeface="Aparajita" panose="02020603050405020304" pitchFamily="18" charset="0"/>
              </a:rPr>
              <a:t> - गुजरात के </a:t>
            </a:r>
            <a:r>
              <a:rPr lang="hi-IN" sz="2000" dirty="0" err="1">
                <a:latin typeface="Aparajita" panose="02020603050405020304" pitchFamily="18" charset="0"/>
                <a:ea typeface="+mj-ea"/>
                <a:cs typeface="Aparajita" panose="02020603050405020304" pitchFamily="18" charset="0"/>
              </a:rPr>
              <a:t>पाटन</a:t>
            </a:r>
            <a:r>
              <a:rPr lang="hi-IN" sz="2000" dirty="0">
                <a:latin typeface="Aparajita" panose="02020603050405020304" pitchFamily="18" charset="0"/>
                <a:ea typeface="+mj-ea"/>
                <a:cs typeface="Aparajita" panose="02020603050405020304" pitchFamily="18" charset="0"/>
              </a:rPr>
              <a:t> जिले में बने  </a:t>
            </a:r>
            <a:r>
              <a:rPr lang="hi-IN" sz="2000" dirty="0" err="1">
                <a:latin typeface="Aparajita" panose="02020603050405020304" pitchFamily="18" charset="0"/>
                <a:ea typeface="+mj-ea"/>
                <a:cs typeface="Aparajita" panose="02020603050405020304" pitchFamily="18" charset="0"/>
              </a:rPr>
              <a:t>पटोला</a:t>
            </a:r>
            <a:r>
              <a:rPr lang="hi-IN" sz="2000" dirty="0">
                <a:latin typeface="Aparajita" panose="02020603050405020304" pitchFamily="18" charset="0"/>
                <a:ea typeface="+mj-ea"/>
                <a:cs typeface="Aparajita" panose="02020603050405020304" pitchFamily="18" charset="0"/>
              </a:rPr>
              <a:t> </a:t>
            </a:r>
            <a:r>
              <a:rPr lang="hi-IN" sz="2000" dirty="0" err="1">
                <a:latin typeface="Aparajita" panose="02020603050405020304" pitchFamily="18" charset="0"/>
                <a:ea typeface="+mj-ea"/>
                <a:cs typeface="Aparajita" panose="02020603050405020304" pitchFamily="18" charset="0"/>
              </a:rPr>
              <a:t>कपडे</a:t>
            </a:r>
            <a:r>
              <a:rPr lang="hi-IN" sz="2000" dirty="0">
                <a:latin typeface="Aparajita" panose="02020603050405020304" pitchFamily="18" charset="0"/>
                <a:ea typeface="+mj-ea"/>
                <a:cs typeface="Aparajita" panose="02020603050405020304" pitchFamily="18" charset="0"/>
              </a:rPr>
              <a:t> </a:t>
            </a:r>
            <a:r>
              <a:rPr lang="hi-IN" sz="2000" dirty="0" err="1">
                <a:latin typeface="Aparajita" panose="02020603050405020304" pitchFamily="18" charset="0"/>
                <a:ea typeface="+mj-ea"/>
                <a:cs typeface="Aparajita" panose="02020603050405020304" pitchFamily="18" charset="0"/>
              </a:rPr>
              <a:t>पुरे</a:t>
            </a:r>
            <a:r>
              <a:rPr lang="hi-IN" sz="2000" dirty="0">
                <a:latin typeface="Aparajita" panose="02020603050405020304" pitchFamily="18" charset="0"/>
                <a:ea typeface="+mj-ea"/>
                <a:cs typeface="Aparajita" panose="02020603050405020304" pitchFamily="18" charset="0"/>
              </a:rPr>
              <a:t> विश्व में प्रसिद्ध है | यह </a:t>
            </a:r>
            <a:r>
              <a:rPr lang="hi-IN" sz="2000" dirty="0" err="1">
                <a:latin typeface="Aparajita" panose="02020603050405020304" pitchFamily="18" charset="0"/>
                <a:ea typeface="+mj-ea"/>
                <a:cs typeface="Aparajita" panose="02020603050405020304" pitchFamily="18" charset="0"/>
              </a:rPr>
              <a:t>कपडे</a:t>
            </a:r>
            <a:r>
              <a:rPr lang="hi-IN" sz="2000" dirty="0">
                <a:latin typeface="Aparajita" panose="02020603050405020304" pitchFamily="18" charset="0"/>
                <a:ea typeface="+mj-ea"/>
                <a:cs typeface="Aparajita" panose="02020603050405020304" pitchFamily="18" charset="0"/>
              </a:rPr>
              <a:t> </a:t>
            </a:r>
            <a:r>
              <a:rPr lang="hi-IN" sz="1700" dirty="0">
                <a:latin typeface="Aparajita" panose="02020603050405020304" pitchFamily="18" charset="0"/>
                <a:ea typeface="+mj-ea"/>
                <a:cs typeface="Aparajita" panose="02020603050405020304" pitchFamily="18" charset="0"/>
              </a:rPr>
              <a:t>कारीगरों द्वारा हाथ से बनाये जाते हैं | </a:t>
            </a:r>
            <a:endParaRPr lang="en-US" sz="1700" kern="1200" dirty="0">
              <a:solidFill>
                <a:schemeClr val="tx1"/>
              </a:solidFill>
              <a:latin typeface="Aparajita" panose="02020603050405020304" pitchFamily="18" charset="0"/>
              <a:ea typeface="+mj-ea"/>
              <a:cs typeface="Aparajita" panose="02020603050405020304" pitchFamily="18" charset="0"/>
            </a:endParaRPr>
          </a:p>
        </p:txBody>
      </p:sp>
      <p:sp>
        <p:nvSpPr>
          <p:cNvPr id="45" name="Rectangle 40">
            <a:extLst>
              <a:ext uri="{FF2B5EF4-FFF2-40B4-BE49-F238E27FC236}">
                <a16:creationId xmlns:a16="http://schemas.microsoft.com/office/drawing/2014/main" id="{3BB917E8-D696-4787-96D6-521A9C42F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descr="A picture containing rug, fabric, curtain&#10;&#10;Description automatically generated">
            <a:extLst>
              <a:ext uri="{FF2B5EF4-FFF2-40B4-BE49-F238E27FC236}">
                <a16:creationId xmlns:a16="http://schemas.microsoft.com/office/drawing/2014/main" id="{35D63474-1356-4FD5-A486-5167124003A5}"/>
              </a:ext>
            </a:extLst>
          </p:cNvPr>
          <p:cNvPicPr>
            <a:picLocks noChangeAspect="1"/>
          </p:cNvPicPr>
          <p:nvPr/>
        </p:nvPicPr>
        <p:blipFill rotWithShape="1">
          <a:blip r:embed="rId5">
            <a:extLst>
              <a:ext uri="{28A0092B-C50C-407E-A947-70E740481C1C}">
                <a14:useLocalDpi xmlns:a14="http://schemas.microsoft.com/office/drawing/2010/main" val="0"/>
              </a:ext>
            </a:extLst>
          </a:blip>
          <a:srcRect l="23992" r="22657" b="2"/>
          <a:stretch/>
        </p:blipFill>
        <p:spPr>
          <a:xfrm>
            <a:off x="7845207" y="10"/>
            <a:ext cx="4346795" cy="3401558"/>
          </a:xfrm>
          <a:custGeom>
            <a:avLst/>
            <a:gdLst/>
            <a:ahLst/>
            <a:cxnLst/>
            <a:rect l="l" t="t" r="r" b="b"/>
            <a:pathLst>
              <a:path w="4346795" h="3401568">
                <a:moveTo>
                  <a:pt x="0" y="0"/>
                </a:moveTo>
                <a:lnTo>
                  <a:pt x="4346795" y="0"/>
                </a:lnTo>
                <a:lnTo>
                  <a:pt x="4346795" y="3401568"/>
                </a:lnTo>
                <a:lnTo>
                  <a:pt x="762748" y="3401568"/>
                </a:lnTo>
                <a:lnTo>
                  <a:pt x="751436" y="2963954"/>
                </a:lnTo>
                <a:cubicBezTo>
                  <a:pt x="698408" y="1942163"/>
                  <a:pt x="463174" y="995044"/>
                  <a:pt x="93264" y="192283"/>
                </a:cubicBezTo>
                <a:close/>
              </a:path>
            </a:pathLst>
          </a:custGeom>
        </p:spPr>
      </p:pic>
      <p:sp>
        <p:nvSpPr>
          <p:cNvPr id="43" name="Rectangle 42">
            <a:extLst>
              <a:ext uri="{FF2B5EF4-FFF2-40B4-BE49-F238E27FC236}">
                <a16:creationId xmlns:a16="http://schemas.microsoft.com/office/drawing/2014/main" id="{39F4C545-E278-42ED-9B78-2EBA464444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2" y="4544568"/>
            <a:ext cx="341496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3E2FF1EA-DDC0-42B9-B89F-B4336DF23CEF}"/>
              </a:ext>
            </a:extLst>
          </p:cNvPr>
          <p:cNvSpPr txBox="1"/>
          <p:nvPr/>
        </p:nvSpPr>
        <p:spPr>
          <a:xfrm>
            <a:off x="6861006" y="2341163"/>
            <a:ext cx="2226698" cy="400110"/>
          </a:xfrm>
          <a:prstGeom prst="rect">
            <a:avLst/>
          </a:prstGeom>
          <a:noFill/>
        </p:spPr>
        <p:txBody>
          <a:bodyPr wrap="square" rtlCol="0">
            <a:spAutoFit/>
          </a:bodyPr>
          <a:lstStyle/>
          <a:p>
            <a:r>
              <a:rPr lang="hi-IN" sz="2000" dirty="0" err="1">
                <a:solidFill>
                  <a:schemeClr val="bg1"/>
                </a:solidFill>
              </a:rPr>
              <a:t>वारली</a:t>
            </a:r>
            <a:r>
              <a:rPr lang="hi-IN" dirty="0">
                <a:solidFill>
                  <a:schemeClr val="bg1"/>
                </a:solidFill>
              </a:rPr>
              <a:t> </a:t>
            </a:r>
            <a:r>
              <a:rPr lang="hi-IN" sz="2000" dirty="0">
                <a:solidFill>
                  <a:schemeClr val="bg1"/>
                </a:solidFill>
              </a:rPr>
              <a:t>चित्रकला</a:t>
            </a:r>
            <a:endParaRPr lang="en-IN" dirty="0">
              <a:solidFill>
                <a:schemeClr val="bg1"/>
              </a:solidFill>
            </a:endParaRPr>
          </a:p>
        </p:txBody>
      </p:sp>
      <p:sp>
        <p:nvSpPr>
          <p:cNvPr id="12" name="TextBox 11">
            <a:extLst>
              <a:ext uri="{FF2B5EF4-FFF2-40B4-BE49-F238E27FC236}">
                <a16:creationId xmlns:a16="http://schemas.microsoft.com/office/drawing/2014/main" id="{90DDF068-B70C-4AD1-956A-5BA08F37A0A9}"/>
              </a:ext>
            </a:extLst>
          </p:cNvPr>
          <p:cNvSpPr txBox="1"/>
          <p:nvPr/>
        </p:nvSpPr>
        <p:spPr>
          <a:xfrm>
            <a:off x="11341456" y="2341163"/>
            <a:ext cx="850544" cy="400110"/>
          </a:xfrm>
          <a:prstGeom prst="rect">
            <a:avLst/>
          </a:prstGeom>
          <a:noFill/>
        </p:spPr>
        <p:txBody>
          <a:bodyPr wrap="square" rtlCol="0">
            <a:spAutoFit/>
          </a:bodyPr>
          <a:lstStyle/>
          <a:p>
            <a:r>
              <a:rPr lang="hi-IN" sz="2000" dirty="0" err="1">
                <a:solidFill>
                  <a:schemeClr val="bg1"/>
                </a:solidFill>
              </a:rPr>
              <a:t>पटोला</a:t>
            </a:r>
            <a:endParaRPr lang="en-IN" sz="2000" dirty="0">
              <a:solidFill>
                <a:schemeClr val="bg1"/>
              </a:solidFill>
            </a:endParaRPr>
          </a:p>
        </p:txBody>
      </p:sp>
      <p:sp>
        <p:nvSpPr>
          <p:cNvPr id="13" name="TextBox 12">
            <a:extLst>
              <a:ext uri="{FF2B5EF4-FFF2-40B4-BE49-F238E27FC236}">
                <a16:creationId xmlns:a16="http://schemas.microsoft.com/office/drawing/2014/main" id="{207B33F5-81B3-444D-BE72-984175A05FAB}"/>
              </a:ext>
            </a:extLst>
          </p:cNvPr>
          <p:cNvSpPr txBox="1"/>
          <p:nvPr/>
        </p:nvSpPr>
        <p:spPr>
          <a:xfrm>
            <a:off x="5351154" y="6004038"/>
            <a:ext cx="2226698" cy="400110"/>
          </a:xfrm>
          <a:prstGeom prst="rect">
            <a:avLst/>
          </a:prstGeom>
          <a:noFill/>
        </p:spPr>
        <p:txBody>
          <a:bodyPr wrap="square" rtlCol="0">
            <a:spAutoFit/>
          </a:bodyPr>
          <a:lstStyle/>
          <a:p>
            <a:r>
              <a:rPr lang="hi-IN" sz="2000" dirty="0" err="1">
                <a:solidFill>
                  <a:schemeClr val="bg1"/>
                </a:solidFill>
              </a:rPr>
              <a:t>जरदोजी</a:t>
            </a:r>
            <a:endParaRPr lang="en-IN" dirty="0">
              <a:solidFill>
                <a:schemeClr val="bg1"/>
              </a:solidFill>
            </a:endParaRPr>
          </a:p>
        </p:txBody>
      </p:sp>
      <p:sp>
        <p:nvSpPr>
          <p:cNvPr id="15" name="TextBox 14">
            <a:extLst>
              <a:ext uri="{FF2B5EF4-FFF2-40B4-BE49-F238E27FC236}">
                <a16:creationId xmlns:a16="http://schemas.microsoft.com/office/drawing/2014/main" id="{118546CB-66BC-439A-BB71-1057D835A4D8}"/>
              </a:ext>
            </a:extLst>
          </p:cNvPr>
          <p:cNvSpPr txBox="1"/>
          <p:nvPr/>
        </p:nvSpPr>
        <p:spPr>
          <a:xfrm>
            <a:off x="10228107" y="6009656"/>
            <a:ext cx="2226698" cy="400110"/>
          </a:xfrm>
          <a:prstGeom prst="rect">
            <a:avLst/>
          </a:prstGeom>
          <a:noFill/>
        </p:spPr>
        <p:txBody>
          <a:bodyPr wrap="square" rtlCol="0">
            <a:spAutoFit/>
          </a:bodyPr>
          <a:lstStyle/>
          <a:p>
            <a:r>
              <a:rPr lang="hi-IN" sz="2000" dirty="0">
                <a:solidFill>
                  <a:schemeClr val="bg1"/>
                </a:solidFill>
              </a:rPr>
              <a:t>माता </a:t>
            </a:r>
            <a:r>
              <a:rPr lang="hi-IN" sz="2000" dirty="0" err="1">
                <a:solidFill>
                  <a:schemeClr val="bg1"/>
                </a:solidFill>
              </a:rPr>
              <a:t>नी</a:t>
            </a:r>
            <a:r>
              <a:rPr lang="hi-IN" sz="2000" dirty="0">
                <a:solidFill>
                  <a:schemeClr val="bg1"/>
                </a:solidFill>
              </a:rPr>
              <a:t> पछड़ी</a:t>
            </a:r>
            <a:endParaRPr lang="en-IN" sz="2000" dirty="0">
              <a:solidFill>
                <a:schemeClr val="bg1"/>
              </a:solidFill>
            </a:endParaRPr>
          </a:p>
        </p:txBody>
      </p:sp>
    </p:spTree>
    <p:extLst>
      <p:ext uri="{BB962C8B-B14F-4D97-AF65-F5344CB8AC3E}">
        <p14:creationId xmlns:p14="http://schemas.microsoft.com/office/powerpoint/2010/main" val="30566547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1">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3">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3" descr="Logo&#10;&#10;Description automatically generated">
            <a:extLst>
              <a:ext uri="{FF2B5EF4-FFF2-40B4-BE49-F238E27FC236}">
                <a16:creationId xmlns:a16="http://schemas.microsoft.com/office/drawing/2014/main" id="{AC946D31-FE6D-4379-95F8-0C2D22D44DB9}"/>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3480" r="975" b="-3"/>
          <a:stretch/>
        </p:blipFill>
        <p:spPr>
          <a:xfrm>
            <a:off x="20" y="907231"/>
            <a:ext cx="4838021" cy="5063738"/>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14" name="TextBox 13">
            <a:extLst>
              <a:ext uri="{FF2B5EF4-FFF2-40B4-BE49-F238E27FC236}">
                <a16:creationId xmlns:a16="http://schemas.microsoft.com/office/drawing/2014/main" id="{8415306B-652F-4C51-B326-84A82452E9F4}"/>
              </a:ext>
            </a:extLst>
          </p:cNvPr>
          <p:cNvSpPr txBox="1"/>
          <p:nvPr/>
        </p:nvSpPr>
        <p:spPr>
          <a:xfrm>
            <a:off x="407963" y="1814732"/>
            <a:ext cx="11577711" cy="8862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20253411-151B-4EAE-9990-EED3BA903CD3}"/>
              </a:ext>
            </a:extLst>
          </p:cNvPr>
          <p:cNvSpPr/>
          <p:nvPr/>
        </p:nvSpPr>
        <p:spPr>
          <a:xfrm>
            <a:off x="3355626" y="2967335"/>
            <a:ext cx="4522282" cy="923330"/>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5400" b="1" i="0" u="none" strike="noStrike" kern="1200" cap="none" spc="0" normalizeH="0" baseline="0" noProof="0" dirty="0">
              <a:ln/>
              <a:solidFill>
                <a:srgbClr val="A5A5A5"/>
              </a:solidFill>
              <a:effectLst/>
              <a:uLnTx/>
              <a:uFillTx/>
              <a:latin typeface="Calibri" panose="020F0502020204030204"/>
              <a:ea typeface="+mn-ea"/>
              <a:cs typeface="+mn-cs"/>
            </a:endParaRPr>
          </a:p>
        </p:txBody>
      </p:sp>
      <p:graphicFrame>
        <p:nvGraphicFramePr>
          <p:cNvPr id="17" name="TextBox 4">
            <a:extLst>
              <a:ext uri="{FF2B5EF4-FFF2-40B4-BE49-F238E27FC236}">
                <a16:creationId xmlns:a16="http://schemas.microsoft.com/office/drawing/2014/main" id="{778D3F66-C56D-4D85-8C00-D3AA8290D8A7}"/>
              </a:ext>
            </a:extLst>
          </p:cNvPr>
          <p:cNvGraphicFramePr/>
          <p:nvPr>
            <p:extLst>
              <p:ext uri="{D42A27DB-BD31-4B8C-83A1-F6EECF244321}">
                <p14:modId xmlns:p14="http://schemas.microsoft.com/office/powerpoint/2010/main" val="1140714097"/>
              </p:ext>
            </p:extLst>
          </p:nvPr>
        </p:nvGraphicFramePr>
        <p:xfrm>
          <a:off x="5245984" y="0"/>
          <a:ext cx="6946016" cy="6858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61295146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8" name="Rectangle 37">
            <a:extLst>
              <a:ext uri="{FF2B5EF4-FFF2-40B4-BE49-F238E27FC236}">
                <a16:creationId xmlns:a16="http://schemas.microsoft.com/office/drawing/2014/main" id="{CA57513D-822C-4FE7-A978-1529AA8018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29CE41CF-4657-4292-9EF4-7D30E2BEE814}"/>
              </a:ext>
            </a:extLst>
          </p:cNvPr>
          <p:cNvSpPr txBox="1"/>
          <p:nvPr/>
        </p:nvSpPr>
        <p:spPr>
          <a:xfrm>
            <a:off x="359173" y="1144769"/>
            <a:ext cx="3340962" cy="2896432"/>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4000" b="1" kern="1200">
                <a:solidFill>
                  <a:schemeClr val="tx1"/>
                </a:solidFill>
                <a:latin typeface="+mj-lt"/>
                <a:ea typeface="+mj-ea"/>
                <a:cs typeface="+mj-cs"/>
              </a:rPr>
              <a:t>कच्छ की हस्तशिल्प कला</a:t>
            </a:r>
          </a:p>
        </p:txBody>
      </p:sp>
      <p:sp>
        <p:nvSpPr>
          <p:cNvPr id="40" name="Rectangle 39">
            <a:extLst>
              <a:ext uri="{FF2B5EF4-FFF2-40B4-BE49-F238E27FC236}">
                <a16:creationId xmlns:a16="http://schemas.microsoft.com/office/drawing/2014/main" id="{114A821F-8663-46BA-8CC0-D4C44F639F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8824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 name="Picture 10" descr="A picture containing fabric, rug&#10;&#10;Description automatically generated">
            <a:extLst>
              <a:ext uri="{FF2B5EF4-FFF2-40B4-BE49-F238E27FC236}">
                <a16:creationId xmlns:a16="http://schemas.microsoft.com/office/drawing/2014/main" id="{579F85E1-638C-43C6-B044-B2C94BBAF946}"/>
              </a:ext>
            </a:extLst>
          </p:cNvPr>
          <p:cNvPicPr>
            <a:picLocks noChangeAspect="1"/>
          </p:cNvPicPr>
          <p:nvPr/>
        </p:nvPicPr>
        <p:blipFill rotWithShape="1">
          <a:blip r:embed="rId2">
            <a:extLst>
              <a:ext uri="{28A0092B-C50C-407E-A947-70E740481C1C}">
                <a14:useLocalDpi xmlns:a14="http://schemas.microsoft.com/office/drawing/2010/main" val="0"/>
              </a:ext>
            </a:extLst>
          </a:blip>
          <a:srcRect l="30166" r="31876" b="-1"/>
          <a:stretch/>
        </p:blipFill>
        <p:spPr>
          <a:xfrm>
            <a:off x="4197088" y="-8"/>
            <a:ext cx="4301214" cy="4136066"/>
          </a:xfrm>
          <a:prstGeom prst="rect">
            <a:avLst/>
          </a:prstGeom>
        </p:spPr>
      </p:pic>
      <p:pic>
        <p:nvPicPr>
          <p:cNvPr id="33" name="Picture 32" descr="A person in a blue shirt&#10;&#10;Description automatically generated">
            <a:extLst>
              <a:ext uri="{FF2B5EF4-FFF2-40B4-BE49-F238E27FC236}">
                <a16:creationId xmlns:a16="http://schemas.microsoft.com/office/drawing/2014/main" id="{4F99E454-CFE5-422D-9A33-2EDE95DBBEE7}"/>
              </a:ext>
            </a:extLst>
          </p:cNvPr>
          <p:cNvPicPr>
            <a:picLocks noChangeAspect="1"/>
          </p:cNvPicPr>
          <p:nvPr/>
        </p:nvPicPr>
        <p:blipFill rotWithShape="1">
          <a:blip r:embed="rId3">
            <a:extLst>
              <a:ext uri="{28A0092B-C50C-407E-A947-70E740481C1C}">
                <a14:useLocalDpi xmlns:a14="http://schemas.microsoft.com/office/drawing/2010/main" val="0"/>
              </a:ext>
            </a:extLst>
          </a:blip>
          <a:srcRect l="13868" r="11511" b="3"/>
          <a:stretch/>
        </p:blipFill>
        <p:spPr>
          <a:xfrm>
            <a:off x="8606609" y="8"/>
            <a:ext cx="3585399" cy="3207119"/>
          </a:xfrm>
          <a:prstGeom prst="rect">
            <a:avLst/>
          </a:prstGeom>
        </p:spPr>
      </p:pic>
      <p:sp>
        <p:nvSpPr>
          <p:cNvPr id="42" name="Rectangle 41">
            <a:extLst>
              <a:ext uri="{FF2B5EF4-FFF2-40B4-BE49-F238E27FC236}">
                <a16:creationId xmlns:a16="http://schemas.microsoft.com/office/drawing/2014/main" id="{67EF550F-47CE-4FB2-9DAC-12AD835C8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9172" y="4177748"/>
            <a:ext cx="332539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rug, fabric&#10;&#10;Description automatically generated">
            <a:extLst>
              <a:ext uri="{FF2B5EF4-FFF2-40B4-BE49-F238E27FC236}">
                <a16:creationId xmlns:a16="http://schemas.microsoft.com/office/drawing/2014/main" id="{7A20B87A-B179-466C-855B-C64EB017C414}"/>
              </a:ext>
            </a:extLst>
          </p:cNvPr>
          <p:cNvPicPr>
            <a:picLocks noChangeAspect="1"/>
          </p:cNvPicPr>
          <p:nvPr/>
        </p:nvPicPr>
        <p:blipFill rotWithShape="1">
          <a:blip r:embed="rId4">
            <a:extLst>
              <a:ext uri="{28A0092B-C50C-407E-A947-70E740481C1C}">
                <a14:useLocalDpi xmlns:a14="http://schemas.microsoft.com/office/drawing/2010/main" val="0"/>
              </a:ext>
            </a:extLst>
          </a:blip>
          <a:srcRect l="24950" r="15231" b="-2"/>
          <a:stretch/>
        </p:blipFill>
        <p:spPr>
          <a:xfrm>
            <a:off x="4197088" y="4233471"/>
            <a:ext cx="4301214" cy="2624537"/>
          </a:xfrm>
          <a:prstGeom prst="rect">
            <a:avLst/>
          </a:prstGeom>
        </p:spPr>
      </p:pic>
      <p:pic>
        <p:nvPicPr>
          <p:cNvPr id="7" name="Picture 6" descr="A fabric surface&#10;&#10;Description automatically generated">
            <a:extLst>
              <a:ext uri="{FF2B5EF4-FFF2-40B4-BE49-F238E27FC236}">
                <a16:creationId xmlns:a16="http://schemas.microsoft.com/office/drawing/2014/main" id="{3F04EC8C-F153-4F48-B6BD-E794AC9897A6}"/>
              </a:ext>
            </a:extLst>
          </p:cNvPr>
          <p:cNvPicPr>
            <a:picLocks noChangeAspect="1"/>
          </p:cNvPicPr>
          <p:nvPr/>
        </p:nvPicPr>
        <p:blipFill rotWithShape="1">
          <a:blip r:embed="rId5">
            <a:extLst>
              <a:ext uri="{28A0092B-C50C-407E-A947-70E740481C1C}">
                <a14:useLocalDpi xmlns:a14="http://schemas.microsoft.com/office/drawing/2010/main" val="0"/>
              </a:ext>
            </a:extLst>
          </a:blip>
          <a:srcRect l="16315" r="46799" b="-2"/>
          <a:stretch/>
        </p:blipFill>
        <p:spPr>
          <a:xfrm>
            <a:off x="8606609" y="3310128"/>
            <a:ext cx="3585399" cy="3547872"/>
          </a:xfrm>
          <a:prstGeom prst="rect">
            <a:avLst/>
          </a:prstGeom>
        </p:spPr>
      </p:pic>
      <p:sp>
        <p:nvSpPr>
          <p:cNvPr id="17" name="TextBox 16">
            <a:extLst>
              <a:ext uri="{FF2B5EF4-FFF2-40B4-BE49-F238E27FC236}">
                <a16:creationId xmlns:a16="http://schemas.microsoft.com/office/drawing/2014/main" id="{0DD3ECE2-6D1A-4D29-BBAE-FEA49E7CB01C}"/>
              </a:ext>
            </a:extLst>
          </p:cNvPr>
          <p:cNvSpPr txBox="1"/>
          <p:nvPr/>
        </p:nvSpPr>
        <p:spPr>
          <a:xfrm>
            <a:off x="4250917" y="4233471"/>
            <a:ext cx="2226698" cy="523220"/>
          </a:xfrm>
          <a:prstGeom prst="rect">
            <a:avLst/>
          </a:prstGeom>
          <a:noFill/>
        </p:spPr>
        <p:txBody>
          <a:bodyPr wrap="square" rtlCol="0">
            <a:spAutoFit/>
          </a:bodyPr>
          <a:lstStyle/>
          <a:p>
            <a:pPr>
              <a:spcAft>
                <a:spcPts val="600"/>
              </a:spcAft>
            </a:pPr>
            <a:r>
              <a:rPr lang="hi-IN" sz="2800" dirty="0" err="1">
                <a:solidFill>
                  <a:schemeClr val="bg1"/>
                </a:solidFill>
                <a:latin typeface="Aparajita" panose="02020603050405020304" pitchFamily="18" charset="0"/>
                <a:cs typeface="Aparajita" panose="02020603050405020304" pitchFamily="18" charset="0"/>
              </a:rPr>
              <a:t>अजरख</a:t>
            </a:r>
            <a:endParaRPr lang="en-IN" sz="2800" dirty="0">
              <a:solidFill>
                <a:schemeClr val="bg1"/>
              </a:solidFill>
              <a:latin typeface="Aparajita" panose="02020603050405020304" pitchFamily="18" charset="0"/>
              <a:cs typeface="Aparajita" panose="02020603050405020304" pitchFamily="18" charset="0"/>
            </a:endParaRPr>
          </a:p>
        </p:txBody>
      </p:sp>
      <p:sp>
        <p:nvSpPr>
          <p:cNvPr id="19" name="TextBox 18">
            <a:extLst>
              <a:ext uri="{FF2B5EF4-FFF2-40B4-BE49-F238E27FC236}">
                <a16:creationId xmlns:a16="http://schemas.microsoft.com/office/drawing/2014/main" id="{CAEA07B2-E586-46F7-A5C1-E921A1464F61}"/>
              </a:ext>
            </a:extLst>
          </p:cNvPr>
          <p:cNvSpPr txBox="1"/>
          <p:nvPr/>
        </p:nvSpPr>
        <p:spPr>
          <a:xfrm>
            <a:off x="4250917" y="102463"/>
            <a:ext cx="2226698" cy="523220"/>
          </a:xfrm>
          <a:prstGeom prst="rect">
            <a:avLst/>
          </a:prstGeom>
          <a:noFill/>
        </p:spPr>
        <p:txBody>
          <a:bodyPr wrap="square" rtlCol="0">
            <a:spAutoFit/>
          </a:bodyPr>
          <a:lstStyle/>
          <a:p>
            <a:pPr>
              <a:spcAft>
                <a:spcPts val="600"/>
              </a:spcAft>
            </a:pPr>
            <a:r>
              <a:rPr lang="hi-IN" sz="2800" dirty="0">
                <a:solidFill>
                  <a:schemeClr val="bg1"/>
                </a:solidFill>
                <a:latin typeface="Aparajita" panose="02020603050405020304" pitchFamily="18" charset="0"/>
                <a:cs typeface="Aparajita" panose="02020603050405020304" pitchFamily="18" charset="0"/>
              </a:rPr>
              <a:t>मिट्टी का काम </a:t>
            </a:r>
            <a:endParaRPr lang="en-IN" sz="2800" dirty="0">
              <a:solidFill>
                <a:schemeClr val="bg1"/>
              </a:solidFill>
              <a:latin typeface="Aparajita" panose="02020603050405020304" pitchFamily="18" charset="0"/>
              <a:cs typeface="Aparajita" panose="02020603050405020304" pitchFamily="18" charset="0"/>
            </a:endParaRPr>
          </a:p>
        </p:txBody>
      </p:sp>
      <p:sp>
        <p:nvSpPr>
          <p:cNvPr id="22" name="TextBox 21">
            <a:extLst>
              <a:ext uri="{FF2B5EF4-FFF2-40B4-BE49-F238E27FC236}">
                <a16:creationId xmlns:a16="http://schemas.microsoft.com/office/drawing/2014/main" id="{904A1956-E931-43CB-A8C8-887D02D5EB5D}"/>
              </a:ext>
            </a:extLst>
          </p:cNvPr>
          <p:cNvSpPr txBox="1"/>
          <p:nvPr/>
        </p:nvSpPr>
        <p:spPr>
          <a:xfrm>
            <a:off x="11024076" y="6334772"/>
            <a:ext cx="1222078" cy="523220"/>
          </a:xfrm>
          <a:prstGeom prst="rect">
            <a:avLst/>
          </a:prstGeom>
          <a:noFill/>
        </p:spPr>
        <p:txBody>
          <a:bodyPr wrap="square" rtlCol="0">
            <a:spAutoFit/>
          </a:bodyPr>
          <a:lstStyle/>
          <a:p>
            <a:pPr>
              <a:spcAft>
                <a:spcPts val="600"/>
              </a:spcAft>
            </a:pPr>
            <a:r>
              <a:rPr lang="hi-IN" sz="2800" dirty="0">
                <a:solidFill>
                  <a:schemeClr val="bg1"/>
                </a:solidFill>
              </a:rPr>
              <a:t>बांधनी</a:t>
            </a:r>
            <a:endParaRPr lang="en-IN" sz="2800" dirty="0">
              <a:solidFill>
                <a:schemeClr val="bg1"/>
              </a:solidFill>
            </a:endParaRPr>
          </a:p>
        </p:txBody>
      </p:sp>
      <p:sp>
        <p:nvSpPr>
          <p:cNvPr id="34" name="TextBox 33">
            <a:extLst>
              <a:ext uri="{FF2B5EF4-FFF2-40B4-BE49-F238E27FC236}">
                <a16:creationId xmlns:a16="http://schemas.microsoft.com/office/drawing/2014/main" id="{EF0F0846-215C-4FC9-B1FD-FA771A6F9D9B}"/>
              </a:ext>
            </a:extLst>
          </p:cNvPr>
          <p:cNvSpPr txBox="1"/>
          <p:nvPr/>
        </p:nvSpPr>
        <p:spPr>
          <a:xfrm>
            <a:off x="10073609" y="102463"/>
            <a:ext cx="2226698" cy="523220"/>
          </a:xfrm>
          <a:prstGeom prst="rect">
            <a:avLst/>
          </a:prstGeom>
          <a:noFill/>
        </p:spPr>
        <p:txBody>
          <a:bodyPr wrap="square" rtlCol="0">
            <a:spAutoFit/>
          </a:bodyPr>
          <a:lstStyle/>
          <a:p>
            <a:pPr>
              <a:spcAft>
                <a:spcPts val="600"/>
              </a:spcAft>
            </a:pPr>
            <a:r>
              <a:rPr lang="hi-IN" sz="2800" dirty="0" err="1">
                <a:solidFill>
                  <a:schemeClr val="bg1"/>
                </a:solidFill>
                <a:latin typeface="Aparajita" panose="02020603050405020304" pitchFamily="18" charset="0"/>
                <a:cs typeface="Aparajita" panose="02020603050405020304" pitchFamily="18" charset="0"/>
              </a:rPr>
              <a:t>रोगन</a:t>
            </a:r>
            <a:r>
              <a:rPr lang="hi-IN" sz="2800" dirty="0">
                <a:solidFill>
                  <a:schemeClr val="bg1"/>
                </a:solidFill>
                <a:latin typeface="Aparajita" panose="02020603050405020304" pitchFamily="18" charset="0"/>
                <a:cs typeface="Aparajita" panose="02020603050405020304" pitchFamily="18" charset="0"/>
              </a:rPr>
              <a:t> चित्रकारी</a:t>
            </a:r>
            <a:endParaRPr lang="en-IN" sz="2800" dirty="0">
              <a:solidFill>
                <a:schemeClr val="bg1"/>
              </a:solidFill>
              <a:latin typeface="Aparajita" panose="02020603050405020304" pitchFamily="18" charset="0"/>
              <a:cs typeface="Aparajita" panose="02020603050405020304" pitchFamily="18" charset="0"/>
            </a:endParaRPr>
          </a:p>
        </p:txBody>
      </p:sp>
    </p:spTree>
    <p:extLst>
      <p:ext uri="{BB962C8B-B14F-4D97-AF65-F5344CB8AC3E}">
        <p14:creationId xmlns:p14="http://schemas.microsoft.com/office/powerpoint/2010/main" val="20830283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12">
            <a:extLst>
              <a:ext uri="{FF2B5EF4-FFF2-40B4-BE49-F238E27FC236}">
                <a16:creationId xmlns:a16="http://schemas.microsoft.com/office/drawing/2014/main" id="{7316481C-0A49-4796-812B-0D64F063B7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915199AF-D234-4A1D-9A9F-896FD2C36521}"/>
              </a:ext>
            </a:extLst>
          </p:cNvPr>
          <p:cNvSpPr txBox="1"/>
          <p:nvPr/>
        </p:nvSpPr>
        <p:spPr>
          <a:xfrm>
            <a:off x="6690666" y="1388346"/>
            <a:ext cx="5446966" cy="766397"/>
          </a:xfrm>
          <a:prstGeom prst="rect">
            <a:avLst/>
          </a:prstGeom>
        </p:spPr>
        <p:txBody>
          <a:bodyPr vert="horz" lIns="91440" tIns="45720" rIns="91440" bIns="45720" rtlCol="0" anchor="b">
            <a:noAutofit/>
          </a:bodyPr>
          <a:lstStyle/>
          <a:p>
            <a:pPr algn="ctr">
              <a:lnSpc>
                <a:spcPct val="90000"/>
              </a:lnSpc>
              <a:spcBef>
                <a:spcPct val="0"/>
              </a:spcBef>
              <a:spcAft>
                <a:spcPts val="600"/>
              </a:spcAft>
            </a:pPr>
            <a:r>
              <a:rPr lang="en-US" sz="5400" kern="1200" dirty="0" err="1">
                <a:solidFill>
                  <a:schemeClr val="accent2">
                    <a:lumMod val="75000"/>
                  </a:schemeClr>
                </a:solidFill>
                <a:latin typeface="+mj-lt"/>
                <a:ea typeface="+mj-ea"/>
                <a:cs typeface="+mj-cs"/>
              </a:rPr>
              <a:t>मेले</a:t>
            </a:r>
            <a:r>
              <a:rPr lang="en-US" sz="5400" kern="1200" dirty="0">
                <a:solidFill>
                  <a:schemeClr val="accent2">
                    <a:lumMod val="75000"/>
                  </a:schemeClr>
                </a:solidFill>
                <a:latin typeface="+mj-lt"/>
                <a:ea typeface="+mj-ea"/>
                <a:cs typeface="+mj-cs"/>
              </a:rPr>
              <a:t> </a:t>
            </a:r>
            <a:r>
              <a:rPr lang="en-US" sz="5400" kern="1200" dirty="0" err="1">
                <a:solidFill>
                  <a:schemeClr val="accent2">
                    <a:lumMod val="75000"/>
                  </a:schemeClr>
                </a:solidFill>
                <a:latin typeface="+mj-lt"/>
                <a:ea typeface="+mj-ea"/>
                <a:cs typeface="+mj-cs"/>
              </a:rPr>
              <a:t>एवं</a:t>
            </a:r>
            <a:r>
              <a:rPr lang="en-US" sz="5400" kern="1200" dirty="0">
                <a:solidFill>
                  <a:schemeClr val="accent2">
                    <a:lumMod val="75000"/>
                  </a:schemeClr>
                </a:solidFill>
                <a:latin typeface="+mj-lt"/>
                <a:ea typeface="+mj-ea"/>
                <a:cs typeface="+mj-cs"/>
              </a:rPr>
              <a:t> </a:t>
            </a:r>
            <a:r>
              <a:rPr lang="en-US" sz="5400" kern="1200" dirty="0" err="1">
                <a:solidFill>
                  <a:schemeClr val="accent2">
                    <a:lumMod val="75000"/>
                  </a:schemeClr>
                </a:solidFill>
                <a:latin typeface="+mj-lt"/>
                <a:ea typeface="+mj-ea"/>
                <a:cs typeface="+mj-cs"/>
              </a:rPr>
              <a:t>त्यौहार</a:t>
            </a:r>
            <a:endParaRPr lang="en-US" sz="5400" kern="1200" dirty="0">
              <a:solidFill>
                <a:schemeClr val="accent2">
                  <a:lumMod val="75000"/>
                </a:schemeClr>
              </a:solidFill>
              <a:latin typeface="+mj-lt"/>
              <a:ea typeface="+mj-ea"/>
              <a:cs typeface="+mj-cs"/>
            </a:endParaRPr>
          </a:p>
        </p:txBody>
      </p:sp>
      <p:pic>
        <p:nvPicPr>
          <p:cNvPr id="3" name="Picture 2" descr="A picture containing indoor, table, building, sitting&#10;&#10;Description automatically generated">
            <a:extLst>
              <a:ext uri="{FF2B5EF4-FFF2-40B4-BE49-F238E27FC236}">
                <a16:creationId xmlns:a16="http://schemas.microsoft.com/office/drawing/2014/main" id="{0B56F44B-A9BE-4A48-9798-EE3A661DFB24}"/>
              </a:ext>
            </a:extLst>
          </p:cNvPr>
          <p:cNvPicPr>
            <a:picLocks noChangeAspect="1"/>
          </p:cNvPicPr>
          <p:nvPr/>
        </p:nvPicPr>
        <p:blipFill rotWithShape="1">
          <a:blip r:embed="rId2">
            <a:extLst>
              <a:ext uri="{28A0092B-C50C-407E-A947-70E740481C1C}">
                <a14:useLocalDpi xmlns:a14="http://schemas.microsoft.com/office/drawing/2010/main" val="0"/>
              </a:ext>
            </a:extLst>
          </a:blip>
          <a:srcRect t="1673" r="2" b="2"/>
          <a:stretch/>
        </p:blipFill>
        <p:spPr>
          <a:xfrm>
            <a:off x="603504" y="10"/>
            <a:ext cx="5769864" cy="3191246"/>
          </a:xfrm>
          <a:prstGeom prst="rect">
            <a:avLst/>
          </a:prstGeom>
        </p:spPr>
      </p:pic>
      <p:sp>
        <p:nvSpPr>
          <p:cNvPr id="40" name="Rectangle 14">
            <a:extLst>
              <a:ext uri="{FF2B5EF4-FFF2-40B4-BE49-F238E27FC236}">
                <a16:creationId xmlns:a16="http://schemas.microsoft.com/office/drawing/2014/main" id="{A5271697-90F1-4A23-8EF2-0179F2EAF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606972" cy="323398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1" name="Group 16">
            <a:extLst>
              <a:ext uri="{FF2B5EF4-FFF2-40B4-BE49-F238E27FC236}">
                <a16:creationId xmlns:a16="http://schemas.microsoft.com/office/drawing/2014/main" id="{BC8EE059-AB39-4517-9D26-9DAE4682CE0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766560" y="73152"/>
            <a:ext cx="1178966" cy="232963"/>
            <a:chOff x="7763256" y="73152"/>
            <a:chExt cx="1178966" cy="232963"/>
          </a:xfrm>
        </p:grpSpPr>
        <p:sp>
          <p:nvSpPr>
            <p:cNvPr id="18" name="Rectangle 64">
              <a:extLst>
                <a:ext uri="{FF2B5EF4-FFF2-40B4-BE49-F238E27FC236}">
                  <a16:creationId xmlns:a16="http://schemas.microsoft.com/office/drawing/2014/main" id="{06531543-D90B-4A60-B8CD-BB0211E26B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63077"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66">
              <a:extLst>
                <a:ext uri="{FF2B5EF4-FFF2-40B4-BE49-F238E27FC236}">
                  <a16:creationId xmlns:a16="http://schemas.microsoft.com/office/drawing/2014/main" id="{98C10909-A040-47B2-95CA-06D64D90D7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63077"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64">
              <a:extLst>
                <a:ext uri="{FF2B5EF4-FFF2-40B4-BE49-F238E27FC236}">
                  <a16:creationId xmlns:a16="http://schemas.microsoft.com/office/drawing/2014/main" id="{BFA1FB9A-31E1-485B-89D0-2EE3705B14A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138122"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66">
              <a:extLst>
                <a:ext uri="{FF2B5EF4-FFF2-40B4-BE49-F238E27FC236}">
                  <a16:creationId xmlns:a16="http://schemas.microsoft.com/office/drawing/2014/main" id="{FFF9BF03-9E6D-45DB-8C3E-8F79C0CB14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138122"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64">
              <a:extLst>
                <a:ext uri="{FF2B5EF4-FFF2-40B4-BE49-F238E27FC236}">
                  <a16:creationId xmlns:a16="http://schemas.microsoft.com/office/drawing/2014/main" id="{668F4955-768F-488E-9666-219B2AD059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13167"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66">
              <a:extLst>
                <a:ext uri="{FF2B5EF4-FFF2-40B4-BE49-F238E27FC236}">
                  <a16:creationId xmlns:a16="http://schemas.microsoft.com/office/drawing/2014/main" id="{89983B3C-CAEB-41D7-9733-EF376E0803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13167"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64">
              <a:extLst>
                <a:ext uri="{FF2B5EF4-FFF2-40B4-BE49-F238E27FC236}">
                  <a16:creationId xmlns:a16="http://schemas.microsoft.com/office/drawing/2014/main" id="{5B85CDA9-8452-46D6-923F-6D33A963A0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88211"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66">
              <a:extLst>
                <a:ext uri="{FF2B5EF4-FFF2-40B4-BE49-F238E27FC236}">
                  <a16:creationId xmlns:a16="http://schemas.microsoft.com/office/drawing/2014/main" id="{02BAFAD7-8326-4F54-9691-A52797E453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88211"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64">
              <a:extLst>
                <a:ext uri="{FF2B5EF4-FFF2-40B4-BE49-F238E27FC236}">
                  <a16:creationId xmlns:a16="http://schemas.microsoft.com/office/drawing/2014/main" id="{83ED0952-51A1-4A0A-BFF9-C3E440E02D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63256"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66">
              <a:extLst>
                <a:ext uri="{FF2B5EF4-FFF2-40B4-BE49-F238E27FC236}">
                  <a16:creationId xmlns:a16="http://schemas.microsoft.com/office/drawing/2014/main" id="{098627B9-4B6E-416D-921B-FC03061234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63256"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64">
              <a:extLst>
                <a:ext uri="{FF2B5EF4-FFF2-40B4-BE49-F238E27FC236}">
                  <a16:creationId xmlns:a16="http://schemas.microsoft.com/office/drawing/2014/main" id="{487E1204-E4D5-452A-BF17-CE05816DDE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887854"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66">
              <a:extLst>
                <a:ext uri="{FF2B5EF4-FFF2-40B4-BE49-F238E27FC236}">
                  <a16:creationId xmlns:a16="http://schemas.microsoft.com/office/drawing/2014/main" id="{ABF43A5C-9DFB-4745-ABFB-03235AA00A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887854"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64">
              <a:extLst>
                <a:ext uri="{FF2B5EF4-FFF2-40B4-BE49-F238E27FC236}">
                  <a16:creationId xmlns:a16="http://schemas.microsoft.com/office/drawing/2014/main" id="{3548981F-3241-438F-B0A4-A08CFD11CC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2899"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66">
              <a:extLst>
                <a:ext uri="{FF2B5EF4-FFF2-40B4-BE49-F238E27FC236}">
                  <a16:creationId xmlns:a16="http://schemas.microsoft.com/office/drawing/2014/main" id="{DC8B92ED-8D54-449C-BCD8-8691A29FB8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2899"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64">
              <a:extLst>
                <a:ext uri="{FF2B5EF4-FFF2-40B4-BE49-F238E27FC236}">
                  <a16:creationId xmlns:a16="http://schemas.microsoft.com/office/drawing/2014/main" id="{25854E89-E0C2-44BF-B649-2E6B8D2818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37944"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66">
              <a:extLst>
                <a:ext uri="{FF2B5EF4-FFF2-40B4-BE49-F238E27FC236}">
                  <a16:creationId xmlns:a16="http://schemas.microsoft.com/office/drawing/2014/main" id="{C4A8AFAD-478B-4570-A740-495F1080AA8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37944"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64">
              <a:extLst>
                <a:ext uri="{FF2B5EF4-FFF2-40B4-BE49-F238E27FC236}">
                  <a16:creationId xmlns:a16="http://schemas.microsoft.com/office/drawing/2014/main" id="{9B9C6D6E-E1C6-4E59-BBCE-F50C5E2EA1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512988"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66">
              <a:extLst>
                <a:ext uri="{FF2B5EF4-FFF2-40B4-BE49-F238E27FC236}">
                  <a16:creationId xmlns:a16="http://schemas.microsoft.com/office/drawing/2014/main" id="{6C712499-E868-4C04-9170-7829A8C330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512988"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64">
              <a:extLst>
                <a:ext uri="{FF2B5EF4-FFF2-40B4-BE49-F238E27FC236}">
                  <a16:creationId xmlns:a16="http://schemas.microsoft.com/office/drawing/2014/main" id="{BCDB2C0A-DE9F-4812-8422-4CF1BAA8BC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88033"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66">
              <a:extLst>
                <a:ext uri="{FF2B5EF4-FFF2-40B4-BE49-F238E27FC236}">
                  <a16:creationId xmlns:a16="http://schemas.microsoft.com/office/drawing/2014/main" id="{B829B12E-77BD-445F-88A8-A43904BAD3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88033"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descr="A group of people on a beach&#10;&#10;Description automatically generated">
            <a:extLst>
              <a:ext uri="{FF2B5EF4-FFF2-40B4-BE49-F238E27FC236}">
                <a16:creationId xmlns:a16="http://schemas.microsoft.com/office/drawing/2014/main" id="{1BCF0A49-6445-4A37-B673-1638314EF6FB}"/>
              </a:ext>
            </a:extLst>
          </p:cNvPr>
          <p:cNvPicPr>
            <a:picLocks noChangeAspect="1"/>
          </p:cNvPicPr>
          <p:nvPr/>
        </p:nvPicPr>
        <p:blipFill rotWithShape="1">
          <a:blip r:embed="rId3">
            <a:extLst>
              <a:ext uri="{28A0092B-C50C-407E-A947-70E740481C1C}">
                <a14:useLocalDpi xmlns:a14="http://schemas.microsoft.com/office/drawing/2010/main" val="0"/>
              </a:ext>
            </a:extLst>
          </a:blip>
          <a:srcRect l="20749" r="21091" b="2"/>
          <a:stretch/>
        </p:blipFill>
        <p:spPr>
          <a:xfrm>
            <a:off x="603503" y="3236976"/>
            <a:ext cx="5769864" cy="3621024"/>
          </a:xfrm>
          <a:prstGeom prst="rect">
            <a:avLst/>
          </a:prstGeom>
        </p:spPr>
      </p:pic>
      <p:sp>
        <p:nvSpPr>
          <p:cNvPr id="39" name="Rectangle 38">
            <a:extLst>
              <a:ext uri="{FF2B5EF4-FFF2-40B4-BE49-F238E27FC236}">
                <a16:creationId xmlns:a16="http://schemas.microsoft.com/office/drawing/2014/main" id="{D9F5512A-48E1-4C07-B75E-3CCC517B68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233984"/>
            <a:ext cx="606972" cy="36240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erson posing for a picture&#10;&#10;Description automatically generated">
            <a:extLst>
              <a:ext uri="{FF2B5EF4-FFF2-40B4-BE49-F238E27FC236}">
                <a16:creationId xmlns:a16="http://schemas.microsoft.com/office/drawing/2014/main" id="{6F772E77-81E6-49EE-B144-83FD3C93F6DC}"/>
              </a:ext>
            </a:extLst>
          </p:cNvPr>
          <p:cNvPicPr>
            <a:picLocks noChangeAspect="1"/>
          </p:cNvPicPr>
          <p:nvPr/>
        </p:nvPicPr>
        <p:blipFill rotWithShape="1">
          <a:blip r:embed="rId4">
            <a:extLst>
              <a:ext uri="{28A0092B-C50C-407E-A947-70E740481C1C}">
                <a14:useLocalDpi xmlns:a14="http://schemas.microsoft.com/office/drawing/2010/main" val="0"/>
              </a:ext>
            </a:extLst>
          </a:blip>
          <a:srcRect t="6130" r="3" b="3"/>
          <a:stretch/>
        </p:blipFill>
        <p:spPr>
          <a:xfrm>
            <a:off x="6412992" y="3236976"/>
            <a:ext cx="5779008" cy="3621024"/>
          </a:xfrm>
          <a:prstGeom prst="rect">
            <a:avLst/>
          </a:prstGeom>
        </p:spPr>
      </p:pic>
      <p:sp>
        <p:nvSpPr>
          <p:cNvPr id="9" name="TextBox 8">
            <a:extLst>
              <a:ext uri="{FF2B5EF4-FFF2-40B4-BE49-F238E27FC236}">
                <a16:creationId xmlns:a16="http://schemas.microsoft.com/office/drawing/2014/main" id="{73CE79DA-4F56-446A-AEBB-5F4927A0DF1B}"/>
              </a:ext>
            </a:extLst>
          </p:cNvPr>
          <p:cNvSpPr txBox="1"/>
          <p:nvPr/>
        </p:nvSpPr>
        <p:spPr>
          <a:xfrm>
            <a:off x="740227" y="73152"/>
            <a:ext cx="4368802" cy="461665"/>
          </a:xfrm>
          <a:prstGeom prst="rect">
            <a:avLst/>
          </a:prstGeom>
          <a:noFill/>
        </p:spPr>
        <p:txBody>
          <a:bodyPr wrap="square" rtlCol="0">
            <a:spAutoFit/>
          </a:bodyPr>
          <a:lstStyle/>
          <a:p>
            <a:r>
              <a:rPr lang="hi-IN" sz="2400" dirty="0" err="1">
                <a:solidFill>
                  <a:schemeClr val="bg1"/>
                </a:solidFill>
              </a:rPr>
              <a:t>मोढेरा</a:t>
            </a:r>
            <a:r>
              <a:rPr lang="hi-IN" sz="2400" dirty="0">
                <a:solidFill>
                  <a:schemeClr val="bg1"/>
                </a:solidFill>
              </a:rPr>
              <a:t> नृत्य समारोह- </a:t>
            </a:r>
            <a:r>
              <a:rPr lang="hi-IN" sz="2400" dirty="0" err="1">
                <a:solidFill>
                  <a:schemeClr val="bg1"/>
                </a:solidFill>
              </a:rPr>
              <a:t>मेहसाना</a:t>
            </a:r>
            <a:endParaRPr lang="en-IN" sz="2400" dirty="0">
              <a:solidFill>
                <a:schemeClr val="bg1"/>
              </a:solidFill>
            </a:endParaRPr>
          </a:p>
        </p:txBody>
      </p:sp>
      <p:sp>
        <p:nvSpPr>
          <p:cNvPr id="10" name="TextBox 9">
            <a:extLst>
              <a:ext uri="{FF2B5EF4-FFF2-40B4-BE49-F238E27FC236}">
                <a16:creationId xmlns:a16="http://schemas.microsoft.com/office/drawing/2014/main" id="{56801469-E421-4EDB-BA8C-72BDEAC525F5}"/>
              </a:ext>
            </a:extLst>
          </p:cNvPr>
          <p:cNvSpPr txBox="1"/>
          <p:nvPr/>
        </p:nvSpPr>
        <p:spPr>
          <a:xfrm>
            <a:off x="563878" y="3307127"/>
            <a:ext cx="3222172" cy="461665"/>
          </a:xfrm>
          <a:prstGeom prst="rect">
            <a:avLst/>
          </a:prstGeom>
          <a:noFill/>
        </p:spPr>
        <p:txBody>
          <a:bodyPr wrap="square" rtlCol="0">
            <a:spAutoFit/>
          </a:bodyPr>
          <a:lstStyle/>
          <a:p>
            <a:r>
              <a:rPr lang="hi-IN" sz="2400" dirty="0">
                <a:solidFill>
                  <a:schemeClr val="bg1"/>
                </a:solidFill>
              </a:rPr>
              <a:t>रण उत्सव - कच्छ</a:t>
            </a:r>
            <a:endParaRPr lang="en-IN" sz="2400" dirty="0">
              <a:solidFill>
                <a:schemeClr val="bg1"/>
              </a:solidFill>
            </a:endParaRPr>
          </a:p>
        </p:txBody>
      </p:sp>
      <p:sp>
        <p:nvSpPr>
          <p:cNvPr id="11" name="TextBox 10">
            <a:extLst>
              <a:ext uri="{FF2B5EF4-FFF2-40B4-BE49-F238E27FC236}">
                <a16:creationId xmlns:a16="http://schemas.microsoft.com/office/drawing/2014/main" id="{B476F0CF-38B1-433C-9152-25EED3F3AAD8}"/>
              </a:ext>
            </a:extLst>
          </p:cNvPr>
          <p:cNvSpPr txBox="1"/>
          <p:nvPr/>
        </p:nvSpPr>
        <p:spPr>
          <a:xfrm>
            <a:off x="10493829" y="3245572"/>
            <a:ext cx="1643803" cy="523220"/>
          </a:xfrm>
          <a:prstGeom prst="rect">
            <a:avLst/>
          </a:prstGeom>
          <a:noFill/>
        </p:spPr>
        <p:txBody>
          <a:bodyPr wrap="square" rtlCol="0">
            <a:spAutoFit/>
          </a:bodyPr>
          <a:lstStyle/>
          <a:p>
            <a:r>
              <a:rPr lang="hi-IN" sz="2800" dirty="0" err="1">
                <a:solidFill>
                  <a:schemeClr val="bg1"/>
                </a:solidFill>
              </a:rPr>
              <a:t>नवरात्री</a:t>
            </a:r>
            <a:endParaRPr lang="en-IN" sz="2800" dirty="0">
              <a:solidFill>
                <a:schemeClr val="bg1"/>
              </a:solidFill>
            </a:endParaRPr>
          </a:p>
        </p:txBody>
      </p:sp>
    </p:spTree>
    <p:extLst>
      <p:ext uri="{BB962C8B-B14F-4D97-AF65-F5344CB8AC3E}">
        <p14:creationId xmlns:p14="http://schemas.microsoft.com/office/powerpoint/2010/main" val="14566845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6DB8ED28-2C55-4CB6-AA35-C426217090B6}"/>
              </a:ext>
            </a:extLst>
          </p:cNvPr>
          <p:cNvSpPr txBox="1"/>
          <p:nvPr/>
        </p:nvSpPr>
        <p:spPr>
          <a:xfrm>
            <a:off x="774574" y="3520000"/>
            <a:ext cx="5046196" cy="1795803"/>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4800" b="1" kern="1200" dirty="0" err="1">
                <a:solidFill>
                  <a:schemeClr val="tx1"/>
                </a:solidFill>
                <a:latin typeface="+mj-lt"/>
                <a:ea typeface="+mj-ea"/>
                <a:cs typeface="+mj-cs"/>
              </a:rPr>
              <a:t>गुजराती</a:t>
            </a:r>
            <a:r>
              <a:rPr lang="en-US" sz="4800" b="1" kern="1200" dirty="0">
                <a:solidFill>
                  <a:schemeClr val="tx1"/>
                </a:solidFill>
                <a:latin typeface="+mj-lt"/>
                <a:ea typeface="+mj-ea"/>
                <a:cs typeface="+mj-cs"/>
              </a:rPr>
              <a:t> </a:t>
            </a:r>
            <a:r>
              <a:rPr lang="en-US" sz="4800" b="1" kern="1200" dirty="0" err="1">
                <a:solidFill>
                  <a:schemeClr val="tx1"/>
                </a:solidFill>
                <a:latin typeface="+mj-lt"/>
                <a:ea typeface="+mj-ea"/>
                <a:cs typeface="+mj-cs"/>
              </a:rPr>
              <a:t>लोक</a:t>
            </a:r>
            <a:r>
              <a:rPr lang="en-US" sz="4800" b="1" kern="1200" dirty="0">
                <a:solidFill>
                  <a:schemeClr val="tx1"/>
                </a:solidFill>
                <a:latin typeface="+mj-lt"/>
                <a:ea typeface="+mj-ea"/>
                <a:cs typeface="+mj-cs"/>
              </a:rPr>
              <a:t> </a:t>
            </a:r>
            <a:r>
              <a:rPr lang="en-US" sz="4800" b="1" kern="1200" dirty="0" err="1">
                <a:solidFill>
                  <a:schemeClr val="tx1"/>
                </a:solidFill>
                <a:latin typeface="+mj-lt"/>
                <a:ea typeface="+mj-ea"/>
                <a:cs typeface="+mj-cs"/>
              </a:rPr>
              <a:t>नृत्य</a:t>
            </a:r>
            <a:r>
              <a:rPr lang="en-US" sz="4800" b="1" kern="1200" dirty="0">
                <a:solidFill>
                  <a:schemeClr val="tx1"/>
                </a:solidFill>
                <a:latin typeface="+mj-lt"/>
                <a:ea typeface="+mj-ea"/>
                <a:cs typeface="+mj-cs"/>
              </a:rPr>
              <a:t> </a:t>
            </a:r>
          </a:p>
        </p:txBody>
      </p:sp>
      <p:pic>
        <p:nvPicPr>
          <p:cNvPr id="7" name="Picture 6">
            <a:extLst>
              <a:ext uri="{FF2B5EF4-FFF2-40B4-BE49-F238E27FC236}">
                <a16:creationId xmlns:a16="http://schemas.microsoft.com/office/drawing/2014/main" id="{16C775F2-A5B4-42AC-A244-DCACB81F0F0E}"/>
              </a:ext>
            </a:extLst>
          </p:cNvPr>
          <p:cNvPicPr>
            <a:picLocks noChangeAspect="1"/>
          </p:cNvPicPr>
          <p:nvPr/>
        </p:nvPicPr>
        <p:blipFill rotWithShape="1">
          <a:blip r:embed="rId2">
            <a:extLst>
              <a:ext uri="{28A0092B-C50C-407E-A947-70E740481C1C}">
                <a14:useLocalDpi xmlns:a14="http://schemas.microsoft.com/office/drawing/2010/main" val="0"/>
              </a:ext>
            </a:extLst>
          </a:blip>
          <a:srcRect t="3014" r="-1" b="2189"/>
          <a:stretch/>
        </p:blipFill>
        <p:spPr>
          <a:xfrm>
            <a:off x="5" y="881953"/>
            <a:ext cx="3664827" cy="2310286"/>
          </a:xfrm>
          <a:prstGeom prst="rect">
            <a:avLst/>
          </a:prstGeom>
        </p:spPr>
      </p:pic>
      <p:sp>
        <p:nvSpPr>
          <p:cNvPr id="27" name="Freeform: Shape 26">
            <a:extLst>
              <a:ext uri="{FF2B5EF4-FFF2-40B4-BE49-F238E27FC236}">
                <a16:creationId xmlns:a16="http://schemas.microsoft.com/office/drawing/2014/main" id="{7BC0F8B1-F985-469B-8332-13DBC76655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791963" y="451044"/>
            <a:ext cx="2308583" cy="2741196"/>
          </a:xfrm>
          <a:custGeom>
            <a:avLst/>
            <a:gdLst>
              <a:gd name="connsiteX0" fmla="*/ 2308583 w 2308583"/>
              <a:gd name="connsiteY0" fmla="*/ 2741196 h 2741196"/>
              <a:gd name="connsiteX1" fmla="*/ 462 w 2308583"/>
              <a:gd name="connsiteY1" fmla="*/ 2741196 h 2741196"/>
              <a:gd name="connsiteX2" fmla="*/ 0 w 2308583"/>
              <a:gd name="connsiteY2" fmla="*/ 2469337 h 2741196"/>
              <a:gd name="connsiteX3" fmla="*/ 2022607 w 2308583"/>
              <a:gd name="connsiteY3" fmla="*/ 2470269 h 2741196"/>
              <a:gd name="connsiteX4" fmla="*/ 2022607 w 2308583"/>
              <a:gd name="connsiteY4" fmla="*/ 0 h 2741196"/>
              <a:gd name="connsiteX5" fmla="*/ 2308583 w 2308583"/>
              <a:gd name="connsiteY5" fmla="*/ 0 h 2741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08583" h="2741196">
                <a:moveTo>
                  <a:pt x="2308583" y="2741196"/>
                </a:moveTo>
                <a:lnTo>
                  <a:pt x="462" y="2741196"/>
                </a:lnTo>
                <a:cubicBezTo>
                  <a:pt x="-462" y="2647366"/>
                  <a:pt x="923" y="2563167"/>
                  <a:pt x="0" y="2469337"/>
                </a:cubicBezTo>
                <a:lnTo>
                  <a:pt x="2022607" y="2470269"/>
                </a:lnTo>
                <a:lnTo>
                  <a:pt x="2022607" y="0"/>
                </a:lnTo>
                <a:lnTo>
                  <a:pt x="2308583" y="0"/>
                </a:lnTo>
                <a:close/>
              </a:path>
            </a:pathLst>
          </a:custGeom>
          <a:solidFill>
            <a:schemeClr val="tx1">
              <a:lumMod val="95000"/>
              <a:lumOff val="5000"/>
              <a:alpha val="75000"/>
            </a:schemeClr>
          </a:solidFill>
          <a:ln w="0">
            <a:noFill/>
            <a:prstDash val="solid"/>
            <a:round/>
            <a:headEnd/>
            <a:tailEnd/>
          </a:ln>
        </p:spPr>
      </p:sp>
      <p:pic>
        <p:nvPicPr>
          <p:cNvPr id="19" name="Picture 18">
            <a:extLst>
              <a:ext uri="{FF2B5EF4-FFF2-40B4-BE49-F238E27FC236}">
                <a16:creationId xmlns:a16="http://schemas.microsoft.com/office/drawing/2014/main" id="{5FEB201E-AC92-438D-BD20-41EACD899DA2}"/>
              </a:ext>
            </a:extLst>
          </p:cNvPr>
          <p:cNvPicPr>
            <a:picLocks noChangeAspect="1"/>
          </p:cNvPicPr>
          <p:nvPr/>
        </p:nvPicPr>
        <p:blipFill rotWithShape="1">
          <a:blip r:embed="rId3">
            <a:extLst>
              <a:ext uri="{28A0092B-C50C-407E-A947-70E740481C1C}">
                <a14:useLocalDpi xmlns:a14="http://schemas.microsoft.com/office/drawing/2010/main" val="0"/>
              </a:ext>
            </a:extLst>
          </a:blip>
          <a:srcRect l="5405" r="9869"/>
          <a:stretch/>
        </p:blipFill>
        <p:spPr>
          <a:xfrm>
            <a:off x="4257921" y="-1"/>
            <a:ext cx="4051910" cy="3192239"/>
          </a:xfrm>
          <a:prstGeom prst="rect">
            <a:avLst/>
          </a:prstGeom>
        </p:spPr>
      </p:pic>
      <p:pic>
        <p:nvPicPr>
          <p:cNvPr id="9" name="Picture 8">
            <a:extLst>
              <a:ext uri="{FF2B5EF4-FFF2-40B4-BE49-F238E27FC236}">
                <a16:creationId xmlns:a16="http://schemas.microsoft.com/office/drawing/2014/main" id="{A6640879-9481-4BB4-94DE-953B9A3179F7}"/>
              </a:ext>
            </a:extLst>
          </p:cNvPr>
          <p:cNvPicPr>
            <a:picLocks noChangeAspect="1"/>
          </p:cNvPicPr>
          <p:nvPr/>
        </p:nvPicPr>
        <p:blipFill rotWithShape="1">
          <a:blip r:embed="rId4">
            <a:extLst>
              <a:ext uri="{28A0092B-C50C-407E-A947-70E740481C1C}">
                <a14:useLocalDpi xmlns:a14="http://schemas.microsoft.com/office/drawing/2010/main" val="0"/>
              </a:ext>
            </a:extLst>
          </a:blip>
          <a:srcRect l="6220" r="4890" b="-3"/>
          <a:stretch/>
        </p:blipFill>
        <p:spPr>
          <a:xfrm>
            <a:off x="8479972" y="863600"/>
            <a:ext cx="2830286" cy="1894535"/>
          </a:xfrm>
          <a:prstGeom prst="rect">
            <a:avLst/>
          </a:prstGeom>
        </p:spPr>
      </p:pic>
      <p:sp>
        <p:nvSpPr>
          <p:cNvPr id="29" name="Freeform: Shape 28">
            <a:extLst>
              <a:ext uri="{FF2B5EF4-FFF2-40B4-BE49-F238E27FC236}">
                <a16:creationId xmlns:a16="http://schemas.microsoft.com/office/drawing/2014/main" id="{89D15953-1642-4DD6-AD9E-01AA19247F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9466977" y="434000"/>
            <a:ext cx="2308583" cy="1114404"/>
          </a:xfrm>
          <a:custGeom>
            <a:avLst/>
            <a:gdLst>
              <a:gd name="connsiteX0" fmla="*/ 462 w 2308583"/>
              <a:gd name="connsiteY0" fmla="*/ 1114404 h 1114404"/>
              <a:gd name="connsiteX1" fmla="*/ 2308583 w 2308583"/>
              <a:gd name="connsiteY1" fmla="*/ 1114404 h 1114404"/>
              <a:gd name="connsiteX2" fmla="*/ 2308583 w 2308583"/>
              <a:gd name="connsiteY2" fmla="*/ 0 h 1114404"/>
              <a:gd name="connsiteX3" fmla="*/ 2022607 w 2308583"/>
              <a:gd name="connsiteY3" fmla="*/ 0 h 1114404"/>
              <a:gd name="connsiteX4" fmla="*/ 2022607 w 2308583"/>
              <a:gd name="connsiteY4" fmla="*/ 843477 h 1114404"/>
              <a:gd name="connsiteX5" fmla="*/ 0 w 2308583"/>
              <a:gd name="connsiteY5" fmla="*/ 842545 h 1114404"/>
              <a:gd name="connsiteX6" fmla="*/ 462 w 2308583"/>
              <a:gd name="connsiteY6" fmla="*/ 1114404 h 1114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8583" h="1114404">
                <a:moveTo>
                  <a:pt x="462" y="1114404"/>
                </a:moveTo>
                <a:lnTo>
                  <a:pt x="2308583" y="1114404"/>
                </a:lnTo>
                <a:lnTo>
                  <a:pt x="2308583" y="0"/>
                </a:lnTo>
                <a:lnTo>
                  <a:pt x="2022607" y="0"/>
                </a:lnTo>
                <a:lnTo>
                  <a:pt x="2022607" y="843477"/>
                </a:lnTo>
                <a:lnTo>
                  <a:pt x="0" y="842545"/>
                </a:lnTo>
                <a:cubicBezTo>
                  <a:pt x="923" y="936375"/>
                  <a:pt x="-462" y="1020574"/>
                  <a:pt x="462" y="1114404"/>
                </a:cubicBezTo>
                <a:close/>
              </a:path>
            </a:pathLst>
          </a:custGeom>
          <a:solidFill>
            <a:schemeClr val="tx1">
              <a:lumMod val="95000"/>
              <a:lumOff val="5000"/>
              <a:alpha val="75000"/>
            </a:schemeClr>
          </a:solidFill>
          <a:ln w="0">
            <a:noFill/>
            <a:prstDash val="solid"/>
            <a:round/>
            <a:headEnd/>
            <a:tailEnd/>
          </a:ln>
        </p:spPr>
      </p:sp>
      <p:cxnSp>
        <p:nvCxnSpPr>
          <p:cNvPr id="31" name="Straight Connector 30">
            <a:extLst>
              <a:ext uri="{FF2B5EF4-FFF2-40B4-BE49-F238E27FC236}">
                <a16:creationId xmlns:a16="http://schemas.microsoft.com/office/drawing/2014/main" id="{1918D9D3-1370-4FF6-9DFC-9F87F903959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14400" y="5377218"/>
            <a:ext cx="4387755"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65111E88-8ED0-48F0-9617-B3791167A00E}"/>
              </a:ext>
            </a:extLst>
          </p:cNvPr>
          <p:cNvPicPr>
            <a:picLocks noChangeAspect="1"/>
          </p:cNvPicPr>
          <p:nvPr/>
        </p:nvPicPr>
        <p:blipFill rotWithShape="1">
          <a:blip r:embed="rId5">
            <a:extLst>
              <a:ext uri="{28A0092B-C50C-407E-A947-70E740481C1C}">
                <a14:useLocalDpi xmlns:a14="http://schemas.microsoft.com/office/drawing/2010/main" val="0"/>
              </a:ext>
            </a:extLst>
          </a:blip>
          <a:srcRect l="26316" r="17452" b="-5"/>
          <a:stretch/>
        </p:blipFill>
        <p:spPr>
          <a:xfrm>
            <a:off x="5469158" y="3338000"/>
            <a:ext cx="2840674" cy="3447929"/>
          </a:xfrm>
          <a:prstGeom prst="rect">
            <a:avLst/>
          </a:prstGeom>
        </p:spPr>
      </p:pic>
      <p:pic>
        <p:nvPicPr>
          <p:cNvPr id="13" name="Picture 12">
            <a:extLst>
              <a:ext uri="{FF2B5EF4-FFF2-40B4-BE49-F238E27FC236}">
                <a16:creationId xmlns:a16="http://schemas.microsoft.com/office/drawing/2014/main" id="{9051D971-D5B4-40F6-BBD5-16D07B3B7A86}"/>
              </a:ext>
            </a:extLst>
          </p:cNvPr>
          <p:cNvPicPr>
            <a:picLocks noChangeAspect="1"/>
          </p:cNvPicPr>
          <p:nvPr/>
        </p:nvPicPr>
        <p:blipFill rotWithShape="1">
          <a:blip r:embed="rId6">
            <a:extLst>
              <a:ext uri="{28A0092B-C50C-407E-A947-70E740481C1C}">
                <a14:useLocalDpi xmlns:a14="http://schemas.microsoft.com/office/drawing/2010/main" val="0"/>
              </a:ext>
            </a:extLst>
          </a:blip>
          <a:srcRect l="21565" r="16453" b="-2"/>
          <a:stretch/>
        </p:blipFill>
        <p:spPr>
          <a:xfrm>
            <a:off x="8937688" y="2919002"/>
            <a:ext cx="3254312" cy="2940275"/>
          </a:xfrm>
          <a:prstGeom prst="rect">
            <a:avLst/>
          </a:prstGeom>
        </p:spPr>
      </p:pic>
      <p:sp>
        <p:nvSpPr>
          <p:cNvPr id="33" name="Freeform 6">
            <a:extLst>
              <a:ext uri="{FF2B5EF4-FFF2-40B4-BE49-F238E27FC236}">
                <a16:creationId xmlns:a16="http://schemas.microsoft.com/office/drawing/2014/main" id="{FBF3780C-749F-4B50-9E1D-F2B1F6DBB7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a:off x="8476833" y="2919002"/>
            <a:ext cx="2525072" cy="3398994"/>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1">
              <a:lumMod val="95000"/>
              <a:lumOff val="5000"/>
              <a:alpha val="75000"/>
            </a:schemeClr>
          </a:solidFill>
          <a:ln w="0">
            <a:noFill/>
            <a:prstDash val="solid"/>
            <a:round/>
            <a:headEnd/>
            <a:tailEnd/>
          </a:ln>
        </p:spPr>
      </p:sp>
    </p:spTree>
    <p:extLst>
      <p:ext uri="{BB962C8B-B14F-4D97-AF65-F5344CB8AC3E}">
        <p14:creationId xmlns:p14="http://schemas.microsoft.com/office/powerpoint/2010/main" val="31340822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7" name="Rectangle 43">
            <a:extLst>
              <a:ext uri="{FF2B5EF4-FFF2-40B4-BE49-F238E27FC236}">
                <a16:creationId xmlns:a16="http://schemas.microsoft.com/office/drawing/2014/main" id="{7A203437-703A-4E00-A8C0-91D328D6C7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33"/>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CBB4093-C3D8-4ADD-BDBF-FC9F98835301}"/>
              </a:ext>
            </a:extLst>
          </p:cNvPr>
          <p:cNvSpPr txBox="1"/>
          <p:nvPr/>
        </p:nvSpPr>
        <p:spPr>
          <a:xfrm>
            <a:off x="589009" y="502400"/>
            <a:ext cx="3367171" cy="1818064"/>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8800" b="1" kern="1200" dirty="0" err="1">
                <a:solidFill>
                  <a:schemeClr val="tx1"/>
                </a:solidFill>
                <a:latin typeface="+mj-lt"/>
                <a:ea typeface="+mj-ea"/>
                <a:cs typeface="+mj-cs"/>
              </a:rPr>
              <a:t>गरबा</a:t>
            </a:r>
            <a:r>
              <a:rPr lang="en-US" sz="2800" b="1" i="1" u="sng" kern="1200" dirty="0">
                <a:solidFill>
                  <a:schemeClr val="tx1"/>
                </a:solidFill>
                <a:latin typeface="+mj-lt"/>
                <a:ea typeface="+mj-ea"/>
                <a:cs typeface="+mj-cs"/>
              </a:rPr>
              <a:t> </a:t>
            </a:r>
          </a:p>
        </p:txBody>
      </p:sp>
      <p:pic>
        <p:nvPicPr>
          <p:cNvPr id="6" name="Picture 5" descr="A colorful dress&#10;&#10;Description automatically generated">
            <a:extLst>
              <a:ext uri="{FF2B5EF4-FFF2-40B4-BE49-F238E27FC236}">
                <a16:creationId xmlns:a16="http://schemas.microsoft.com/office/drawing/2014/main" id="{7A6F739C-BC37-47AB-AD61-AE3D3494821C}"/>
              </a:ext>
            </a:extLst>
          </p:cNvPr>
          <p:cNvPicPr>
            <a:picLocks noChangeAspect="1"/>
          </p:cNvPicPr>
          <p:nvPr/>
        </p:nvPicPr>
        <p:blipFill rotWithShape="1">
          <a:blip r:embed="rId2"/>
          <a:srcRect t="16388" b="13024"/>
          <a:stretch/>
        </p:blipFill>
        <p:spPr>
          <a:xfrm>
            <a:off x="4555236" y="6"/>
            <a:ext cx="7636763" cy="2762724"/>
          </a:xfrm>
          <a:prstGeom prst="rect">
            <a:avLst/>
          </a:prstGeom>
          <a:solidFill>
            <a:srgbClr val="FFFFFF">
              <a:shade val="85000"/>
            </a:srgbClr>
          </a:solidFill>
        </p:spPr>
      </p:pic>
      <p:sp>
        <p:nvSpPr>
          <p:cNvPr id="46" name="Rectangle 45">
            <a:extLst>
              <a:ext uri="{FF2B5EF4-FFF2-40B4-BE49-F238E27FC236}">
                <a16:creationId xmlns:a16="http://schemas.microsoft.com/office/drawing/2014/main" id="{CD84038B-4A56-439B-A184-79B2D45066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762729"/>
            <a:ext cx="12192000"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pic>
        <p:nvPicPr>
          <p:cNvPr id="3" name="Picture 2" descr="A group of people posing for the camera&#10;&#10;Description automatically generated">
            <a:extLst>
              <a:ext uri="{FF2B5EF4-FFF2-40B4-BE49-F238E27FC236}">
                <a16:creationId xmlns:a16="http://schemas.microsoft.com/office/drawing/2014/main" id="{AB36A36D-74F6-4B3D-A4D3-B45370EA747D}"/>
              </a:ext>
            </a:extLst>
          </p:cNvPr>
          <p:cNvPicPr>
            <a:picLocks noChangeAspect="1"/>
          </p:cNvPicPr>
          <p:nvPr/>
        </p:nvPicPr>
        <p:blipFill rotWithShape="1">
          <a:blip r:embed="rId3">
            <a:extLst>
              <a:ext uri="{28A0092B-C50C-407E-A947-70E740481C1C}">
                <a14:useLocalDpi xmlns:a14="http://schemas.microsoft.com/office/drawing/2010/main" val="0"/>
              </a:ext>
            </a:extLst>
          </a:blip>
          <a:srcRect l="20842" r="15734" b="2"/>
          <a:stretch/>
        </p:blipFill>
        <p:spPr>
          <a:xfrm>
            <a:off x="-1" y="2826737"/>
            <a:ext cx="4565779" cy="4031263"/>
          </a:xfrm>
          <a:prstGeom prst="rect">
            <a:avLst/>
          </a:prstGeom>
          <a:solidFill>
            <a:srgbClr val="FFFFFF">
              <a:shade val="85000"/>
            </a:srgbClr>
          </a:solidFill>
        </p:spPr>
      </p:pic>
      <p:sp>
        <p:nvSpPr>
          <p:cNvPr id="5" name="TextBox 4">
            <a:extLst>
              <a:ext uri="{FF2B5EF4-FFF2-40B4-BE49-F238E27FC236}">
                <a16:creationId xmlns:a16="http://schemas.microsoft.com/office/drawing/2014/main" id="{ED6FA750-1B3A-4EF4-80CA-570C483AC086}"/>
              </a:ext>
            </a:extLst>
          </p:cNvPr>
          <p:cNvSpPr txBox="1"/>
          <p:nvPr/>
        </p:nvSpPr>
        <p:spPr>
          <a:xfrm>
            <a:off x="4754735" y="3269002"/>
            <a:ext cx="7309248" cy="3579078"/>
          </a:xfrm>
          <a:prstGeom prst="rect">
            <a:avLst/>
          </a:prstGeom>
        </p:spPr>
        <p:txBody>
          <a:bodyPr vert="horz" lIns="91440" tIns="45720" rIns="91440" bIns="45720" rtlCol="0" anchor="ctr">
            <a:normAutofit lnSpcReduction="10000"/>
          </a:bodyPr>
          <a:lstStyle/>
          <a:p>
            <a:pPr marL="57150" indent="-228600">
              <a:lnSpc>
                <a:spcPct val="90000"/>
              </a:lnSpc>
              <a:spcAft>
                <a:spcPts val="600"/>
              </a:spcAft>
              <a:buFont typeface="Arial" panose="020B0604020202020204" pitchFamily="34" charset="0"/>
              <a:buChar char="•"/>
            </a:pPr>
            <a:r>
              <a:rPr lang="en-US" sz="1000" b="0" i="0" dirty="0">
                <a:effectLst/>
              </a:rPr>
              <a:t>‘</a:t>
            </a:r>
            <a:r>
              <a:rPr lang="en-US" sz="2000" b="0" i="0" dirty="0" err="1">
                <a:effectLst/>
                <a:latin typeface="Aparajita" panose="02020603050405020304" pitchFamily="18" charset="0"/>
                <a:cs typeface="Aparajita" panose="02020603050405020304" pitchFamily="18" charset="0"/>
              </a:rPr>
              <a:t>गरबा</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नृत्य</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का</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एक</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रूप</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है</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जिसका</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नाम</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संस्कृत</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शब्द</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गर्भ</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और</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दीप</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से</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लिया</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गया</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है</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पारंपरिक</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गरबा</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एक</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केंद्रीय</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दीपक</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या</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देवी</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शक्ति</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के</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चारों</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ओर</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किया</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जाता</a:t>
            </a:r>
            <a:r>
              <a:rPr lang="en-US" sz="2000" b="0" i="0" dirty="0">
                <a:effectLst/>
                <a:latin typeface="Aparajita" panose="02020603050405020304" pitchFamily="18" charset="0"/>
                <a:cs typeface="Aparajita" panose="02020603050405020304" pitchFamily="18" charset="0"/>
              </a:rPr>
              <a:t> </a:t>
            </a:r>
            <a:r>
              <a:rPr lang="en-US" sz="2000" b="0" i="0" dirty="0" err="1">
                <a:effectLst/>
                <a:latin typeface="Aparajita" panose="02020603050405020304" pitchFamily="18" charset="0"/>
                <a:cs typeface="Aparajita" panose="02020603050405020304" pitchFamily="18" charset="0"/>
              </a:rPr>
              <a:t>है</a:t>
            </a:r>
            <a:r>
              <a:rPr lang="en-US" sz="2000" b="0" i="0" dirty="0">
                <a:effectLst/>
                <a:latin typeface="Aparajita" panose="02020603050405020304" pitchFamily="18" charset="0"/>
                <a:cs typeface="Aparajita" panose="02020603050405020304" pitchFamily="18" charset="0"/>
              </a:rPr>
              <a:t>।</a:t>
            </a:r>
          </a:p>
          <a:p>
            <a:pPr marL="285750" indent="-228600">
              <a:lnSpc>
                <a:spcPct val="90000"/>
              </a:lnSpc>
              <a:spcAft>
                <a:spcPts val="600"/>
              </a:spcAft>
              <a:buFont typeface="Arial" panose="020B0604020202020204" pitchFamily="34" charset="0"/>
              <a:buChar char="•"/>
            </a:pPr>
            <a:endParaRPr lang="en-US" sz="2000" dirty="0">
              <a:latin typeface="Aparajita" panose="02020603050405020304" pitchFamily="18" charset="0"/>
              <a:cs typeface="Aparajita" panose="02020603050405020304" pitchFamily="18" charset="0"/>
            </a:endParaRPr>
          </a:p>
          <a:p>
            <a:pPr marL="57150" indent="-228600">
              <a:lnSpc>
                <a:spcPct val="90000"/>
              </a:lnSpc>
              <a:spcAft>
                <a:spcPts val="600"/>
              </a:spcAft>
              <a:buFont typeface="Arial" panose="020B0604020202020204" pitchFamily="34" charset="0"/>
              <a:buChar char="•"/>
            </a:pPr>
            <a:r>
              <a:rPr lang="en-US" sz="2000" dirty="0" err="1">
                <a:effectLst/>
                <a:latin typeface="Aparajita" panose="02020603050405020304" pitchFamily="18" charset="0"/>
                <a:cs typeface="Aparajita" panose="02020603050405020304" pitchFamily="18" charset="0"/>
              </a:rPr>
              <a:t>यह</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नृत्य</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गुजरात</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की</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महिलाओं</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द्वारा</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किया</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जाता</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है</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और</a:t>
            </a:r>
            <a:r>
              <a:rPr lang="en-US" sz="2000" dirty="0">
                <a:effectLst/>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इसका</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संबंध</a:t>
            </a:r>
            <a:r>
              <a:rPr lang="en-US" sz="2000" dirty="0">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शक्ति-पूजा</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से</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है</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और</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इसकी</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उत्पत्ति</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देवी</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जगदंबा</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की</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पूजा</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में</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मानी</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जाती</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है</a:t>
            </a:r>
            <a:r>
              <a:rPr lang="en-US" sz="2000" dirty="0">
                <a:effectLst/>
                <a:latin typeface="Aparajita" panose="02020603050405020304" pitchFamily="18" charset="0"/>
                <a:cs typeface="Aparajita" panose="02020603050405020304" pitchFamily="18" charset="0"/>
              </a:rPr>
              <a:t>।</a:t>
            </a:r>
          </a:p>
          <a:p>
            <a:pPr marL="285750" indent="-228600">
              <a:lnSpc>
                <a:spcPct val="90000"/>
              </a:lnSpc>
              <a:spcAft>
                <a:spcPts val="600"/>
              </a:spcAft>
              <a:buFont typeface="Arial" panose="020B0604020202020204" pitchFamily="34" charset="0"/>
              <a:buChar char="•"/>
            </a:pPr>
            <a:endParaRPr lang="en-US" sz="2000" dirty="0">
              <a:latin typeface="Aparajita" panose="02020603050405020304" pitchFamily="18" charset="0"/>
              <a:cs typeface="Aparajita" panose="02020603050405020304" pitchFamily="18" charset="0"/>
            </a:endParaRPr>
          </a:p>
          <a:p>
            <a:pPr indent="-228600">
              <a:lnSpc>
                <a:spcPct val="90000"/>
              </a:lnSpc>
              <a:spcAft>
                <a:spcPts val="600"/>
              </a:spcAft>
              <a:buFont typeface="Arial" panose="020B0604020202020204" pitchFamily="34" charset="0"/>
              <a:buChar char="•"/>
            </a:pPr>
            <a:r>
              <a:rPr lang="en-US" sz="2000" dirty="0" err="1">
                <a:latin typeface="Aparajita" panose="02020603050405020304" pitchFamily="18" charset="0"/>
                <a:cs typeface="Aparajita" panose="02020603050405020304" pitchFamily="18" charset="0"/>
              </a:rPr>
              <a:t>नवरात्रि</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के</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समय</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यह</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नृत्य</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सभी</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नौ</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रातों</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में</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किया</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जाता</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है</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यह</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लोक</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नृत्य</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शरद</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पूर्णिमा</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वसंत</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पंचमी</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और</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होली</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जैसे</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अवसरों</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पर</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भी</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किया</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जाता</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है</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और</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महिलाओं</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द्वारा</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एक</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गोलाकार</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रूप</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में</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प्रस्तुत</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किया</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जाता</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है</a:t>
            </a:r>
            <a:r>
              <a:rPr lang="en-US" sz="2000" dirty="0">
                <a:latin typeface="Aparajita" panose="02020603050405020304" pitchFamily="18" charset="0"/>
                <a:cs typeface="Aparajita" panose="02020603050405020304" pitchFamily="18" charset="0"/>
              </a:rPr>
              <a:t>।</a:t>
            </a:r>
          </a:p>
          <a:p>
            <a:pPr indent="-228600">
              <a:lnSpc>
                <a:spcPct val="90000"/>
              </a:lnSpc>
              <a:spcAft>
                <a:spcPts val="600"/>
              </a:spcAft>
              <a:buFont typeface="Arial" panose="020B0604020202020204" pitchFamily="34" charset="0"/>
              <a:buChar char="•"/>
            </a:pPr>
            <a:endParaRPr lang="en-US" sz="2000" dirty="0">
              <a:latin typeface="Aparajita" panose="02020603050405020304" pitchFamily="18" charset="0"/>
              <a:cs typeface="Aparajita" panose="02020603050405020304" pitchFamily="18" charset="0"/>
            </a:endParaRPr>
          </a:p>
          <a:p>
            <a:pPr indent="-228600">
              <a:lnSpc>
                <a:spcPct val="90000"/>
              </a:lnSpc>
              <a:spcAft>
                <a:spcPts val="600"/>
              </a:spcAft>
              <a:buFont typeface="Arial" panose="020B0604020202020204" pitchFamily="34" charset="0"/>
              <a:buChar char="•"/>
            </a:pPr>
            <a:r>
              <a:rPr lang="en-US" sz="2000" dirty="0" err="1">
                <a:latin typeface="Aparajita" panose="02020603050405020304" pitchFamily="18" charset="0"/>
                <a:cs typeface="Aparajita" panose="02020603050405020304" pitchFamily="18" charset="0"/>
              </a:rPr>
              <a:t>नृत्य</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का</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प्रदर्शन</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केडिया</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और</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चूड़ीदार</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पहन</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कर</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किया</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जाता</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है</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और</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इस</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नृत्य</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के</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वाद्ययंत्रों</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के</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रूप</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में</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डमरू</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तबला</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नगाड़ा</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मुरली</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तुरी</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शहनाई</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आदि</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शामिल</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हैं</a:t>
            </a:r>
            <a:r>
              <a:rPr lang="en-US" sz="2000" dirty="0">
                <a:latin typeface="Aparajita" panose="02020603050405020304" pitchFamily="18" charset="0"/>
                <a:cs typeface="Aparajita" panose="02020603050405020304" pitchFamily="18" charset="0"/>
              </a:rPr>
              <a:t>।</a:t>
            </a:r>
          </a:p>
          <a:p>
            <a:pPr indent="-228600">
              <a:lnSpc>
                <a:spcPct val="90000"/>
              </a:lnSpc>
              <a:spcAft>
                <a:spcPts val="600"/>
              </a:spcAft>
              <a:buFont typeface="Arial" panose="020B0604020202020204" pitchFamily="34" charset="0"/>
              <a:buChar char="•"/>
            </a:pPr>
            <a:endParaRPr lang="en-US" sz="1000" dirty="0"/>
          </a:p>
          <a:p>
            <a:pPr marL="285750" indent="-228600">
              <a:lnSpc>
                <a:spcPct val="90000"/>
              </a:lnSpc>
              <a:spcAft>
                <a:spcPts val="600"/>
              </a:spcAft>
              <a:buFont typeface="Arial" panose="020B0604020202020204" pitchFamily="34" charset="0"/>
              <a:buChar char="•"/>
            </a:pPr>
            <a:endParaRPr lang="en-US" sz="1000" dirty="0">
              <a:effectLst/>
            </a:endParaRPr>
          </a:p>
          <a:p>
            <a:pPr marL="285750" indent="-228600">
              <a:lnSpc>
                <a:spcPct val="90000"/>
              </a:lnSpc>
              <a:spcAft>
                <a:spcPts val="600"/>
              </a:spcAft>
              <a:buFont typeface="Arial" panose="020B0604020202020204" pitchFamily="34" charset="0"/>
              <a:buChar char="•"/>
            </a:pPr>
            <a:endParaRPr lang="en-US" sz="1000" dirty="0"/>
          </a:p>
        </p:txBody>
      </p:sp>
      <p:sp>
        <p:nvSpPr>
          <p:cNvPr id="48" name="Rectangle 47">
            <a:extLst>
              <a:ext uri="{FF2B5EF4-FFF2-40B4-BE49-F238E27FC236}">
                <a16:creationId xmlns:a16="http://schemas.microsoft.com/office/drawing/2014/main" id="{4F96EE13-2C4D-4262-812E-DDE5FC35F0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58239" y="3396995"/>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Tree>
    <p:extLst>
      <p:ext uri="{BB962C8B-B14F-4D97-AF65-F5344CB8AC3E}">
        <p14:creationId xmlns:p14="http://schemas.microsoft.com/office/powerpoint/2010/main" val="2415042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AFB5468C-305B-445A-A53B-93DB583365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C27549B7-91E0-492D-AE58-3DAF94A49D8D}"/>
              </a:ext>
            </a:extLst>
          </p:cNvPr>
          <p:cNvSpPr txBox="1"/>
          <p:nvPr/>
        </p:nvSpPr>
        <p:spPr>
          <a:xfrm>
            <a:off x="533149" y="436360"/>
            <a:ext cx="3404369" cy="2244634"/>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8000" b="1" kern="1200" dirty="0" err="1">
                <a:solidFill>
                  <a:schemeClr val="tx1"/>
                </a:solidFill>
                <a:latin typeface="+mj-lt"/>
                <a:ea typeface="+mj-ea"/>
                <a:cs typeface="+mj-cs"/>
              </a:rPr>
              <a:t>डांडिया</a:t>
            </a:r>
            <a:r>
              <a:rPr lang="en-US" sz="2800" b="1" kern="1200" dirty="0">
                <a:solidFill>
                  <a:schemeClr val="tx1"/>
                </a:solidFill>
                <a:latin typeface="+mj-lt"/>
                <a:ea typeface="+mj-ea"/>
                <a:cs typeface="+mj-cs"/>
              </a:rPr>
              <a:t> </a:t>
            </a:r>
          </a:p>
        </p:txBody>
      </p:sp>
      <p:pic>
        <p:nvPicPr>
          <p:cNvPr id="3" name="Picture 2">
            <a:extLst>
              <a:ext uri="{FF2B5EF4-FFF2-40B4-BE49-F238E27FC236}">
                <a16:creationId xmlns:a16="http://schemas.microsoft.com/office/drawing/2014/main" id="{91EEFAD4-2E7E-4573-A8DB-3A542931FE23}"/>
              </a:ext>
            </a:extLst>
          </p:cNvPr>
          <p:cNvPicPr>
            <a:picLocks noChangeAspect="1"/>
          </p:cNvPicPr>
          <p:nvPr/>
        </p:nvPicPr>
        <p:blipFill rotWithShape="1">
          <a:blip r:embed="rId2">
            <a:extLst>
              <a:ext uri="{28A0092B-C50C-407E-A947-70E740481C1C}">
                <a14:useLocalDpi xmlns:a14="http://schemas.microsoft.com/office/drawing/2010/main" val="0"/>
              </a:ext>
            </a:extLst>
          </a:blip>
          <a:srcRect l="9969" r="11571" b="-1"/>
          <a:stretch/>
        </p:blipFill>
        <p:spPr>
          <a:xfrm>
            <a:off x="-1" y="3184849"/>
            <a:ext cx="4317491" cy="3673153"/>
          </a:xfrm>
          <a:prstGeom prst="rect">
            <a:avLst/>
          </a:prstGeom>
          <a:solidFill>
            <a:srgbClr val="FFFFFF">
              <a:shade val="85000"/>
            </a:srgbClr>
          </a:solidFill>
        </p:spPr>
      </p:pic>
      <p:sp>
        <p:nvSpPr>
          <p:cNvPr id="15" name="Rectangle 14">
            <a:extLst>
              <a:ext uri="{FF2B5EF4-FFF2-40B4-BE49-F238E27FC236}">
                <a16:creationId xmlns:a16="http://schemas.microsoft.com/office/drawing/2014/main" id="{A2CDF4EC-7B47-436E-927B-5754042585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152841"/>
            <a:ext cx="4317490"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EF273D9E-5BEA-459A-918F-AF5ACA2584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920494" y="3396997"/>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1B293E4-1686-4ADC-9F0F-BCF9490020CE}"/>
              </a:ext>
            </a:extLst>
          </p:cNvPr>
          <p:cNvSpPr txBox="1"/>
          <p:nvPr/>
        </p:nvSpPr>
        <p:spPr>
          <a:xfrm>
            <a:off x="4406542" y="436360"/>
            <a:ext cx="4190446" cy="6577406"/>
          </a:xfrm>
          <a:prstGeom prst="rect">
            <a:avLst/>
          </a:prstGeom>
        </p:spPr>
        <p:txBody>
          <a:bodyPr vert="horz" lIns="91440" tIns="45720" rIns="91440" bIns="45720" rtlCol="0" anchor="ctr">
            <a:noAutofit/>
          </a:bodyPr>
          <a:lstStyle/>
          <a:p>
            <a:pPr marL="342900" indent="-228600">
              <a:lnSpc>
                <a:spcPct val="90000"/>
              </a:lnSpc>
              <a:spcAft>
                <a:spcPts val="600"/>
              </a:spcAft>
              <a:buFont typeface="Arial" panose="020B0604020202020204" pitchFamily="34" charset="0"/>
              <a:buChar char="•"/>
            </a:pPr>
            <a:r>
              <a:rPr lang="en-US" sz="2100" dirty="0" err="1">
                <a:effectLst/>
                <a:latin typeface="Aparajita" panose="02020603050405020304" pitchFamily="18" charset="0"/>
                <a:cs typeface="Aparajita" panose="02020603050405020304" pitchFamily="18" charset="0"/>
              </a:rPr>
              <a:t>गुजरात</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के</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सबसे</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लोकप्रिय</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लोक</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नृत्यों</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में</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से</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एक</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डांडिया</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को</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छड़ी</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नृत्य</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के</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रूप</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में</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भी</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जाना</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जाता</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है</a:t>
            </a:r>
            <a:r>
              <a:rPr lang="en-US" sz="2100" dirty="0">
                <a:effectLst/>
                <a:latin typeface="Aparajita" panose="02020603050405020304" pitchFamily="18" charset="0"/>
                <a:cs typeface="Aparajita" panose="02020603050405020304" pitchFamily="18" charset="0"/>
              </a:rPr>
              <a:t>।</a:t>
            </a:r>
          </a:p>
          <a:p>
            <a:pPr marL="342900" indent="-228600">
              <a:lnSpc>
                <a:spcPct val="90000"/>
              </a:lnSpc>
              <a:spcAft>
                <a:spcPts val="600"/>
              </a:spcAft>
              <a:buFont typeface="Arial" panose="020B0604020202020204" pitchFamily="34" charset="0"/>
              <a:buChar char="•"/>
            </a:pPr>
            <a:endParaRPr lang="en-US" sz="2100" dirty="0">
              <a:latin typeface="Aparajita" panose="02020603050405020304" pitchFamily="18" charset="0"/>
              <a:cs typeface="Aparajita" panose="02020603050405020304" pitchFamily="18" charset="0"/>
            </a:endParaRPr>
          </a:p>
          <a:p>
            <a:pPr marL="342900" indent="-228600">
              <a:lnSpc>
                <a:spcPct val="90000"/>
              </a:lnSpc>
              <a:spcAft>
                <a:spcPts val="600"/>
              </a:spcAft>
              <a:buFont typeface="Arial" panose="020B0604020202020204" pitchFamily="34" charset="0"/>
              <a:buChar char="•"/>
            </a:pPr>
            <a:r>
              <a:rPr lang="en-US" sz="2100" dirty="0" err="1">
                <a:latin typeface="Aparajita" panose="02020603050405020304" pitchFamily="18" charset="0"/>
                <a:cs typeface="Aparajita" panose="02020603050405020304" pitchFamily="18" charset="0"/>
              </a:rPr>
              <a:t>डांडिया</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में</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प्रयोग</a:t>
            </a:r>
            <a:r>
              <a:rPr lang="en-US" sz="2100" dirty="0">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की</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जाने</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वाली</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लाठी</a:t>
            </a:r>
            <a:r>
              <a:rPr lang="en-US" sz="2100" dirty="0">
                <a:effectLst/>
                <a:latin typeface="Aparajita" panose="02020603050405020304" pitchFamily="18" charset="0"/>
                <a:cs typeface="Aparajita" panose="02020603050405020304" pitchFamily="18" charset="0"/>
              </a:rPr>
              <a:t>/</a:t>
            </a:r>
            <a:r>
              <a:rPr lang="en-US" sz="2100" dirty="0" err="1">
                <a:effectLst/>
                <a:latin typeface="Aparajita" panose="02020603050405020304" pitchFamily="18" charset="0"/>
                <a:cs typeface="Aparajita" panose="02020603050405020304" pitchFamily="18" charset="0"/>
              </a:rPr>
              <a:t>छड़ी</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को</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देवी</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दुर्गा</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की</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तलवार</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माना</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जाता</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है</a:t>
            </a:r>
            <a:r>
              <a:rPr lang="en-US" sz="2100" dirty="0">
                <a:effectLst/>
                <a:latin typeface="Aparajita" panose="02020603050405020304" pitchFamily="18" charset="0"/>
                <a:cs typeface="Aparajita" panose="02020603050405020304" pitchFamily="18" charset="0"/>
              </a:rPr>
              <a:t>।</a:t>
            </a:r>
          </a:p>
          <a:p>
            <a:pPr marL="342900" indent="-228600">
              <a:lnSpc>
                <a:spcPct val="90000"/>
              </a:lnSpc>
              <a:spcAft>
                <a:spcPts val="600"/>
              </a:spcAft>
              <a:buFont typeface="Arial" panose="020B0604020202020204" pitchFamily="34" charset="0"/>
              <a:buChar char="•"/>
            </a:pPr>
            <a:endParaRPr lang="en-US" sz="2100" dirty="0">
              <a:latin typeface="Aparajita" panose="02020603050405020304" pitchFamily="18" charset="0"/>
              <a:cs typeface="Aparajita" panose="02020603050405020304" pitchFamily="18" charset="0"/>
            </a:endParaRPr>
          </a:p>
          <a:p>
            <a:pPr marL="342900" indent="-228600">
              <a:lnSpc>
                <a:spcPct val="90000"/>
              </a:lnSpc>
              <a:spcAft>
                <a:spcPts val="600"/>
              </a:spcAft>
              <a:buFont typeface="Arial" panose="020B0604020202020204" pitchFamily="34" charset="0"/>
              <a:buChar char="•"/>
            </a:pPr>
            <a:r>
              <a:rPr lang="en-US" sz="2100" dirty="0" err="1">
                <a:effectLst/>
                <a:latin typeface="Aparajita" panose="02020603050405020304" pitchFamily="18" charset="0"/>
                <a:cs typeface="Aparajita" panose="02020603050405020304" pitchFamily="18" charset="0"/>
              </a:rPr>
              <a:t>डांडिया</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में</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स्त्री</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एवं</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पुरुष</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पारंपरिक</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गुजराती</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पोशाक</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पहनते</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हैं</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जैसे</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कि</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आकर्षक</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ग्रासे</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चोली</a:t>
            </a:r>
            <a:r>
              <a:rPr lang="en-US" sz="2100" dirty="0">
                <a:effectLst/>
                <a:latin typeface="Aparajita" panose="02020603050405020304" pitchFamily="18" charset="0"/>
                <a:cs typeface="Aparajita" panose="02020603050405020304" pitchFamily="18" charset="0"/>
              </a:rPr>
              <a:t>, </a:t>
            </a:r>
            <a:r>
              <a:rPr lang="hi-IN" sz="2100" dirty="0">
                <a:effectLst/>
                <a:latin typeface="Aparajita" panose="02020603050405020304" pitchFamily="18" charset="0"/>
                <a:cs typeface="Aparajita" panose="02020603050405020304" pitchFamily="18" charset="0"/>
              </a:rPr>
              <a:t>बांधनी </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दुपट्टे</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जो</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सिल्वर</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ज्वैलरी</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के</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साथ</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बनते</a:t>
            </a:r>
            <a:r>
              <a:rPr lang="en-US" sz="2100" dirty="0">
                <a:effectLst/>
                <a:latin typeface="Aparajita" panose="02020603050405020304" pitchFamily="18" charset="0"/>
                <a:cs typeface="Aparajita" panose="02020603050405020304" pitchFamily="18" charset="0"/>
              </a:rPr>
              <a:t> </a:t>
            </a:r>
            <a:r>
              <a:rPr lang="en-US" sz="2100" dirty="0" err="1">
                <a:effectLst/>
                <a:latin typeface="Aparajita" panose="02020603050405020304" pitchFamily="18" charset="0"/>
                <a:cs typeface="Aparajita" panose="02020603050405020304" pitchFamily="18" charset="0"/>
              </a:rPr>
              <a:t>हैं</a:t>
            </a:r>
            <a:endParaRPr lang="en-US" sz="2100" dirty="0">
              <a:effectLst/>
              <a:latin typeface="Aparajita" panose="02020603050405020304" pitchFamily="18" charset="0"/>
              <a:cs typeface="Aparajita" panose="02020603050405020304" pitchFamily="18" charset="0"/>
            </a:endParaRPr>
          </a:p>
          <a:p>
            <a:pPr marL="114300">
              <a:lnSpc>
                <a:spcPct val="90000"/>
              </a:lnSpc>
              <a:spcAft>
                <a:spcPts val="600"/>
              </a:spcAft>
            </a:pPr>
            <a:endParaRPr lang="en-US" sz="2100" dirty="0">
              <a:effectLst/>
              <a:latin typeface="Aparajita" panose="02020603050405020304" pitchFamily="18" charset="0"/>
              <a:cs typeface="Aparajita" panose="02020603050405020304" pitchFamily="18" charset="0"/>
            </a:endParaRPr>
          </a:p>
          <a:p>
            <a:pPr marL="342900" indent="-228600">
              <a:lnSpc>
                <a:spcPct val="90000"/>
              </a:lnSpc>
              <a:spcAft>
                <a:spcPts val="600"/>
              </a:spcAft>
              <a:buFont typeface="Arial" panose="020B0604020202020204" pitchFamily="34" charset="0"/>
              <a:buChar char="•"/>
            </a:pPr>
            <a:r>
              <a:rPr lang="en-US" sz="2100" dirty="0">
                <a:latin typeface="Aparajita" panose="02020603050405020304" pitchFamily="18" charset="0"/>
                <a:cs typeface="Aparajita" panose="02020603050405020304" pitchFamily="18" charset="0"/>
              </a:rPr>
              <a:t>‘</a:t>
            </a:r>
            <a:r>
              <a:rPr lang="en-US" sz="2100" dirty="0" err="1">
                <a:latin typeface="Aparajita" panose="02020603050405020304" pitchFamily="18" charset="0"/>
                <a:cs typeface="Aparajita" panose="02020603050405020304" pitchFamily="18" charset="0"/>
              </a:rPr>
              <a:t>गरबा</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देवी</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के</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सम्मान</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में</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आरती</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से</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पहले</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किया</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जाता</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है</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जबकि</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डांडिया</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उत्सव</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के</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एक</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भाग</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के</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रूप</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में</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इसके</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बाद</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किया</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जाता</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है</a:t>
            </a:r>
            <a:r>
              <a:rPr lang="en-US" sz="2100" dirty="0">
                <a:latin typeface="Aparajita" panose="02020603050405020304" pitchFamily="18" charset="0"/>
                <a:cs typeface="Aparajita" panose="02020603050405020304" pitchFamily="18" charset="0"/>
              </a:rPr>
              <a:t>।</a:t>
            </a:r>
          </a:p>
          <a:p>
            <a:pPr marL="342900" indent="-228600">
              <a:lnSpc>
                <a:spcPct val="90000"/>
              </a:lnSpc>
              <a:spcAft>
                <a:spcPts val="600"/>
              </a:spcAft>
              <a:buFont typeface="Arial" panose="020B0604020202020204" pitchFamily="34" charset="0"/>
              <a:buChar char="•"/>
            </a:pPr>
            <a:endParaRPr lang="en-US" sz="2100" dirty="0">
              <a:latin typeface="Aparajita" panose="02020603050405020304" pitchFamily="18" charset="0"/>
              <a:cs typeface="Aparajita" panose="02020603050405020304" pitchFamily="18" charset="0"/>
            </a:endParaRPr>
          </a:p>
          <a:p>
            <a:pPr marL="342900" indent="-228600">
              <a:lnSpc>
                <a:spcPct val="90000"/>
              </a:lnSpc>
              <a:spcAft>
                <a:spcPts val="600"/>
              </a:spcAft>
              <a:buFont typeface="Arial" panose="020B0604020202020204" pitchFamily="34" charset="0"/>
              <a:buChar char="•"/>
            </a:pPr>
            <a:r>
              <a:rPr lang="en-US" sz="2100" dirty="0" err="1">
                <a:latin typeface="Aparajita" panose="02020603050405020304" pitchFamily="18" charset="0"/>
                <a:cs typeface="Aparajita" panose="02020603050405020304" pitchFamily="18" charset="0"/>
              </a:rPr>
              <a:t>गरबा</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विशेष</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रूप</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से</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महिलाओं</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द्वारा</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किया</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जाता</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है</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लेकिन</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डांडिया</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में</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पुरुष</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और</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महिलाएं</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दोनों</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शामिल</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हो</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सकते</a:t>
            </a:r>
            <a:r>
              <a:rPr lang="en-US" sz="2100" dirty="0">
                <a:latin typeface="Aparajita" panose="02020603050405020304" pitchFamily="18" charset="0"/>
                <a:cs typeface="Aparajita" panose="02020603050405020304" pitchFamily="18" charset="0"/>
              </a:rPr>
              <a:t>  </a:t>
            </a:r>
            <a:r>
              <a:rPr lang="en-US" sz="2100" dirty="0" err="1">
                <a:latin typeface="Aparajita" panose="02020603050405020304" pitchFamily="18" charset="0"/>
                <a:cs typeface="Aparajita" panose="02020603050405020304" pitchFamily="18" charset="0"/>
              </a:rPr>
              <a:t>हैं</a:t>
            </a:r>
            <a:r>
              <a:rPr lang="en-US" sz="2100" dirty="0">
                <a:latin typeface="Aparajita" panose="02020603050405020304" pitchFamily="18" charset="0"/>
                <a:cs typeface="Aparajita" panose="02020603050405020304" pitchFamily="18" charset="0"/>
              </a:rPr>
              <a:t> । </a:t>
            </a:r>
          </a:p>
          <a:p>
            <a:pPr marL="342900" indent="-228600">
              <a:lnSpc>
                <a:spcPct val="90000"/>
              </a:lnSpc>
              <a:spcAft>
                <a:spcPts val="600"/>
              </a:spcAft>
              <a:buFont typeface="Arial" panose="020B0604020202020204" pitchFamily="34" charset="0"/>
              <a:buChar char="•"/>
            </a:pPr>
            <a:endParaRPr lang="en-US" sz="2100" dirty="0">
              <a:effectLst/>
              <a:latin typeface="Aparajita" panose="02020603050405020304" pitchFamily="18" charset="0"/>
              <a:cs typeface="Aparajita" panose="02020603050405020304" pitchFamily="18" charset="0"/>
            </a:endParaRPr>
          </a:p>
          <a:p>
            <a:pPr marL="342900" indent="-228600">
              <a:lnSpc>
                <a:spcPct val="90000"/>
              </a:lnSpc>
              <a:spcAft>
                <a:spcPts val="600"/>
              </a:spcAft>
              <a:buFont typeface="Arial" panose="020B0604020202020204" pitchFamily="34" charset="0"/>
              <a:buChar char="•"/>
            </a:pPr>
            <a:endParaRPr lang="en-US" sz="2100" dirty="0">
              <a:latin typeface="Aparajita" panose="02020603050405020304" pitchFamily="18" charset="0"/>
              <a:cs typeface="Aparajita" panose="02020603050405020304" pitchFamily="18" charset="0"/>
            </a:endParaRPr>
          </a:p>
        </p:txBody>
      </p:sp>
      <p:pic>
        <p:nvPicPr>
          <p:cNvPr id="5" name="Picture 4">
            <a:extLst>
              <a:ext uri="{FF2B5EF4-FFF2-40B4-BE49-F238E27FC236}">
                <a16:creationId xmlns:a16="http://schemas.microsoft.com/office/drawing/2014/main" id="{F66FC8C1-55BD-4A76-8009-D8581818EC48}"/>
              </a:ext>
            </a:extLst>
          </p:cNvPr>
          <p:cNvPicPr>
            <a:picLocks noChangeAspect="1"/>
          </p:cNvPicPr>
          <p:nvPr/>
        </p:nvPicPr>
        <p:blipFill rotWithShape="1">
          <a:blip r:embed="rId3">
            <a:extLst>
              <a:ext uri="{28A0092B-C50C-407E-A947-70E740481C1C}">
                <a14:useLocalDpi xmlns:a14="http://schemas.microsoft.com/office/drawing/2010/main" val="0"/>
              </a:ext>
            </a:extLst>
          </a:blip>
          <a:srcRect l="19709" r="42990" b="-5"/>
          <a:stretch/>
        </p:blipFill>
        <p:spPr>
          <a:xfrm>
            <a:off x="8807838" y="-6"/>
            <a:ext cx="3384162" cy="6858002"/>
          </a:xfrm>
          <a:prstGeom prst="rect">
            <a:avLst/>
          </a:prstGeom>
          <a:gradFill>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gradFill>
        </p:spPr>
      </p:pic>
      <p:sp>
        <p:nvSpPr>
          <p:cNvPr id="19" name="Rectangle 18">
            <a:extLst>
              <a:ext uri="{FF2B5EF4-FFF2-40B4-BE49-F238E27FC236}">
                <a16:creationId xmlns:a16="http://schemas.microsoft.com/office/drawing/2014/main" id="{5DFA5EF5-56B1-49EE-B0BB-69B6399FAD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53053" y="3396995"/>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49932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1">
            <a:extLst>
              <a:ext uri="{FF2B5EF4-FFF2-40B4-BE49-F238E27FC236}">
                <a16:creationId xmlns:a16="http://schemas.microsoft.com/office/drawing/2014/main" id="{AFB5468C-305B-445A-A53B-93DB583365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4BF936BA-C994-43D8-88E9-777EE72B43B5}"/>
              </a:ext>
            </a:extLst>
          </p:cNvPr>
          <p:cNvSpPr txBox="1"/>
          <p:nvPr/>
        </p:nvSpPr>
        <p:spPr>
          <a:xfrm>
            <a:off x="533149" y="436360"/>
            <a:ext cx="3404369" cy="2244634"/>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7200" b="1" kern="1200" dirty="0" err="1">
                <a:solidFill>
                  <a:schemeClr val="tx1"/>
                </a:solidFill>
                <a:latin typeface="+mj-lt"/>
                <a:ea typeface="+mj-ea"/>
                <a:cs typeface="+mj-cs"/>
              </a:rPr>
              <a:t>भवाई</a:t>
            </a:r>
            <a:r>
              <a:rPr lang="en-US" sz="2800" b="1" i="1" u="sng" kern="1200" dirty="0">
                <a:solidFill>
                  <a:schemeClr val="tx1"/>
                </a:solidFill>
                <a:latin typeface="+mj-lt"/>
                <a:ea typeface="+mj-ea"/>
                <a:cs typeface="+mj-cs"/>
              </a:rPr>
              <a:t> </a:t>
            </a:r>
          </a:p>
        </p:txBody>
      </p:sp>
      <p:pic>
        <p:nvPicPr>
          <p:cNvPr id="3" name="Picture 2">
            <a:extLst>
              <a:ext uri="{FF2B5EF4-FFF2-40B4-BE49-F238E27FC236}">
                <a16:creationId xmlns:a16="http://schemas.microsoft.com/office/drawing/2014/main" id="{D604229B-BBFB-4D19-BEEC-DA7F92403399}"/>
              </a:ext>
            </a:extLst>
          </p:cNvPr>
          <p:cNvPicPr>
            <a:picLocks noChangeAspect="1"/>
          </p:cNvPicPr>
          <p:nvPr/>
        </p:nvPicPr>
        <p:blipFill rotWithShape="1">
          <a:blip r:embed="rId2">
            <a:extLst>
              <a:ext uri="{28A0092B-C50C-407E-A947-70E740481C1C}">
                <a14:useLocalDpi xmlns:a14="http://schemas.microsoft.com/office/drawing/2010/main" val="0"/>
              </a:ext>
            </a:extLst>
          </a:blip>
          <a:srcRect l="9966" r="24799" b="2"/>
          <a:stretch/>
        </p:blipFill>
        <p:spPr>
          <a:xfrm>
            <a:off x="-1" y="3184849"/>
            <a:ext cx="4317491" cy="3673153"/>
          </a:xfrm>
          <a:prstGeom prst="rect">
            <a:avLst/>
          </a:prstGeom>
          <a:scene3d>
            <a:camera prst="orthographicFront"/>
            <a:lightRig rig="contrasting" dir="t">
              <a:rot lat="0" lon="0" rev="3000000"/>
            </a:lightRig>
          </a:scene3d>
          <a:sp3d contourW="7620">
            <a:bevelT w="95250" h="31750"/>
            <a:contourClr>
              <a:srgbClr val="333333"/>
            </a:contourClr>
          </a:sp3d>
        </p:spPr>
      </p:pic>
      <p:sp>
        <p:nvSpPr>
          <p:cNvPr id="20" name="Rectangle 13">
            <a:extLst>
              <a:ext uri="{FF2B5EF4-FFF2-40B4-BE49-F238E27FC236}">
                <a16:creationId xmlns:a16="http://schemas.microsoft.com/office/drawing/2014/main" id="{A2CDF4EC-7B47-436E-927B-5754042585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152841"/>
            <a:ext cx="4317490"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15">
            <a:extLst>
              <a:ext uri="{FF2B5EF4-FFF2-40B4-BE49-F238E27FC236}">
                <a16:creationId xmlns:a16="http://schemas.microsoft.com/office/drawing/2014/main" id="{EF273D9E-5BEA-459A-918F-AF5ACA2584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920494" y="3396997"/>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C47F8E50-DD52-4120-96E6-298C6231767F}"/>
              </a:ext>
            </a:extLst>
          </p:cNvPr>
          <p:cNvSpPr txBox="1"/>
          <p:nvPr/>
        </p:nvSpPr>
        <p:spPr>
          <a:xfrm>
            <a:off x="4375278" y="891050"/>
            <a:ext cx="4259703" cy="5715383"/>
          </a:xfrm>
          <a:prstGeom prst="rect">
            <a:avLst/>
          </a:prstGeom>
        </p:spPr>
        <p:txBody>
          <a:bodyPr vert="horz" lIns="91440" tIns="45720" rIns="91440" bIns="45720" rtlCol="0" anchor="ctr">
            <a:noAutofit/>
          </a:bodyPr>
          <a:lstStyle/>
          <a:p>
            <a:pPr marL="342900" indent="-228600">
              <a:lnSpc>
                <a:spcPct val="90000"/>
              </a:lnSpc>
              <a:spcAft>
                <a:spcPts val="600"/>
              </a:spcAft>
              <a:buFont typeface="Arial" panose="020B0604020202020204" pitchFamily="34" charset="0"/>
              <a:buChar char="•"/>
            </a:pPr>
            <a:r>
              <a:rPr lang="en-US" sz="2400" b="0" i="0" dirty="0">
                <a:effectLst/>
                <a:latin typeface="Aparajita" panose="02020603050405020304" pitchFamily="18" charset="0"/>
                <a:cs typeface="Aparajita" panose="02020603050405020304" pitchFamily="18" charset="0"/>
              </a:rPr>
              <a:t>‘</a:t>
            </a:r>
            <a:r>
              <a:rPr lang="en-US" sz="2400" b="0" i="0" dirty="0" err="1">
                <a:effectLst/>
                <a:latin typeface="Aparajita" panose="02020603050405020304" pitchFamily="18" charset="0"/>
                <a:cs typeface="Aparajita" panose="02020603050405020304" pitchFamily="18" charset="0"/>
              </a:rPr>
              <a:t>भवाई</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नाम</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संस्कृत</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शब्द</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भाव</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से</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लिया</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गया</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है</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जिसका</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अर्थ</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है</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भावनायें</a:t>
            </a:r>
            <a:r>
              <a:rPr lang="en-US" sz="2400" b="0" i="0" dirty="0">
                <a:effectLst/>
                <a:latin typeface="Aparajita" panose="02020603050405020304" pitchFamily="18" charset="0"/>
                <a:cs typeface="Aparajita" panose="02020603050405020304" pitchFamily="18" charset="0"/>
              </a:rPr>
              <a:t>” ।</a:t>
            </a:r>
          </a:p>
          <a:p>
            <a:pPr marL="342900" indent="-228600">
              <a:lnSpc>
                <a:spcPct val="90000"/>
              </a:lnSpc>
              <a:spcAft>
                <a:spcPts val="600"/>
              </a:spcAft>
              <a:buFont typeface="Arial" panose="020B0604020202020204" pitchFamily="34" charset="0"/>
              <a:buChar char="•"/>
            </a:pPr>
            <a:endParaRPr lang="en-US" sz="2400" dirty="0">
              <a:latin typeface="Aparajita" panose="02020603050405020304" pitchFamily="18" charset="0"/>
              <a:cs typeface="Aparajita" panose="02020603050405020304" pitchFamily="18" charset="0"/>
            </a:endParaRPr>
          </a:p>
          <a:p>
            <a:pPr marL="342900" indent="-228600">
              <a:lnSpc>
                <a:spcPct val="90000"/>
              </a:lnSpc>
              <a:spcAft>
                <a:spcPts val="600"/>
              </a:spcAft>
              <a:buFont typeface="Arial" panose="020B0604020202020204" pitchFamily="34" charset="0"/>
              <a:buChar char="•"/>
            </a:pP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भवाई</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एक</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नृत्य</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नाटिका</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के</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रूप</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में</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एक</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निरंतर</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प्रदर्शन</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है</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जो</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पूरी</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रात</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बिना</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किसी</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मंच</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उपकरण</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के</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चलता</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है</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इसमें</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व्यंग्यात्मक</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तरीके</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से</a:t>
            </a:r>
            <a:r>
              <a:rPr lang="en-US" sz="2400" b="0" i="0" dirty="0">
                <a:effectLst/>
                <a:latin typeface="Aparajita" panose="02020603050405020304" pitchFamily="18" charset="0"/>
                <a:cs typeface="Aparajita" panose="02020603050405020304" pitchFamily="18" charset="0"/>
              </a:rPr>
              <a:t> </a:t>
            </a:r>
            <a:r>
              <a:rPr lang="hi-IN" sz="2400" b="0" i="0" dirty="0">
                <a:effectLst/>
                <a:latin typeface="Aparajita" panose="02020603050405020304" pitchFamily="18" charset="0"/>
                <a:cs typeface="Aparajita" panose="02020603050405020304" pitchFamily="18" charset="0"/>
              </a:rPr>
              <a:t>सामाजिक </a:t>
            </a:r>
            <a:r>
              <a:rPr lang="en-US" sz="2400" b="0" i="0" dirty="0" err="1">
                <a:effectLst/>
                <a:latin typeface="Aparajita" panose="02020603050405020304" pitchFamily="18" charset="0"/>
                <a:cs typeface="Aparajita" panose="02020603050405020304" pitchFamily="18" charset="0"/>
              </a:rPr>
              <a:t>मुद्दे</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शामिल</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किये</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जाते</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हैं</a:t>
            </a:r>
            <a:r>
              <a:rPr lang="en-US" sz="2400" b="0" i="0" dirty="0">
                <a:effectLst/>
                <a:latin typeface="Aparajita" panose="02020603050405020304" pitchFamily="18" charset="0"/>
                <a:cs typeface="Aparajita" panose="02020603050405020304" pitchFamily="18" charset="0"/>
              </a:rPr>
              <a:t>। </a:t>
            </a:r>
          </a:p>
          <a:p>
            <a:pPr marL="342900" indent="-228600">
              <a:lnSpc>
                <a:spcPct val="90000"/>
              </a:lnSpc>
              <a:spcAft>
                <a:spcPts val="600"/>
              </a:spcAft>
              <a:buFont typeface="Arial" panose="020B0604020202020204" pitchFamily="34" charset="0"/>
              <a:buChar char="•"/>
            </a:pPr>
            <a:endParaRPr lang="en-US" sz="2400" dirty="0">
              <a:latin typeface="Aparajita" panose="02020603050405020304" pitchFamily="18" charset="0"/>
              <a:cs typeface="Aparajita" panose="02020603050405020304" pitchFamily="18" charset="0"/>
            </a:endParaRPr>
          </a:p>
          <a:p>
            <a:pPr marL="342900" indent="-228600">
              <a:lnSpc>
                <a:spcPct val="90000"/>
              </a:lnSpc>
              <a:spcAft>
                <a:spcPts val="600"/>
              </a:spcAft>
              <a:buFont typeface="Arial" panose="020B0604020202020204" pitchFamily="34" charset="0"/>
              <a:buChar char="•"/>
            </a:pPr>
            <a:r>
              <a:rPr lang="en-US" sz="2400" b="0" i="0" dirty="0" err="1">
                <a:effectLst/>
                <a:latin typeface="Aparajita" panose="02020603050405020304" pitchFamily="18" charset="0"/>
                <a:cs typeface="Aparajita" panose="02020603050405020304" pitchFamily="18" charset="0"/>
              </a:rPr>
              <a:t>आमतौर</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पर</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महिलायें</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भवाई</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में</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प्रदर्शन</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नहीं</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करती</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हैं</a:t>
            </a:r>
            <a:r>
              <a:rPr lang="en-US" sz="2400" b="0" i="0" dirty="0">
                <a:effectLst/>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तथा</a:t>
            </a:r>
            <a:r>
              <a:rPr lang="en-US" sz="2400" dirty="0">
                <a:latin typeface="Aparajita" panose="02020603050405020304" pitchFamily="18" charset="0"/>
                <a:cs typeface="Aparajita" panose="02020603050405020304" pitchFamily="18" charset="0"/>
              </a:rPr>
              <a:t> </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पुरुष</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कलाकार</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ही</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महिला</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भूमिकायें</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निभाते</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हैं</a:t>
            </a:r>
            <a:r>
              <a:rPr lang="en-US" sz="2400" b="0" i="0" dirty="0">
                <a:effectLst/>
                <a:latin typeface="Aparajita" panose="02020603050405020304" pitchFamily="18" charset="0"/>
                <a:cs typeface="Aparajita" panose="02020603050405020304" pitchFamily="18" charset="0"/>
              </a:rPr>
              <a:t>।</a:t>
            </a:r>
          </a:p>
          <a:p>
            <a:pPr marL="342900" indent="-228600">
              <a:lnSpc>
                <a:spcPct val="90000"/>
              </a:lnSpc>
              <a:spcAft>
                <a:spcPts val="600"/>
              </a:spcAft>
              <a:buFont typeface="Arial" panose="020B0604020202020204" pitchFamily="34" charset="0"/>
              <a:buChar char="•"/>
            </a:pPr>
            <a:endParaRPr lang="en-US" sz="2400" dirty="0">
              <a:latin typeface="Aparajita" panose="02020603050405020304" pitchFamily="18" charset="0"/>
              <a:cs typeface="Aparajita" panose="02020603050405020304" pitchFamily="18" charset="0"/>
            </a:endParaRPr>
          </a:p>
          <a:p>
            <a:pPr marL="342900" indent="-228600">
              <a:lnSpc>
                <a:spcPct val="90000"/>
              </a:lnSpc>
              <a:spcAft>
                <a:spcPts val="600"/>
              </a:spcAft>
              <a:buFont typeface="Arial" panose="020B0604020202020204" pitchFamily="34" charset="0"/>
              <a:buChar char="•"/>
            </a:pPr>
            <a:r>
              <a:rPr lang="en-US" sz="2400" b="0" i="0" dirty="0" err="1">
                <a:effectLst/>
                <a:latin typeface="Aparajita" panose="02020603050405020304" pitchFamily="18" charset="0"/>
                <a:cs typeface="Aparajita" panose="02020603050405020304" pitchFamily="18" charset="0"/>
              </a:rPr>
              <a:t>माना</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जाता</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है</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कि</a:t>
            </a:r>
            <a:r>
              <a:rPr lang="en-US" sz="2400" b="0" i="0" dirty="0">
                <a:effectLst/>
                <a:latin typeface="Aparajita" panose="02020603050405020304" pitchFamily="18" charset="0"/>
                <a:cs typeface="Aparajita" panose="02020603050405020304" pitchFamily="18" charset="0"/>
              </a:rPr>
              <a:t> </a:t>
            </a:r>
            <a:r>
              <a:rPr lang="hi-IN" sz="2400" b="0" i="0" dirty="0">
                <a:effectLst/>
                <a:latin typeface="Aparajita" panose="02020603050405020304" pitchFamily="18" charset="0"/>
                <a:cs typeface="Aparajita" panose="02020603050405020304" pitchFamily="18" charset="0"/>
              </a:rPr>
              <a:t>इस </a:t>
            </a:r>
            <a:r>
              <a:rPr lang="en-US" sz="2400" b="0" i="0" dirty="0" err="1">
                <a:effectLst/>
                <a:latin typeface="Aparajita" panose="02020603050405020304" pitchFamily="18" charset="0"/>
                <a:cs typeface="Aparajita" panose="02020603050405020304" pitchFamily="18" charset="0"/>
              </a:rPr>
              <a:t>नृत्य</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की</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उत्पत्ति</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गुजरात</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के</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उत्तर</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में</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एक</a:t>
            </a:r>
            <a:r>
              <a:rPr lang="en-US" sz="2400" b="0" i="0" dirty="0">
                <a:effectLst/>
                <a:latin typeface="Aparajita" panose="02020603050405020304" pitchFamily="18" charset="0"/>
                <a:cs typeface="Aparajita" panose="02020603050405020304" pitchFamily="18" charset="0"/>
              </a:rPr>
              <a:t> </a:t>
            </a:r>
            <a:r>
              <a:rPr lang="en-US" sz="2400" b="0" i="0" dirty="0" err="1">
                <a:effectLst/>
                <a:latin typeface="Aparajita" panose="02020603050405020304" pitchFamily="18" charset="0"/>
                <a:cs typeface="Aparajita" panose="02020603050405020304" pitchFamily="18" charset="0"/>
              </a:rPr>
              <a:t>ब्राह्मण</a:t>
            </a:r>
            <a:r>
              <a:rPr lang="hi-IN" sz="2400" b="0" i="0" dirty="0">
                <a:effectLst/>
                <a:latin typeface="Aparajita" panose="02020603050405020304" pitchFamily="18" charset="0"/>
                <a:cs typeface="Aparajita" panose="02020603050405020304" pitchFamily="18" charset="0"/>
              </a:rPr>
              <a:t> परिवार से हुई थी |</a:t>
            </a:r>
            <a:endParaRPr lang="en-US" sz="2400" b="0" i="0" dirty="0">
              <a:effectLst/>
              <a:latin typeface="Aparajita" panose="02020603050405020304" pitchFamily="18" charset="0"/>
              <a:cs typeface="Aparajita" panose="02020603050405020304" pitchFamily="18" charset="0"/>
            </a:endParaRPr>
          </a:p>
          <a:p>
            <a:pPr indent="-228600">
              <a:lnSpc>
                <a:spcPct val="90000"/>
              </a:lnSpc>
              <a:spcAft>
                <a:spcPts val="600"/>
              </a:spcAft>
              <a:buFont typeface="Arial" panose="020B0604020202020204" pitchFamily="34" charset="0"/>
              <a:buChar char="•"/>
            </a:pPr>
            <a:endParaRPr lang="en-US" sz="2400" dirty="0">
              <a:latin typeface="Aparajita" panose="02020603050405020304" pitchFamily="18" charset="0"/>
              <a:cs typeface="Aparajita" panose="02020603050405020304" pitchFamily="18" charset="0"/>
            </a:endParaRPr>
          </a:p>
        </p:txBody>
      </p:sp>
      <p:pic>
        <p:nvPicPr>
          <p:cNvPr id="7" name="Picture 6">
            <a:extLst>
              <a:ext uri="{FF2B5EF4-FFF2-40B4-BE49-F238E27FC236}">
                <a16:creationId xmlns:a16="http://schemas.microsoft.com/office/drawing/2014/main" id="{9A83B5A6-3813-4825-8820-BE0B7331BDF0}"/>
              </a:ext>
            </a:extLst>
          </p:cNvPr>
          <p:cNvPicPr>
            <a:picLocks noChangeAspect="1"/>
          </p:cNvPicPr>
          <p:nvPr/>
        </p:nvPicPr>
        <p:blipFill rotWithShape="1">
          <a:blip r:embed="rId3">
            <a:extLst>
              <a:ext uri="{28A0092B-C50C-407E-A947-70E740481C1C}">
                <a14:useLocalDpi xmlns:a14="http://schemas.microsoft.com/office/drawing/2010/main" val="0"/>
              </a:ext>
            </a:extLst>
          </a:blip>
          <a:srcRect l="1064" r="22726"/>
          <a:stretch/>
        </p:blipFill>
        <p:spPr>
          <a:xfrm>
            <a:off x="8807838" y="-6"/>
            <a:ext cx="3384162" cy="6858002"/>
          </a:xfrm>
          <a:prstGeom prst="rect">
            <a:avLst/>
          </a:prstGeom>
          <a:scene3d>
            <a:camera prst="orthographicFront"/>
            <a:lightRig rig="contrasting" dir="t">
              <a:rot lat="0" lon="0" rev="3000000"/>
            </a:lightRig>
          </a:scene3d>
          <a:sp3d contourW="7620">
            <a:bevelT w="95250" h="31750"/>
            <a:contourClr>
              <a:srgbClr val="333333"/>
            </a:contourClr>
          </a:sp3d>
        </p:spPr>
      </p:pic>
      <p:sp>
        <p:nvSpPr>
          <p:cNvPr id="18" name="Rectangle 17">
            <a:extLst>
              <a:ext uri="{FF2B5EF4-FFF2-40B4-BE49-F238E27FC236}">
                <a16:creationId xmlns:a16="http://schemas.microsoft.com/office/drawing/2014/main" id="{5DFA5EF5-56B1-49EE-B0BB-69B6399FAD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53053" y="3396995"/>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30201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7A203437-703A-4E00-A8C0-91D328D6C7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33"/>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40F15924-6586-4D08-8FE9-B13E42630D87}"/>
              </a:ext>
            </a:extLst>
          </p:cNvPr>
          <p:cNvSpPr txBox="1"/>
          <p:nvPr/>
        </p:nvSpPr>
        <p:spPr>
          <a:xfrm>
            <a:off x="589009" y="502400"/>
            <a:ext cx="3367171" cy="1818064"/>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6600" b="1" kern="1200" dirty="0" err="1">
                <a:solidFill>
                  <a:schemeClr val="tx1"/>
                </a:solidFill>
                <a:latin typeface="+mj-lt"/>
                <a:ea typeface="+mj-ea"/>
                <a:cs typeface="+mj-cs"/>
              </a:rPr>
              <a:t>टिपण्णी</a:t>
            </a:r>
            <a:r>
              <a:rPr lang="en-US" sz="2800" kern="1200" dirty="0">
                <a:solidFill>
                  <a:schemeClr val="tx1"/>
                </a:solidFill>
                <a:latin typeface="+mj-lt"/>
                <a:ea typeface="+mj-ea"/>
                <a:cs typeface="+mj-cs"/>
              </a:rPr>
              <a:t> </a:t>
            </a:r>
          </a:p>
        </p:txBody>
      </p:sp>
      <p:pic>
        <p:nvPicPr>
          <p:cNvPr id="5" name="Picture 4">
            <a:extLst>
              <a:ext uri="{FF2B5EF4-FFF2-40B4-BE49-F238E27FC236}">
                <a16:creationId xmlns:a16="http://schemas.microsoft.com/office/drawing/2014/main" id="{53DA5BDF-9DA2-4195-B1A8-8D6F1C78B034}"/>
              </a:ext>
            </a:extLst>
          </p:cNvPr>
          <p:cNvPicPr>
            <a:picLocks noChangeAspect="1"/>
          </p:cNvPicPr>
          <p:nvPr/>
        </p:nvPicPr>
        <p:blipFill rotWithShape="1">
          <a:blip r:embed="rId2">
            <a:extLst>
              <a:ext uri="{28A0092B-C50C-407E-A947-70E740481C1C}">
                <a14:useLocalDpi xmlns:a14="http://schemas.microsoft.com/office/drawing/2010/main" val="0"/>
              </a:ext>
            </a:extLst>
          </a:blip>
          <a:srcRect t="33006"/>
          <a:stretch/>
        </p:blipFill>
        <p:spPr>
          <a:xfrm>
            <a:off x="4555236" y="6"/>
            <a:ext cx="7636763" cy="2762724"/>
          </a:xfrm>
          <a:prstGeom prst="rect">
            <a:avLst/>
          </a:prstGeom>
          <a:solidFill>
            <a:srgbClr val="FFFFFF">
              <a:shade val="85000"/>
            </a:srgbClr>
          </a:solidFill>
        </p:spPr>
      </p:pic>
      <p:sp>
        <p:nvSpPr>
          <p:cNvPr id="14" name="Rectangle 13">
            <a:extLst>
              <a:ext uri="{FF2B5EF4-FFF2-40B4-BE49-F238E27FC236}">
                <a16:creationId xmlns:a16="http://schemas.microsoft.com/office/drawing/2014/main" id="{CD84038B-4A56-439B-A184-79B2D45066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762729"/>
            <a:ext cx="12192000"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pic>
        <p:nvPicPr>
          <p:cNvPr id="3" name="Picture 2">
            <a:extLst>
              <a:ext uri="{FF2B5EF4-FFF2-40B4-BE49-F238E27FC236}">
                <a16:creationId xmlns:a16="http://schemas.microsoft.com/office/drawing/2014/main" id="{41815045-53CB-45BE-9FEE-7553334BE59F}"/>
              </a:ext>
            </a:extLst>
          </p:cNvPr>
          <p:cNvPicPr>
            <a:picLocks noChangeAspect="1"/>
          </p:cNvPicPr>
          <p:nvPr/>
        </p:nvPicPr>
        <p:blipFill rotWithShape="1">
          <a:blip r:embed="rId3">
            <a:extLst>
              <a:ext uri="{28A0092B-C50C-407E-A947-70E740481C1C}">
                <a14:useLocalDpi xmlns:a14="http://schemas.microsoft.com/office/drawing/2010/main" val="0"/>
              </a:ext>
            </a:extLst>
          </a:blip>
          <a:srcRect l="1512" r="22885" b="-2"/>
          <a:stretch/>
        </p:blipFill>
        <p:spPr>
          <a:xfrm>
            <a:off x="-1" y="2826737"/>
            <a:ext cx="4565779" cy="4031263"/>
          </a:xfrm>
          <a:prstGeom prst="rect">
            <a:avLst/>
          </a:prstGeom>
          <a:solidFill>
            <a:srgbClr val="FFFFFF">
              <a:shade val="85000"/>
            </a:srgbClr>
          </a:solidFill>
        </p:spPr>
      </p:pic>
      <p:sp>
        <p:nvSpPr>
          <p:cNvPr id="7" name="TextBox 6">
            <a:extLst>
              <a:ext uri="{FF2B5EF4-FFF2-40B4-BE49-F238E27FC236}">
                <a16:creationId xmlns:a16="http://schemas.microsoft.com/office/drawing/2014/main" id="{9DA2ABFE-A72A-483B-AE14-3B4BF20B200A}"/>
              </a:ext>
            </a:extLst>
          </p:cNvPr>
          <p:cNvSpPr txBox="1"/>
          <p:nvPr/>
        </p:nvSpPr>
        <p:spPr>
          <a:xfrm>
            <a:off x="4798821" y="2918416"/>
            <a:ext cx="7213600" cy="3715658"/>
          </a:xfrm>
          <a:prstGeom prst="rect">
            <a:avLst/>
          </a:prstGeom>
        </p:spPr>
        <p:txBody>
          <a:bodyPr vert="horz" lIns="91440" tIns="45720" rIns="91440" bIns="45720" rtlCol="0" anchor="ctr">
            <a:normAutofit/>
          </a:bodyPr>
          <a:lstStyle/>
          <a:p>
            <a:pPr marL="342900" indent="-228600">
              <a:lnSpc>
                <a:spcPct val="90000"/>
              </a:lnSpc>
              <a:spcAft>
                <a:spcPts val="600"/>
              </a:spcAft>
              <a:buFont typeface="Arial" panose="020B0604020202020204" pitchFamily="34" charset="0"/>
              <a:buChar char="•"/>
            </a:pPr>
            <a:r>
              <a:rPr lang="en-US" sz="2000" dirty="0" err="1">
                <a:latin typeface="Aparajita" panose="02020603050405020304" pitchFamily="18" charset="0"/>
                <a:cs typeface="Aparajita" panose="02020603050405020304" pitchFamily="18" charset="0"/>
              </a:rPr>
              <a:t>टिपण्णी</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गुजरात</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में</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एक</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लोकप्रिय</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लोक</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नृत्य</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है</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जो</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कि</a:t>
            </a:r>
            <a:r>
              <a:rPr lang="hi-IN" sz="2000" dirty="0">
                <a:effectLst/>
                <a:latin typeface="Aparajita" panose="02020603050405020304" pitchFamily="18" charset="0"/>
                <a:cs typeface="Aparajita" panose="02020603050405020304" pitchFamily="18" charset="0"/>
              </a:rPr>
              <a:t> </a:t>
            </a:r>
            <a:r>
              <a:rPr lang="hi-IN" sz="2000" dirty="0" err="1">
                <a:effectLst/>
                <a:latin typeface="Aparajita" panose="02020603050405020304" pitchFamily="18" charset="0"/>
                <a:cs typeface="Aparajita" panose="02020603050405020304" pitchFamily="18" charset="0"/>
              </a:rPr>
              <a:t>जूनागढ़</a:t>
            </a:r>
            <a:r>
              <a:rPr lang="hi-IN" sz="2000" dirty="0">
                <a:effectLst/>
                <a:latin typeface="Aparajita" panose="02020603050405020304" pitchFamily="18" charset="0"/>
                <a:cs typeface="Aparajita" panose="02020603050405020304" pitchFamily="18" charset="0"/>
              </a:rPr>
              <a:t> जिले के </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चोरवाड़</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से</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उत्पन्न</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हुआ</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था</a:t>
            </a:r>
            <a:r>
              <a:rPr lang="en-US" sz="2000" dirty="0">
                <a:effectLst/>
                <a:latin typeface="Aparajita" panose="02020603050405020304" pitchFamily="18" charset="0"/>
                <a:cs typeface="Aparajita" panose="02020603050405020304" pitchFamily="18" charset="0"/>
              </a:rPr>
              <a:t>।</a:t>
            </a:r>
          </a:p>
          <a:p>
            <a:pPr marL="342900" indent="-228600">
              <a:lnSpc>
                <a:spcPct val="90000"/>
              </a:lnSpc>
              <a:spcAft>
                <a:spcPts val="600"/>
              </a:spcAft>
              <a:buFont typeface="Arial" panose="020B0604020202020204" pitchFamily="34" charset="0"/>
              <a:buChar char="•"/>
            </a:pPr>
            <a:endParaRPr lang="en-US" sz="2000" dirty="0">
              <a:latin typeface="Aparajita" panose="02020603050405020304" pitchFamily="18" charset="0"/>
              <a:cs typeface="Aparajita" panose="02020603050405020304" pitchFamily="18" charset="0"/>
            </a:endParaRPr>
          </a:p>
          <a:p>
            <a:pPr marL="342900" indent="-228600">
              <a:lnSpc>
                <a:spcPct val="90000"/>
              </a:lnSpc>
              <a:spcAft>
                <a:spcPts val="600"/>
              </a:spcAft>
              <a:buFont typeface="Arial" panose="020B0604020202020204" pitchFamily="34" charset="0"/>
              <a:buChar char="•"/>
            </a:pPr>
            <a:r>
              <a:rPr lang="en-US" sz="2000" dirty="0" err="1">
                <a:effectLst/>
                <a:latin typeface="Aparajita" panose="02020603050405020304" pitchFamily="18" charset="0"/>
                <a:cs typeface="Aparajita" panose="02020603050405020304" pitchFamily="18" charset="0"/>
              </a:rPr>
              <a:t>यह</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नृत्य</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मुख्य</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रूप</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से</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महिलाओं</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द्वारा</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किया</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जाता</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है</a:t>
            </a:r>
            <a:r>
              <a:rPr lang="en-US" sz="2000" dirty="0">
                <a:effectLst/>
                <a:latin typeface="Aparajita" panose="02020603050405020304" pitchFamily="18" charset="0"/>
                <a:cs typeface="Aparajita" panose="02020603050405020304" pitchFamily="18" charset="0"/>
              </a:rPr>
              <a:t> । </a:t>
            </a:r>
          </a:p>
          <a:p>
            <a:pPr marL="342900" indent="-228600">
              <a:lnSpc>
                <a:spcPct val="90000"/>
              </a:lnSpc>
              <a:spcAft>
                <a:spcPts val="600"/>
              </a:spcAft>
              <a:buFont typeface="Arial" panose="020B0604020202020204" pitchFamily="34" charset="0"/>
              <a:buChar char="•"/>
            </a:pPr>
            <a:endParaRPr lang="en-US" sz="2000" dirty="0">
              <a:latin typeface="Aparajita" panose="02020603050405020304" pitchFamily="18" charset="0"/>
              <a:cs typeface="Aparajita" panose="02020603050405020304" pitchFamily="18" charset="0"/>
            </a:endParaRPr>
          </a:p>
          <a:p>
            <a:pPr marL="342900" indent="-228600">
              <a:lnSpc>
                <a:spcPct val="90000"/>
              </a:lnSpc>
              <a:spcAft>
                <a:spcPts val="600"/>
              </a:spcAft>
              <a:buFont typeface="Arial" panose="020B0604020202020204" pitchFamily="34" charset="0"/>
              <a:buChar char="•"/>
            </a:pPr>
            <a:r>
              <a:rPr lang="en-US" sz="2000" dirty="0" err="1">
                <a:effectLst/>
                <a:latin typeface="Aparajita" panose="02020603050405020304" pitchFamily="18" charset="0"/>
                <a:cs typeface="Aparajita" panose="02020603050405020304" pitchFamily="18" charset="0"/>
              </a:rPr>
              <a:t>यह</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तटीय</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क्षेत्र</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के</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कोली</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और</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खारवा</a:t>
            </a:r>
            <a:r>
              <a:rPr lang="en-US" sz="2000" dirty="0">
                <a:effectLst/>
                <a:latin typeface="Aparajita" panose="02020603050405020304" pitchFamily="18" charset="0"/>
                <a:cs typeface="Aparajita" panose="02020603050405020304" pitchFamily="18" charset="0"/>
              </a:rPr>
              <a:t> </a:t>
            </a:r>
            <a:r>
              <a:rPr lang="hi-IN" sz="2000" dirty="0">
                <a:effectLst/>
                <a:latin typeface="Aparajita" panose="02020603050405020304" pitchFamily="18" charset="0"/>
                <a:cs typeface="Aparajita" panose="02020603050405020304" pitchFamily="18" charset="0"/>
              </a:rPr>
              <a:t>समाज में </a:t>
            </a:r>
            <a:r>
              <a:rPr lang="en-US" sz="2000" dirty="0" err="1">
                <a:effectLst/>
                <a:latin typeface="Aparajita" panose="02020603050405020304" pitchFamily="18" charset="0"/>
                <a:cs typeface="Aparajita" panose="02020603050405020304" pitchFamily="18" charset="0"/>
              </a:rPr>
              <a:t>आम</a:t>
            </a:r>
            <a:r>
              <a:rPr lang="en-US" sz="2000" dirty="0">
                <a:effectLst/>
                <a:latin typeface="Aparajita" panose="02020603050405020304" pitchFamily="18" charset="0"/>
                <a:cs typeface="Aparajita" panose="02020603050405020304" pitchFamily="18" charset="0"/>
              </a:rPr>
              <a:t> </a:t>
            </a:r>
            <a:r>
              <a:rPr lang="hi-IN"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है</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यह</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नृत्य</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मजदूरों</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के</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बीच</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उत्पन्न</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हुआ</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था</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लेकिन</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अब</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यह</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त्योहारों</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और</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विवाह</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पर</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किया</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जाता</a:t>
            </a:r>
            <a:r>
              <a:rPr lang="en-US" sz="2000" dirty="0">
                <a:effectLst/>
                <a:latin typeface="Aparajita" panose="02020603050405020304" pitchFamily="18" charset="0"/>
                <a:cs typeface="Aparajita" panose="02020603050405020304" pitchFamily="18" charset="0"/>
              </a:rPr>
              <a:t> </a:t>
            </a:r>
            <a:r>
              <a:rPr lang="en-US" sz="2000" dirty="0" err="1">
                <a:effectLst/>
                <a:latin typeface="Aparajita" panose="02020603050405020304" pitchFamily="18" charset="0"/>
                <a:cs typeface="Aparajita" panose="02020603050405020304" pitchFamily="18" charset="0"/>
              </a:rPr>
              <a:t>है</a:t>
            </a:r>
            <a:r>
              <a:rPr lang="en-US" sz="2000" dirty="0">
                <a:effectLst/>
                <a:latin typeface="Aparajita" panose="02020603050405020304" pitchFamily="18" charset="0"/>
                <a:cs typeface="Aparajita" panose="02020603050405020304" pitchFamily="18" charset="0"/>
              </a:rPr>
              <a:t>।</a:t>
            </a:r>
          </a:p>
          <a:p>
            <a:pPr marL="342900" indent="-228600">
              <a:lnSpc>
                <a:spcPct val="90000"/>
              </a:lnSpc>
              <a:spcAft>
                <a:spcPts val="600"/>
              </a:spcAft>
              <a:buFont typeface="Arial" panose="020B0604020202020204" pitchFamily="34" charset="0"/>
              <a:buChar char="•"/>
            </a:pPr>
            <a:endParaRPr lang="en-US" sz="2000" dirty="0">
              <a:effectLst/>
              <a:latin typeface="Aparajita" panose="02020603050405020304" pitchFamily="18" charset="0"/>
              <a:cs typeface="Aparajita" panose="02020603050405020304" pitchFamily="18" charset="0"/>
            </a:endParaRPr>
          </a:p>
          <a:p>
            <a:pPr marL="342900" indent="-228600">
              <a:lnSpc>
                <a:spcPct val="90000"/>
              </a:lnSpc>
              <a:spcAft>
                <a:spcPts val="600"/>
              </a:spcAft>
              <a:buFont typeface="Arial" panose="020B0604020202020204" pitchFamily="34" charset="0"/>
              <a:buChar char="•"/>
            </a:pPr>
            <a:r>
              <a:rPr lang="en-US" sz="2000" dirty="0" err="1">
                <a:latin typeface="Aparajita" panose="02020603050405020304" pitchFamily="18" charset="0"/>
                <a:cs typeface="Aparajita" panose="02020603050405020304" pitchFamily="18" charset="0"/>
              </a:rPr>
              <a:t>इस</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नृत्य</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की</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लोक</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वेशभूषा</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भी</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पारंपरिक</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और</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विशिष्ट</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होती</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है</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जिसमें</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केडिया</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और</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टाइट</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ट्राउजर</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या</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चूड़ीदार</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रंगीन</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कशीदाकारी</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वाले</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कैप</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पगड़ी</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और</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कमर-बन्द</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शामिल</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होते</a:t>
            </a:r>
            <a:r>
              <a:rPr lang="en-US" sz="2000" dirty="0">
                <a:latin typeface="Aparajita" panose="02020603050405020304" pitchFamily="18" charset="0"/>
                <a:cs typeface="Aparajita" panose="02020603050405020304" pitchFamily="18" charset="0"/>
              </a:rPr>
              <a:t> </a:t>
            </a:r>
            <a:r>
              <a:rPr lang="en-US" sz="2000" dirty="0" err="1">
                <a:latin typeface="Aparajita" panose="02020603050405020304" pitchFamily="18" charset="0"/>
                <a:cs typeface="Aparajita" panose="02020603050405020304" pitchFamily="18" charset="0"/>
              </a:rPr>
              <a:t>हैं</a:t>
            </a:r>
            <a:r>
              <a:rPr lang="en-US" sz="2000" dirty="0">
                <a:latin typeface="Aparajita" panose="02020603050405020304" pitchFamily="18" charset="0"/>
                <a:cs typeface="Aparajita" panose="02020603050405020304" pitchFamily="18" charset="0"/>
              </a:rPr>
              <a:t>।</a:t>
            </a:r>
          </a:p>
        </p:txBody>
      </p:sp>
      <p:sp>
        <p:nvSpPr>
          <p:cNvPr id="16" name="Rectangle 15">
            <a:extLst>
              <a:ext uri="{FF2B5EF4-FFF2-40B4-BE49-F238E27FC236}">
                <a16:creationId xmlns:a16="http://schemas.microsoft.com/office/drawing/2014/main" id="{4F96EE13-2C4D-4262-812E-DDE5FC35F0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58239" y="3396995"/>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Tree>
    <p:extLst>
      <p:ext uri="{BB962C8B-B14F-4D97-AF65-F5344CB8AC3E}">
        <p14:creationId xmlns:p14="http://schemas.microsoft.com/office/powerpoint/2010/main" val="1870533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0C095D6B-AF5D-487C-AC74-2783686D1D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8E8E5507-C55B-4D91-BC8F-16FC4FF43B5E}"/>
              </a:ext>
            </a:extLst>
          </p:cNvPr>
          <p:cNvSpPr txBox="1"/>
          <p:nvPr/>
        </p:nvSpPr>
        <p:spPr>
          <a:xfrm>
            <a:off x="545590" y="3514531"/>
            <a:ext cx="3319114" cy="2607311"/>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6600" b="1" kern="1200" dirty="0" err="1">
                <a:solidFill>
                  <a:schemeClr val="tx1"/>
                </a:solidFill>
                <a:latin typeface="+mj-lt"/>
                <a:ea typeface="+mj-ea"/>
                <a:cs typeface="+mj-cs"/>
              </a:rPr>
              <a:t>पधार</a:t>
            </a:r>
            <a:r>
              <a:rPr lang="en-US" sz="2800" b="1" i="1" u="sng" kern="1200" dirty="0">
                <a:solidFill>
                  <a:schemeClr val="tx1"/>
                </a:solidFill>
                <a:latin typeface="+mj-lt"/>
                <a:ea typeface="+mj-ea"/>
                <a:cs typeface="+mj-cs"/>
              </a:rPr>
              <a:t> </a:t>
            </a:r>
          </a:p>
        </p:txBody>
      </p:sp>
      <p:pic>
        <p:nvPicPr>
          <p:cNvPr id="4" name="Picture 3">
            <a:extLst>
              <a:ext uri="{FF2B5EF4-FFF2-40B4-BE49-F238E27FC236}">
                <a16:creationId xmlns:a16="http://schemas.microsoft.com/office/drawing/2014/main" id="{11ACD730-A751-425E-9354-7ECB8C2B5A9B}"/>
              </a:ext>
            </a:extLst>
          </p:cNvPr>
          <p:cNvPicPr>
            <a:picLocks noChangeAspect="1"/>
          </p:cNvPicPr>
          <p:nvPr/>
        </p:nvPicPr>
        <p:blipFill rotWithShape="1">
          <a:blip r:embed="rId2">
            <a:extLst>
              <a:ext uri="{28A0092B-C50C-407E-A947-70E740481C1C}">
                <a14:useLocalDpi xmlns:a14="http://schemas.microsoft.com/office/drawing/2010/main" val="0"/>
              </a:ext>
            </a:extLst>
          </a:blip>
          <a:srcRect l="17249" r="781" b="3"/>
          <a:stretch/>
        </p:blipFill>
        <p:spPr>
          <a:xfrm>
            <a:off x="-1" y="2"/>
            <a:ext cx="4317491" cy="2962720"/>
          </a:xfrm>
          <a:prstGeom prst="rect">
            <a:avLst/>
          </a:prstGeom>
          <a:solidFill>
            <a:srgbClr val="FFFFFF">
              <a:shade val="85000"/>
            </a:srgbClr>
          </a:solidFill>
        </p:spPr>
      </p:pic>
      <p:sp>
        <p:nvSpPr>
          <p:cNvPr id="16" name="Rectangle 15">
            <a:extLst>
              <a:ext uri="{FF2B5EF4-FFF2-40B4-BE49-F238E27FC236}">
                <a16:creationId xmlns:a16="http://schemas.microsoft.com/office/drawing/2014/main" id="{A2CDF4EC-7B47-436E-927B-5754042585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956502"/>
            <a:ext cx="4349494"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F273D9E-5BEA-459A-918F-AF5ACA2584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920494" y="3396997"/>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23713EFA-A7CD-4875-80AC-FCDCA6B05AC8}"/>
              </a:ext>
            </a:extLst>
          </p:cNvPr>
          <p:cNvSpPr txBox="1"/>
          <p:nvPr/>
        </p:nvSpPr>
        <p:spPr>
          <a:xfrm>
            <a:off x="4650523" y="145142"/>
            <a:ext cx="3856442" cy="6574971"/>
          </a:xfrm>
          <a:prstGeom prst="rect">
            <a:avLst/>
          </a:prstGeom>
        </p:spPr>
        <p:txBody>
          <a:bodyPr vert="horz" lIns="91440" tIns="45720" rIns="91440" bIns="45720" rtlCol="0" anchor="ctr">
            <a:normAutofit/>
          </a:bodyPr>
          <a:lstStyle/>
          <a:p>
            <a:pPr indent="-228600">
              <a:lnSpc>
                <a:spcPct val="90000"/>
              </a:lnSpc>
              <a:spcAft>
                <a:spcPts val="600"/>
              </a:spcAft>
              <a:buFont typeface="Arial" panose="020B0604020202020204" pitchFamily="34" charset="0"/>
              <a:buChar char="•"/>
            </a:pPr>
            <a:endParaRPr lang="en-US" sz="2400" dirty="0">
              <a:latin typeface="Aparajita" panose="02020603050405020304" pitchFamily="18" charset="0"/>
              <a:cs typeface="Aparajita" panose="02020603050405020304" pitchFamily="18" charset="0"/>
            </a:endParaRPr>
          </a:p>
          <a:p>
            <a:pPr marL="285750" indent="-228600">
              <a:lnSpc>
                <a:spcPct val="90000"/>
              </a:lnSpc>
              <a:spcAft>
                <a:spcPts val="600"/>
              </a:spcAft>
              <a:buFont typeface="Arial" panose="020B0604020202020204" pitchFamily="34" charset="0"/>
              <a:buChar char="•"/>
            </a:pPr>
            <a:r>
              <a:rPr lang="en-US" sz="2400" dirty="0" err="1">
                <a:effectLst/>
                <a:latin typeface="Aparajita" panose="02020603050405020304" pitchFamily="18" charset="0"/>
                <a:cs typeface="Aparajita" panose="02020603050405020304" pitchFamily="18" charset="0"/>
              </a:rPr>
              <a:t>पधार</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समुदाय</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के</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लोग</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मुख्य</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रूप</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से</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मछुआरे</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हैं</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जो</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भाल</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क्षेत्र</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के</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नल</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सरोवर</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के</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किनारे</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रहते</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हैं</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वे</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हिंदू</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धर्म</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के</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अनुयायी</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हैं</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और</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विभिन्न</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रूपों</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में</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देवी</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दुर्गा</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की</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पूजा</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करते</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हैं</a:t>
            </a:r>
            <a:r>
              <a:rPr lang="en-US" sz="2400" dirty="0">
                <a:effectLst/>
                <a:latin typeface="Aparajita" panose="02020603050405020304" pitchFamily="18" charset="0"/>
                <a:cs typeface="Aparajita" panose="02020603050405020304" pitchFamily="18" charset="0"/>
              </a:rPr>
              <a:t>।</a:t>
            </a:r>
          </a:p>
          <a:p>
            <a:pPr marL="285750" indent="-228600">
              <a:lnSpc>
                <a:spcPct val="90000"/>
              </a:lnSpc>
              <a:spcAft>
                <a:spcPts val="600"/>
              </a:spcAft>
              <a:buFont typeface="Arial" panose="020B0604020202020204" pitchFamily="34" charset="0"/>
              <a:buChar char="•"/>
            </a:pPr>
            <a:endParaRPr lang="en-US" sz="2400" dirty="0">
              <a:latin typeface="Aparajita" panose="02020603050405020304" pitchFamily="18" charset="0"/>
              <a:cs typeface="Aparajita" panose="02020603050405020304" pitchFamily="18" charset="0"/>
            </a:endParaRPr>
          </a:p>
          <a:p>
            <a:pPr marL="285750" indent="-228600">
              <a:lnSpc>
                <a:spcPct val="90000"/>
              </a:lnSpc>
              <a:spcAft>
                <a:spcPts val="600"/>
              </a:spcAft>
              <a:buFont typeface="Arial" panose="020B0604020202020204" pitchFamily="34" charset="0"/>
              <a:buChar char="•"/>
            </a:pPr>
            <a:r>
              <a:rPr lang="en-US" sz="2400" dirty="0" err="1">
                <a:latin typeface="Aparajita" panose="02020603050405020304" pitchFamily="18" charset="0"/>
                <a:cs typeface="Aparajita" panose="02020603050405020304" pitchFamily="18" charset="0"/>
              </a:rPr>
              <a:t>कलाकार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नृत्य</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करते</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समय</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अपने</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हाथों</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में</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छोटी-छोटी</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लकड़ियों</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पकड़ता</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और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पानी</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से</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जुड़े</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गीत</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गाते</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हुए</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नावों</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सवारी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करता</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a:t>
            </a:r>
            <a:r>
              <a:rPr lang="en-US" sz="2400" dirty="0">
                <a:latin typeface="Aparajita" panose="02020603050405020304" pitchFamily="18" charset="0"/>
                <a:cs typeface="Aparajita" panose="02020603050405020304" pitchFamily="18" charset="0"/>
              </a:rPr>
              <a:t>।</a:t>
            </a:r>
          </a:p>
          <a:p>
            <a:pPr marL="285750" indent="-228600">
              <a:lnSpc>
                <a:spcPct val="90000"/>
              </a:lnSpc>
              <a:spcAft>
                <a:spcPts val="600"/>
              </a:spcAft>
              <a:buFont typeface="Arial" panose="020B0604020202020204" pitchFamily="34" charset="0"/>
              <a:buChar char="•"/>
            </a:pPr>
            <a:endParaRPr lang="en-US" sz="2400" dirty="0">
              <a:latin typeface="Aparajita" panose="02020603050405020304" pitchFamily="18" charset="0"/>
              <a:cs typeface="Aparajita" panose="02020603050405020304" pitchFamily="18" charset="0"/>
            </a:endParaRPr>
          </a:p>
          <a:p>
            <a:pPr marL="285750" indent="-228600">
              <a:lnSpc>
                <a:spcPct val="90000"/>
              </a:lnSpc>
              <a:spcAft>
                <a:spcPts val="600"/>
              </a:spcAft>
              <a:buFont typeface="Arial" panose="020B0604020202020204" pitchFamily="34" charset="0"/>
              <a:buChar char="•"/>
            </a:pPr>
            <a:r>
              <a:rPr lang="en-US" sz="2400" dirty="0" err="1">
                <a:latin typeface="Aparajita" panose="02020603050405020304" pitchFamily="18" charset="0"/>
                <a:cs typeface="Aparajita" panose="02020603050405020304" pitchFamily="18" charset="0"/>
              </a:rPr>
              <a:t>इस</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नृत्य</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करते</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समय</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नर्तक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मछुआरों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जीवन</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में</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होने</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वाली</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घटनाओं</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hi-IN" sz="2400" dirty="0">
                <a:latin typeface="Aparajita" panose="02020603050405020304" pitchFamily="18" charset="0"/>
                <a:cs typeface="Aparajita" panose="02020603050405020304" pitchFamily="18" charset="0"/>
              </a:rPr>
              <a:t>अभिव्यक्ति </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करता</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a:t>
            </a:r>
            <a:r>
              <a:rPr lang="en-US" sz="2400" dirty="0">
                <a:latin typeface="Aparajita" panose="02020603050405020304" pitchFamily="18" charset="0"/>
                <a:cs typeface="Aparajita" panose="02020603050405020304" pitchFamily="18" charset="0"/>
              </a:rPr>
              <a:t>।</a:t>
            </a:r>
          </a:p>
          <a:p>
            <a:pPr marL="285750" indent="-228600">
              <a:lnSpc>
                <a:spcPct val="90000"/>
              </a:lnSpc>
              <a:spcAft>
                <a:spcPts val="600"/>
              </a:spcAft>
              <a:buFont typeface="Arial" panose="020B0604020202020204" pitchFamily="34" charset="0"/>
              <a:buChar char="•"/>
            </a:pPr>
            <a:endParaRPr lang="en-US" sz="2000" dirty="0">
              <a:latin typeface="Aparajita" panose="02020603050405020304" pitchFamily="18" charset="0"/>
              <a:cs typeface="Aparajita" panose="02020603050405020304" pitchFamily="18" charset="0"/>
            </a:endParaRPr>
          </a:p>
          <a:p>
            <a:pPr marL="285750" indent="-228600">
              <a:lnSpc>
                <a:spcPct val="90000"/>
              </a:lnSpc>
              <a:spcAft>
                <a:spcPts val="600"/>
              </a:spcAft>
              <a:buFont typeface="Arial" panose="020B0604020202020204" pitchFamily="34" charset="0"/>
              <a:buChar char="•"/>
            </a:pPr>
            <a:endParaRPr lang="en-US" sz="2000" dirty="0">
              <a:latin typeface="Aparajita" panose="02020603050405020304" pitchFamily="18" charset="0"/>
              <a:cs typeface="Aparajita" panose="02020603050405020304" pitchFamily="18" charset="0"/>
            </a:endParaRPr>
          </a:p>
        </p:txBody>
      </p:sp>
      <p:pic>
        <p:nvPicPr>
          <p:cNvPr id="6" name="Picture 5">
            <a:extLst>
              <a:ext uri="{FF2B5EF4-FFF2-40B4-BE49-F238E27FC236}">
                <a16:creationId xmlns:a16="http://schemas.microsoft.com/office/drawing/2014/main" id="{4AD0EBE2-4A7B-4A56-99BA-3DEF37BD052A}"/>
              </a:ext>
            </a:extLst>
          </p:cNvPr>
          <p:cNvPicPr>
            <a:picLocks noChangeAspect="1"/>
          </p:cNvPicPr>
          <p:nvPr/>
        </p:nvPicPr>
        <p:blipFill rotWithShape="1">
          <a:blip r:embed="rId3">
            <a:extLst>
              <a:ext uri="{28A0092B-C50C-407E-A947-70E740481C1C}">
                <a14:useLocalDpi xmlns:a14="http://schemas.microsoft.com/office/drawing/2010/main" val="0"/>
              </a:ext>
            </a:extLst>
          </a:blip>
          <a:srcRect l="43139" r="28841"/>
          <a:stretch/>
        </p:blipFill>
        <p:spPr>
          <a:xfrm>
            <a:off x="8775834" y="-2"/>
            <a:ext cx="3416166" cy="6858000"/>
          </a:xfrm>
          <a:prstGeom prst="rect">
            <a:avLst/>
          </a:prstGeom>
          <a:solidFill>
            <a:srgbClr val="FFFFFF">
              <a:shade val="85000"/>
            </a:srgbClr>
          </a:solidFill>
        </p:spPr>
      </p:pic>
      <p:sp>
        <p:nvSpPr>
          <p:cNvPr id="20" name="Rectangle 19">
            <a:extLst>
              <a:ext uri="{FF2B5EF4-FFF2-40B4-BE49-F238E27FC236}">
                <a16:creationId xmlns:a16="http://schemas.microsoft.com/office/drawing/2014/main" id="{5DFA5EF5-56B1-49EE-B0BB-69B6399FAD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46833" y="3396995"/>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83750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16">
            <a:extLst>
              <a:ext uri="{FF2B5EF4-FFF2-40B4-BE49-F238E27FC236}">
                <a16:creationId xmlns:a16="http://schemas.microsoft.com/office/drawing/2014/main" id="{7A203437-703A-4E00-A8C0-91D328D6C7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33"/>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1B241554-27E4-4032-9F1A-25613D6BEB7F}"/>
              </a:ext>
            </a:extLst>
          </p:cNvPr>
          <p:cNvPicPr>
            <a:picLocks noChangeAspect="1"/>
          </p:cNvPicPr>
          <p:nvPr/>
        </p:nvPicPr>
        <p:blipFill rotWithShape="1">
          <a:blip r:embed="rId2">
            <a:extLst>
              <a:ext uri="{28A0092B-C50C-407E-A947-70E740481C1C}">
                <a14:useLocalDpi xmlns:a14="http://schemas.microsoft.com/office/drawing/2010/main" val="0"/>
              </a:ext>
            </a:extLst>
          </a:blip>
          <a:srcRect t="38423"/>
          <a:stretch/>
        </p:blipFill>
        <p:spPr>
          <a:xfrm>
            <a:off x="4565778" y="160185"/>
            <a:ext cx="7636763" cy="2762724"/>
          </a:xfrm>
          <a:prstGeom prst="rect">
            <a:avLst/>
          </a:prstGeom>
          <a:solidFill>
            <a:srgbClr val="FFFFFF">
              <a:shade val="85000"/>
            </a:srgbClr>
          </a:solidFill>
        </p:spPr>
      </p:pic>
      <p:sp>
        <p:nvSpPr>
          <p:cNvPr id="26" name="Rectangle 18">
            <a:extLst>
              <a:ext uri="{FF2B5EF4-FFF2-40B4-BE49-F238E27FC236}">
                <a16:creationId xmlns:a16="http://schemas.microsoft.com/office/drawing/2014/main" id="{CD84038B-4A56-439B-A184-79B2D45066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762729"/>
            <a:ext cx="12192000"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pic>
        <p:nvPicPr>
          <p:cNvPr id="6" name="Picture 5">
            <a:extLst>
              <a:ext uri="{FF2B5EF4-FFF2-40B4-BE49-F238E27FC236}">
                <a16:creationId xmlns:a16="http://schemas.microsoft.com/office/drawing/2014/main" id="{4479BD49-CF1F-46C8-BBCF-26A70B9261D7}"/>
              </a:ext>
            </a:extLst>
          </p:cNvPr>
          <p:cNvPicPr>
            <a:picLocks noChangeAspect="1"/>
          </p:cNvPicPr>
          <p:nvPr/>
        </p:nvPicPr>
        <p:blipFill rotWithShape="1">
          <a:blip r:embed="rId3">
            <a:extLst>
              <a:ext uri="{28A0092B-C50C-407E-A947-70E740481C1C}">
                <a14:useLocalDpi xmlns:a14="http://schemas.microsoft.com/office/drawing/2010/main" val="0"/>
              </a:ext>
            </a:extLst>
          </a:blip>
          <a:srcRect l="24400" r="-2" b="-2"/>
          <a:stretch/>
        </p:blipFill>
        <p:spPr>
          <a:xfrm>
            <a:off x="-1" y="2826737"/>
            <a:ext cx="4565779" cy="4031263"/>
          </a:xfrm>
          <a:prstGeom prst="rect">
            <a:avLst/>
          </a:prstGeom>
          <a:solidFill>
            <a:srgbClr val="FFFFFF">
              <a:shade val="85000"/>
            </a:srgbClr>
          </a:solidFill>
        </p:spPr>
      </p:pic>
      <p:sp>
        <p:nvSpPr>
          <p:cNvPr id="9" name="TextBox 8">
            <a:extLst>
              <a:ext uri="{FF2B5EF4-FFF2-40B4-BE49-F238E27FC236}">
                <a16:creationId xmlns:a16="http://schemas.microsoft.com/office/drawing/2014/main" id="{0086C3E0-5E08-4EC6-97CE-A733A2D81075}"/>
              </a:ext>
            </a:extLst>
          </p:cNvPr>
          <p:cNvSpPr txBox="1"/>
          <p:nvPr/>
        </p:nvSpPr>
        <p:spPr>
          <a:xfrm>
            <a:off x="4777360" y="3424767"/>
            <a:ext cx="7149592" cy="3693358"/>
          </a:xfrm>
          <a:prstGeom prst="rect">
            <a:avLst/>
          </a:prstGeom>
        </p:spPr>
        <p:txBody>
          <a:bodyPr vert="horz" lIns="91440" tIns="45720" rIns="91440" bIns="45720" rtlCol="0" anchor="ctr">
            <a:normAutofit/>
          </a:bodyPr>
          <a:lstStyle/>
          <a:p>
            <a:pPr marL="285750" indent="-228600">
              <a:lnSpc>
                <a:spcPct val="90000"/>
              </a:lnSpc>
              <a:spcAft>
                <a:spcPts val="600"/>
              </a:spcAft>
              <a:buFont typeface="Arial" panose="020B0604020202020204" pitchFamily="34" charset="0"/>
              <a:buChar char="•"/>
            </a:pPr>
            <a:r>
              <a:rPr lang="en-US" sz="2400" dirty="0" err="1">
                <a:effectLst/>
                <a:latin typeface="Aparajita" panose="02020603050405020304" pitchFamily="18" charset="0"/>
                <a:cs typeface="Aparajita" panose="02020603050405020304" pitchFamily="18" charset="0"/>
              </a:rPr>
              <a:t>हुड़ो</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गुजरात</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के</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चरवाहा</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समुदाय</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भरवाड़</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जनजाति</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का</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एक</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नृत्य</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रूप</a:t>
            </a:r>
            <a:r>
              <a:rPr lang="en-US" sz="2400" dirty="0">
                <a:effectLst/>
                <a:latin typeface="Aparajita" panose="02020603050405020304" pitchFamily="18" charset="0"/>
                <a:cs typeface="Aparajita" panose="02020603050405020304" pitchFamily="18" charset="0"/>
              </a:rPr>
              <a:t> </a:t>
            </a:r>
            <a:r>
              <a:rPr lang="en-US" sz="2400" dirty="0" err="1">
                <a:effectLst/>
                <a:latin typeface="Aparajita" panose="02020603050405020304" pitchFamily="18" charset="0"/>
                <a:cs typeface="Aparajita" panose="02020603050405020304" pitchFamily="18" charset="0"/>
              </a:rPr>
              <a:t>है</a:t>
            </a:r>
            <a:r>
              <a:rPr lang="en-US" sz="2400" dirty="0">
                <a:effectLst/>
                <a:latin typeface="Aparajita" panose="02020603050405020304" pitchFamily="18" charset="0"/>
                <a:cs typeface="Aparajita" panose="02020603050405020304" pitchFamily="18" charset="0"/>
              </a:rPr>
              <a:t>।</a:t>
            </a:r>
          </a:p>
          <a:p>
            <a:pPr marL="285750" indent="-228600">
              <a:lnSpc>
                <a:spcPct val="90000"/>
              </a:lnSpc>
              <a:spcAft>
                <a:spcPts val="600"/>
              </a:spcAft>
              <a:buFont typeface="Arial" panose="020B0604020202020204" pitchFamily="34" charset="0"/>
              <a:buChar char="•"/>
            </a:pPr>
            <a:endParaRPr lang="en-US" sz="2400" dirty="0">
              <a:effectLst/>
              <a:latin typeface="Aparajita" panose="02020603050405020304" pitchFamily="18" charset="0"/>
              <a:cs typeface="Aparajita" panose="02020603050405020304" pitchFamily="18" charset="0"/>
            </a:endParaRPr>
          </a:p>
          <a:p>
            <a:pPr marL="285750" indent="-228600">
              <a:lnSpc>
                <a:spcPct val="90000"/>
              </a:lnSpc>
              <a:spcAft>
                <a:spcPts val="600"/>
              </a:spcAft>
              <a:buFont typeface="Arial" panose="020B0604020202020204" pitchFamily="34" charset="0"/>
              <a:buChar char="•"/>
            </a:pPr>
            <a:r>
              <a:rPr lang="en-US" sz="2400" dirty="0" err="1">
                <a:latin typeface="Aparajita" panose="02020603050405020304" pitchFamily="18" charset="0"/>
                <a:cs typeface="Aparajita" panose="02020603050405020304" pitchFamily="18" charset="0"/>
              </a:rPr>
              <a:t>पोशाक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एक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दिलचस्प</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हिस्सा</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सुंदर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कढ़ाई</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पैटर्न</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साथ</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एक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छाते</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उपस्थिति</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और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फीता</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एवं</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दर्पण</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काम</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भी</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अद्भुत</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a:t>
            </a:r>
            <a:r>
              <a:rPr lang="en-US" sz="2400" dirty="0">
                <a:latin typeface="Aparajita" panose="02020603050405020304" pitchFamily="18" charset="0"/>
                <a:cs typeface="Aparajita" panose="02020603050405020304" pitchFamily="18" charset="0"/>
              </a:rPr>
              <a:t>।</a:t>
            </a:r>
          </a:p>
          <a:p>
            <a:pPr marL="285750" indent="-228600">
              <a:lnSpc>
                <a:spcPct val="90000"/>
              </a:lnSpc>
              <a:spcAft>
                <a:spcPts val="600"/>
              </a:spcAft>
              <a:buFont typeface="Arial" panose="020B0604020202020204" pitchFamily="34" charset="0"/>
              <a:buChar char="•"/>
            </a:pPr>
            <a:endParaRPr lang="en-US" sz="2400" dirty="0">
              <a:latin typeface="Aparajita" panose="02020603050405020304" pitchFamily="18" charset="0"/>
              <a:cs typeface="Aparajita" panose="02020603050405020304" pitchFamily="18" charset="0"/>
            </a:endParaRPr>
          </a:p>
          <a:p>
            <a:pPr marL="285750" indent="-228600">
              <a:lnSpc>
                <a:spcPct val="90000"/>
              </a:lnSpc>
              <a:spcAft>
                <a:spcPts val="600"/>
              </a:spcAft>
              <a:buFont typeface="Arial" panose="020B0604020202020204" pitchFamily="34" charset="0"/>
              <a:buChar char="•"/>
            </a:pPr>
            <a:r>
              <a:rPr lang="en-US" sz="2400" dirty="0" err="1">
                <a:latin typeface="Aparajita" panose="02020603050405020304" pitchFamily="18" charset="0"/>
                <a:cs typeface="Aparajita" panose="02020603050405020304" pitchFamily="18" charset="0"/>
              </a:rPr>
              <a:t>नर्तक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अपने</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हाथों</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से</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ताक़तवर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और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लयबद्ध</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तरीके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से</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ताली</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बजाते</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जबकि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ढोलक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हारमोनियम</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बाँसुरी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कांसी</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जड़ा</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और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मंजिरा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पारंपरिक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वाद्ययंत्रों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संगत</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रूप</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में</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इस्तेमाल</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किया</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जाता</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a:t>
            </a:r>
            <a:r>
              <a:rPr lang="en-US" sz="2400" dirty="0">
                <a:latin typeface="Aparajita" panose="02020603050405020304" pitchFamily="18" charset="0"/>
                <a:cs typeface="Aparajita" panose="02020603050405020304" pitchFamily="18" charset="0"/>
              </a:rPr>
              <a:t>।</a:t>
            </a:r>
            <a:endParaRPr lang="en-US" sz="2400" dirty="0"/>
          </a:p>
          <a:p>
            <a:pPr marL="285750" indent="-228600">
              <a:lnSpc>
                <a:spcPct val="90000"/>
              </a:lnSpc>
              <a:spcAft>
                <a:spcPts val="600"/>
              </a:spcAft>
              <a:buFont typeface="Arial" panose="020B0604020202020204" pitchFamily="34" charset="0"/>
              <a:buChar char="•"/>
            </a:pPr>
            <a:endParaRPr lang="en-US" sz="2400" dirty="0">
              <a:effectLst/>
            </a:endParaRPr>
          </a:p>
          <a:p>
            <a:pPr marL="285750" indent="-228600">
              <a:lnSpc>
                <a:spcPct val="90000"/>
              </a:lnSpc>
              <a:spcAft>
                <a:spcPts val="600"/>
              </a:spcAft>
              <a:buFont typeface="Arial" panose="020B0604020202020204" pitchFamily="34" charset="0"/>
              <a:buChar char="•"/>
            </a:pPr>
            <a:endParaRPr lang="en-US" sz="2400" dirty="0"/>
          </a:p>
        </p:txBody>
      </p:sp>
      <p:sp>
        <p:nvSpPr>
          <p:cNvPr id="27" name="Rectangle 20">
            <a:extLst>
              <a:ext uri="{FF2B5EF4-FFF2-40B4-BE49-F238E27FC236}">
                <a16:creationId xmlns:a16="http://schemas.microsoft.com/office/drawing/2014/main" id="{4F96EE13-2C4D-4262-812E-DDE5FC35F0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58239" y="3396995"/>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2" name="TextBox 11">
            <a:extLst>
              <a:ext uri="{FF2B5EF4-FFF2-40B4-BE49-F238E27FC236}">
                <a16:creationId xmlns:a16="http://schemas.microsoft.com/office/drawing/2014/main" id="{EE0C643D-4120-41DE-9ACB-DD708F53B1F1}"/>
              </a:ext>
            </a:extLst>
          </p:cNvPr>
          <p:cNvSpPr txBox="1"/>
          <p:nvPr/>
        </p:nvSpPr>
        <p:spPr>
          <a:xfrm>
            <a:off x="545590" y="3514531"/>
            <a:ext cx="3319114" cy="2607311"/>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2800" b="1" i="1" u="sng" kern="1200" dirty="0">
                <a:solidFill>
                  <a:schemeClr val="tx1"/>
                </a:solidFill>
                <a:latin typeface="+mj-lt"/>
                <a:ea typeface="+mj-ea"/>
                <a:cs typeface="+mj-cs"/>
              </a:rPr>
              <a:t> </a:t>
            </a:r>
          </a:p>
        </p:txBody>
      </p:sp>
      <p:sp>
        <p:nvSpPr>
          <p:cNvPr id="3" name="TextBox 2">
            <a:extLst>
              <a:ext uri="{FF2B5EF4-FFF2-40B4-BE49-F238E27FC236}">
                <a16:creationId xmlns:a16="http://schemas.microsoft.com/office/drawing/2014/main" id="{F94E923E-9033-4445-8D2C-ED29F4499069}"/>
              </a:ext>
            </a:extLst>
          </p:cNvPr>
          <p:cNvSpPr txBox="1"/>
          <p:nvPr/>
        </p:nvSpPr>
        <p:spPr>
          <a:xfrm>
            <a:off x="1344504" y="674030"/>
            <a:ext cx="2728686" cy="1107996"/>
          </a:xfrm>
          <a:prstGeom prst="rect">
            <a:avLst/>
          </a:prstGeom>
          <a:noFill/>
        </p:spPr>
        <p:txBody>
          <a:bodyPr wrap="square" rtlCol="0">
            <a:spAutoFit/>
          </a:bodyPr>
          <a:lstStyle/>
          <a:p>
            <a:pPr>
              <a:spcAft>
                <a:spcPts val="600"/>
              </a:spcAft>
            </a:pPr>
            <a:r>
              <a:rPr lang="hi-IN" sz="6600" b="1" dirty="0" err="1">
                <a:solidFill>
                  <a:srgbClr val="090909"/>
                </a:solidFill>
                <a:effectLst/>
                <a:latin typeface="Aparajita" panose="02020603050405020304" pitchFamily="18" charset="0"/>
                <a:ea typeface="Times New Roman" panose="02020603050405020304" pitchFamily="18" charset="0"/>
                <a:cs typeface="Aparajita" panose="02020603050405020304" pitchFamily="18" charset="0"/>
              </a:rPr>
              <a:t>हुड़ो</a:t>
            </a:r>
            <a:endParaRPr lang="en-IN" sz="6600" b="1" dirty="0"/>
          </a:p>
        </p:txBody>
      </p:sp>
    </p:spTree>
    <p:extLst>
      <p:ext uri="{BB962C8B-B14F-4D97-AF65-F5344CB8AC3E}">
        <p14:creationId xmlns:p14="http://schemas.microsoft.com/office/powerpoint/2010/main" val="1938394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picture containing road&#10;&#10;Description automatically generated">
            <a:extLst>
              <a:ext uri="{FF2B5EF4-FFF2-40B4-BE49-F238E27FC236}">
                <a16:creationId xmlns:a16="http://schemas.microsoft.com/office/drawing/2014/main" id="{48E1978B-F28C-4A49-91E2-45D2752DE418}"/>
              </a:ext>
            </a:extLst>
          </p:cNvPr>
          <p:cNvPicPr>
            <a:picLocks noChangeAspect="1"/>
          </p:cNvPicPr>
          <p:nvPr/>
        </p:nvPicPr>
        <p:blipFill rotWithShape="1">
          <a:blip r:embed="rId2">
            <a:alphaModFix amt="35000"/>
            <a:extLst>
              <a:ext uri="{28A0092B-C50C-407E-A947-70E740481C1C}">
                <a14:useLocalDpi xmlns:a14="http://schemas.microsoft.com/office/drawing/2010/main" val="0"/>
              </a:ext>
            </a:extLst>
          </a:blip>
          <a:srcRect t="15755"/>
          <a:stretch/>
        </p:blipFill>
        <p:spPr>
          <a:xfrm>
            <a:off x="-8" y="-4"/>
            <a:ext cx="12192000" cy="6855958"/>
          </a:xfrm>
          <a:prstGeom prst="rect">
            <a:avLst/>
          </a:prstGeom>
        </p:spPr>
      </p:pic>
      <p:sp>
        <p:nvSpPr>
          <p:cNvPr id="3" name="Rectangle 2">
            <a:extLst>
              <a:ext uri="{FF2B5EF4-FFF2-40B4-BE49-F238E27FC236}">
                <a16:creationId xmlns:a16="http://schemas.microsoft.com/office/drawing/2014/main" id="{85D66F94-3B63-4185-A52C-3A9290D55156}"/>
              </a:ext>
            </a:extLst>
          </p:cNvPr>
          <p:cNvSpPr/>
          <p:nvPr/>
        </p:nvSpPr>
        <p:spPr>
          <a:xfrm>
            <a:off x="4128368" y="4522156"/>
            <a:ext cx="4937937" cy="1363215"/>
          </a:xfrm>
          <a:prstGeom prst="rect">
            <a:avLst/>
          </a:prstGeom>
        </p:spPr>
        <p:txBody>
          <a:bodyPr vert="horz" lIns="91440" tIns="45720" rIns="91440" bIns="45720" rtlCol="0" anchor="t">
            <a:normAutofit/>
          </a:bodyPr>
          <a:lstStyle/>
          <a:p>
            <a:pPr>
              <a:lnSpc>
                <a:spcPct val="90000"/>
              </a:lnSpc>
              <a:spcBef>
                <a:spcPct val="0"/>
              </a:spcBef>
              <a:spcAft>
                <a:spcPts val="600"/>
              </a:spcAft>
            </a:pPr>
            <a:r>
              <a:rPr lang="en-US" sz="4400" b="1" kern="1200" cap="none" spc="0">
                <a:ln w="10160">
                  <a:solidFill>
                    <a:schemeClr val="accent5"/>
                  </a:solidFill>
                  <a:prstDash val="solid"/>
                </a:ln>
                <a:solidFill>
                  <a:schemeClr val="tx1"/>
                </a:solidFill>
                <a:effectLst>
                  <a:outerShdw blurRad="38100" dist="22860" dir="5400000" algn="tl" rotWithShape="0">
                    <a:srgbClr val="000000">
                      <a:alpha val="30000"/>
                    </a:srgbClr>
                  </a:outerShdw>
                </a:effectLst>
                <a:latin typeface="+mj-lt"/>
                <a:ea typeface="+mj-ea"/>
                <a:cs typeface="+mj-cs"/>
              </a:rPr>
              <a:t>गुजरात के मुख्य शहर </a:t>
            </a:r>
          </a:p>
        </p:txBody>
      </p:sp>
      <p:sp>
        <p:nvSpPr>
          <p:cNvPr id="51" name="Freeform: Shape 38">
            <a:extLst>
              <a:ext uri="{FF2B5EF4-FFF2-40B4-BE49-F238E27FC236}">
                <a16:creationId xmlns:a16="http://schemas.microsoft.com/office/drawing/2014/main" id="{F6E384F5-137A-40B1-97F0-694CC6ECD5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122218"/>
            <a:ext cx="3730752" cy="4735782"/>
          </a:xfrm>
          <a:custGeom>
            <a:avLst/>
            <a:gdLst>
              <a:gd name="connsiteX0" fmla="*/ 640080 w 3730752"/>
              <a:gd name="connsiteY0" fmla="*/ 0 h 4735782"/>
              <a:gd name="connsiteX1" fmla="*/ 3730752 w 3730752"/>
              <a:gd name="connsiteY1" fmla="*/ 3090672 h 4735782"/>
              <a:gd name="connsiteX2" fmla="*/ 3357725 w 3730752"/>
              <a:gd name="connsiteY2" fmla="*/ 4563870 h 4735782"/>
              <a:gd name="connsiteX3" fmla="*/ 3253285 w 3730752"/>
              <a:gd name="connsiteY3" fmla="*/ 4735782 h 4735782"/>
              <a:gd name="connsiteX4" fmla="*/ 0 w 3730752"/>
              <a:gd name="connsiteY4" fmla="*/ 4735782 h 4735782"/>
              <a:gd name="connsiteX5" fmla="*/ 0 w 3730752"/>
              <a:gd name="connsiteY5" fmla="*/ 67215 h 4735782"/>
              <a:gd name="connsiteX6" fmla="*/ 17202 w 3730752"/>
              <a:gd name="connsiteY6" fmla="*/ 62792 h 4735782"/>
              <a:gd name="connsiteX7" fmla="*/ 640080 w 3730752"/>
              <a:gd name="connsiteY7" fmla="*/ 0 h 473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0752" h="4735782">
                <a:moveTo>
                  <a:pt x="640080" y="0"/>
                </a:moveTo>
                <a:cubicBezTo>
                  <a:pt x="2347011" y="0"/>
                  <a:pt x="3730752" y="1383741"/>
                  <a:pt x="3730752" y="3090672"/>
                </a:cubicBezTo>
                <a:cubicBezTo>
                  <a:pt x="3730752" y="3624088"/>
                  <a:pt x="3595621" y="4125943"/>
                  <a:pt x="3357725" y="4563870"/>
                </a:cubicBezTo>
                <a:lnTo>
                  <a:pt x="3253285" y="4735782"/>
                </a:lnTo>
                <a:lnTo>
                  <a:pt x="0" y="4735782"/>
                </a:lnTo>
                <a:lnTo>
                  <a:pt x="0" y="67215"/>
                </a:lnTo>
                <a:lnTo>
                  <a:pt x="17202" y="62792"/>
                </a:lnTo>
                <a:cubicBezTo>
                  <a:pt x="218397" y="21621"/>
                  <a:pt x="426714" y="0"/>
                  <a:pt x="640080"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2" name="Freeform: Shape 40">
            <a:extLst>
              <a:ext uri="{FF2B5EF4-FFF2-40B4-BE49-F238E27FC236}">
                <a16:creationId xmlns:a16="http://schemas.microsoft.com/office/drawing/2014/main" id="{9DBC4630-03DA-474F-BBCB-BA3AE6B317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1982" y="-4332"/>
            <a:ext cx="4242816" cy="2454158"/>
          </a:xfrm>
          <a:custGeom>
            <a:avLst/>
            <a:gdLst>
              <a:gd name="connsiteX0" fmla="*/ 28633 w 4242816"/>
              <a:gd name="connsiteY0" fmla="*/ 0 h 2454158"/>
              <a:gd name="connsiteX1" fmla="*/ 4214183 w 4242816"/>
              <a:gd name="connsiteY1" fmla="*/ 0 h 2454158"/>
              <a:gd name="connsiteX2" fmla="*/ 4231864 w 4242816"/>
              <a:gd name="connsiteY2" fmla="*/ 115848 h 2454158"/>
              <a:gd name="connsiteX3" fmla="*/ 4242816 w 4242816"/>
              <a:gd name="connsiteY3" fmla="*/ 332750 h 2454158"/>
              <a:gd name="connsiteX4" fmla="*/ 2121408 w 4242816"/>
              <a:gd name="connsiteY4" fmla="*/ 2454158 h 2454158"/>
              <a:gd name="connsiteX5" fmla="*/ 0 w 4242816"/>
              <a:gd name="connsiteY5" fmla="*/ 332750 h 2454158"/>
              <a:gd name="connsiteX6" fmla="*/ 10953 w 4242816"/>
              <a:gd name="connsiteY6" fmla="*/ 115848 h 245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2816" h="2454158">
                <a:moveTo>
                  <a:pt x="28633" y="0"/>
                </a:moveTo>
                <a:lnTo>
                  <a:pt x="4214183" y="0"/>
                </a:lnTo>
                <a:lnTo>
                  <a:pt x="4231864" y="115848"/>
                </a:lnTo>
                <a:cubicBezTo>
                  <a:pt x="4239106" y="187164"/>
                  <a:pt x="4242816" y="259524"/>
                  <a:pt x="4242816" y="332750"/>
                </a:cubicBezTo>
                <a:cubicBezTo>
                  <a:pt x="4242816" y="1504371"/>
                  <a:pt x="3293029" y="2454158"/>
                  <a:pt x="2121408" y="2454158"/>
                </a:cubicBezTo>
                <a:cubicBezTo>
                  <a:pt x="949787" y="2454158"/>
                  <a:pt x="0" y="1504371"/>
                  <a:pt x="0" y="332750"/>
                </a:cubicBezTo>
                <a:cubicBezTo>
                  <a:pt x="0" y="259524"/>
                  <a:pt x="3710" y="187164"/>
                  <a:pt x="10953" y="115848"/>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2" name="Picture 11" descr="A large building in the background&#10;&#10;Description automatically generated">
            <a:extLst>
              <a:ext uri="{FF2B5EF4-FFF2-40B4-BE49-F238E27FC236}">
                <a16:creationId xmlns:a16="http://schemas.microsoft.com/office/drawing/2014/main" id="{15FAF913-54FE-4D86-9E56-D8A7C9D07983}"/>
              </a:ext>
            </a:extLst>
          </p:cNvPr>
          <p:cNvPicPr>
            <a:picLocks noChangeAspect="1"/>
          </p:cNvPicPr>
          <p:nvPr/>
        </p:nvPicPr>
        <p:blipFill rotWithShape="1">
          <a:blip r:embed="rId3">
            <a:extLst>
              <a:ext uri="{28A0092B-C50C-407E-A947-70E740481C1C}">
                <a14:useLocalDpi xmlns:a14="http://schemas.microsoft.com/office/drawing/2010/main" val="0"/>
              </a:ext>
            </a:extLst>
          </a:blip>
          <a:srcRect t="11862" r="-1" b="-1"/>
          <a:stretch/>
        </p:blipFill>
        <p:spPr>
          <a:xfrm>
            <a:off x="1246573" y="10"/>
            <a:ext cx="3913632" cy="2285224"/>
          </a:xfrm>
          <a:custGeom>
            <a:avLst/>
            <a:gdLst/>
            <a:ahLst/>
            <a:cxnLst/>
            <a:rect l="l" t="t" r="r" b="b"/>
            <a:pathLst>
              <a:path w="3913632" h="2285234">
                <a:moveTo>
                  <a:pt x="29691" y="0"/>
                </a:moveTo>
                <a:lnTo>
                  <a:pt x="3883942" y="0"/>
                </a:lnTo>
                <a:lnTo>
                  <a:pt x="3903529" y="128345"/>
                </a:lnTo>
                <a:cubicBezTo>
                  <a:pt x="3910210" y="194127"/>
                  <a:pt x="3913632" y="260873"/>
                  <a:pt x="3913632" y="328418"/>
                </a:cubicBezTo>
                <a:cubicBezTo>
                  <a:pt x="3913632" y="1409138"/>
                  <a:pt x="3037536" y="2285234"/>
                  <a:pt x="1956816" y="2285234"/>
                </a:cubicBezTo>
                <a:cubicBezTo>
                  <a:pt x="876096" y="2285234"/>
                  <a:pt x="0" y="1409138"/>
                  <a:pt x="0" y="328418"/>
                </a:cubicBezTo>
                <a:cubicBezTo>
                  <a:pt x="0" y="260873"/>
                  <a:pt x="3422" y="194127"/>
                  <a:pt x="10103" y="128345"/>
                </a:cubicBezTo>
                <a:close/>
              </a:path>
            </a:pathLst>
          </a:custGeom>
        </p:spPr>
      </p:pic>
      <p:pic>
        <p:nvPicPr>
          <p:cNvPr id="14" name="Picture 13" descr="A large building&#10;&#10;Description automatically generated">
            <a:extLst>
              <a:ext uri="{FF2B5EF4-FFF2-40B4-BE49-F238E27FC236}">
                <a16:creationId xmlns:a16="http://schemas.microsoft.com/office/drawing/2014/main" id="{9026B009-3B39-43B7-A691-E691936D527D}"/>
              </a:ext>
            </a:extLst>
          </p:cNvPr>
          <p:cNvPicPr>
            <a:picLocks noChangeAspect="1"/>
          </p:cNvPicPr>
          <p:nvPr/>
        </p:nvPicPr>
        <p:blipFill rotWithShape="1">
          <a:blip r:embed="rId4">
            <a:extLst>
              <a:ext uri="{28A0092B-C50C-407E-A947-70E740481C1C}">
                <a14:useLocalDpi xmlns:a14="http://schemas.microsoft.com/office/drawing/2010/main" val="0"/>
              </a:ext>
            </a:extLst>
          </a:blip>
          <a:srcRect l="20856" r="27465"/>
          <a:stretch/>
        </p:blipFill>
        <p:spPr>
          <a:xfrm>
            <a:off x="20" y="2288331"/>
            <a:ext cx="3564618" cy="4569668"/>
          </a:xfrm>
          <a:custGeom>
            <a:avLst/>
            <a:gdLst/>
            <a:ahLst/>
            <a:cxnLst/>
            <a:rect l="l" t="t" r="r" b="b"/>
            <a:pathLst>
              <a:path w="3564638" h="4569668">
                <a:moveTo>
                  <a:pt x="640080" y="0"/>
                </a:moveTo>
                <a:cubicBezTo>
                  <a:pt x="2255269" y="0"/>
                  <a:pt x="3564638" y="1309369"/>
                  <a:pt x="3564638" y="2924558"/>
                </a:cubicBezTo>
                <a:cubicBezTo>
                  <a:pt x="3564638" y="3530254"/>
                  <a:pt x="3380508" y="4092944"/>
                  <a:pt x="3065170" y="4559707"/>
                </a:cubicBezTo>
                <a:lnTo>
                  <a:pt x="3057720" y="4569668"/>
                </a:lnTo>
                <a:lnTo>
                  <a:pt x="0" y="4569668"/>
                </a:lnTo>
                <a:lnTo>
                  <a:pt x="0" y="72448"/>
                </a:lnTo>
                <a:lnTo>
                  <a:pt x="50679" y="59417"/>
                </a:lnTo>
                <a:cubicBezTo>
                  <a:pt x="241061" y="20459"/>
                  <a:pt x="438181" y="0"/>
                  <a:pt x="640080" y="0"/>
                </a:cubicBezTo>
                <a:close/>
              </a:path>
            </a:pathLst>
          </a:custGeom>
        </p:spPr>
      </p:pic>
      <p:sp>
        <p:nvSpPr>
          <p:cNvPr id="53" name="Oval 42">
            <a:extLst>
              <a:ext uri="{FF2B5EF4-FFF2-40B4-BE49-F238E27FC236}">
                <a16:creationId xmlns:a16="http://schemas.microsoft.com/office/drawing/2014/main" id="{78418A25-6EAC-4140-BFE6-284E1925B5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60967" y="561316"/>
            <a:ext cx="3182112" cy="3182112"/>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descr="A view of a city&#10;&#10;Description automatically generated">
            <a:extLst>
              <a:ext uri="{FF2B5EF4-FFF2-40B4-BE49-F238E27FC236}">
                <a16:creationId xmlns:a16="http://schemas.microsoft.com/office/drawing/2014/main" id="{F7CDD935-1A74-4619-B2BE-CE1D25F7BC08}"/>
              </a:ext>
            </a:extLst>
          </p:cNvPr>
          <p:cNvPicPr>
            <a:picLocks noChangeAspect="1"/>
          </p:cNvPicPr>
          <p:nvPr/>
        </p:nvPicPr>
        <p:blipFill rotWithShape="1">
          <a:blip r:embed="rId5">
            <a:extLst>
              <a:ext uri="{28A0092B-C50C-407E-A947-70E740481C1C}">
                <a14:useLocalDpi xmlns:a14="http://schemas.microsoft.com/office/drawing/2010/main" val="0"/>
              </a:ext>
            </a:extLst>
          </a:blip>
          <a:srcRect l="17229" r="26523" b="3"/>
          <a:stretch/>
        </p:blipFill>
        <p:spPr>
          <a:xfrm>
            <a:off x="5525559" y="725908"/>
            <a:ext cx="2852928" cy="2852928"/>
          </a:xfrm>
          <a:custGeom>
            <a:avLst/>
            <a:gdLst/>
            <a:ahLst/>
            <a:cxnLst/>
            <a:rect l="l" t="t" r="r" b="b"/>
            <a:pathLst>
              <a:path w="2852928" h="2852928">
                <a:moveTo>
                  <a:pt x="1426464" y="0"/>
                </a:moveTo>
                <a:cubicBezTo>
                  <a:pt x="2214278" y="0"/>
                  <a:pt x="2852928" y="638650"/>
                  <a:pt x="2852928" y="1426464"/>
                </a:cubicBezTo>
                <a:cubicBezTo>
                  <a:pt x="2852928" y="2214278"/>
                  <a:pt x="2214278" y="2852928"/>
                  <a:pt x="1426464" y="2852928"/>
                </a:cubicBezTo>
                <a:cubicBezTo>
                  <a:pt x="638650" y="2852928"/>
                  <a:pt x="0" y="2214278"/>
                  <a:pt x="0" y="1426464"/>
                </a:cubicBezTo>
                <a:cubicBezTo>
                  <a:pt x="0" y="638650"/>
                  <a:pt x="638650" y="0"/>
                  <a:pt x="1426464" y="0"/>
                </a:cubicBezTo>
                <a:close/>
              </a:path>
            </a:pathLst>
          </a:custGeom>
        </p:spPr>
      </p:pic>
      <p:sp>
        <p:nvSpPr>
          <p:cNvPr id="54" name="Freeform: Shape 44">
            <a:extLst>
              <a:ext uri="{FF2B5EF4-FFF2-40B4-BE49-F238E27FC236}">
                <a16:creationId xmlns:a16="http://schemas.microsoft.com/office/drawing/2014/main" id="{6B9D64DB-4D5C-4A91-B45F-F301E3174F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52568" y="-4332"/>
            <a:ext cx="3439432" cy="3550083"/>
          </a:xfrm>
          <a:custGeom>
            <a:avLst/>
            <a:gdLst>
              <a:gd name="connsiteX0" fmla="*/ 115336 w 3439432"/>
              <a:gd name="connsiteY0" fmla="*/ 0 h 3550083"/>
              <a:gd name="connsiteX1" fmla="*/ 3439432 w 3439432"/>
              <a:gd name="connsiteY1" fmla="*/ 0 h 3550083"/>
              <a:gd name="connsiteX2" fmla="*/ 3439432 w 3439432"/>
              <a:gd name="connsiteY2" fmla="*/ 3462762 h 3550083"/>
              <a:gd name="connsiteX3" fmla="*/ 3318024 w 3439432"/>
              <a:gd name="connsiteY3" fmla="*/ 3493980 h 3550083"/>
              <a:gd name="connsiteX4" fmla="*/ 2761488 w 3439432"/>
              <a:gd name="connsiteY4" fmla="*/ 3550083 h 3550083"/>
              <a:gd name="connsiteX5" fmla="*/ 0 w 3439432"/>
              <a:gd name="connsiteY5" fmla="*/ 788595 h 3550083"/>
              <a:gd name="connsiteX6" fmla="*/ 70713 w 3439432"/>
              <a:gd name="connsiteY6" fmla="*/ 164949 h 3550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39432" h="3550083">
                <a:moveTo>
                  <a:pt x="115336" y="0"/>
                </a:moveTo>
                <a:lnTo>
                  <a:pt x="3439432" y="0"/>
                </a:lnTo>
                <a:lnTo>
                  <a:pt x="3439432" y="3462762"/>
                </a:lnTo>
                <a:lnTo>
                  <a:pt x="3318024" y="3493980"/>
                </a:lnTo>
                <a:cubicBezTo>
                  <a:pt x="3138258" y="3530765"/>
                  <a:pt x="2952129" y="3550083"/>
                  <a:pt x="2761488" y="3550083"/>
                </a:cubicBezTo>
                <a:cubicBezTo>
                  <a:pt x="1236360" y="3550083"/>
                  <a:pt x="0" y="2313723"/>
                  <a:pt x="0" y="788595"/>
                </a:cubicBezTo>
                <a:cubicBezTo>
                  <a:pt x="0" y="574124"/>
                  <a:pt x="24450" y="365364"/>
                  <a:pt x="70713" y="164949"/>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8" name="Picture 7" descr="A large mountain in the background&#10;&#10;Description automatically generated">
            <a:extLst>
              <a:ext uri="{FF2B5EF4-FFF2-40B4-BE49-F238E27FC236}">
                <a16:creationId xmlns:a16="http://schemas.microsoft.com/office/drawing/2014/main" id="{329787D5-F454-49A2-8D22-C2FC15AB7715}"/>
              </a:ext>
            </a:extLst>
          </p:cNvPr>
          <p:cNvPicPr>
            <a:picLocks noChangeAspect="1"/>
          </p:cNvPicPr>
          <p:nvPr/>
        </p:nvPicPr>
        <p:blipFill rotWithShape="1">
          <a:blip r:embed="rId6">
            <a:extLst>
              <a:ext uri="{28A0092B-C50C-407E-A947-70E740481C1C}">
                <a14:useLocalDpi xmlns:a14="http://schemas.microsoft.com/office/drawing/2010/main" val="0"/>
              </a:ext>
            </a:extLst>
          </a:blip>
          <a:srcRect l="15344" r="12111" b="3"/>
          <a:stretch/>
        </p:blipFill>
        <p:spPr>
          <a:xfrm>
            <a:off x="8918761" y="-4331"/>
            <a:ext cx="3273238" cy="3383891"/>
          </a:xfrm>
          <a:custGeom>
            <a:avLst/>
            <a:gdLst/>
            <a:ahLst/>
            <a:cxnLst/>
            <a:rect l="l" t="t" r="r" b="b"/>
            <a:pathLst>
              <a:path w="3273238" h="3383891">
                <a:moveTo>
                  <a:pt x="122841" y="0"/>
                </a:moveTo>
                <a:lnTo>
                  <a:pt x="3273238" y="0"/>
                </a:lnTo>
                <a:lnTo>
                  <a:pt x="3273238" y="3291335"/>
                </a:lnTo>
                <a:lnTo>
                  <a:pt x="3118338" y="3331164"/>
                </a:lnTo>
                <a:cubicBezTo>
                  <a:pt x="2949390" y="3365736"/>
                  <a:pt x="2774463" y="3383891"/>
                  <a:pt x="2595295" y="3383891"/>
                </a:cubicBezTo>
                <a:cubicBezTo>
                  <a:pt x="1161953" y="3383891"/>
                  <a:pt x="0" y="2221938"/>
                  <a:pt x="0" y="788596"/>
                </a:cubicBezTo>
                <a:cubicBezTo>
                  <a:pt x="0" y="519845"/>
                  <a:pt x="40850" y="260634"/>
                  <a:pt x="116679" y="16835"/>
                </a:cubicBezTo>
                <a:close/>
              </a:path>
            </a:pathLst>
          </a:custGeom>
        </p:spPr>
      </p:pic>
      <p:sp>
        <p:nvSpPr>
          <p:cNvPr id="55" name="Freeform: Shape 46">
            <a:extLst>
              <a:ext uri="{FF2B5EF4-FFF2-40B4-BE49-F238E27FC236}">
                <a16:creationId xmlns:a16="http://schemas.microsoft.com/office/drawing/2014/main" id="{CB14CE1B-4BC5-4EF2-BE3D-05E4F580B3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99331" y="3907418"/>
            <a:ext cx="2992669" cy="2950582"/>
          </a:xfrm>
          <a:custGeom>
            <a:avLst/>
            <a:gdLst>
              <a:gd name="connsiteX0" fmla="*/ 2052140 w 2992669"/>
              <a:gd name="connsiteY0" fmla="*/ 0 h 2950582"/>
              <a:gd name="connsiteX1" fmla="*/ 2850926 w 2992669"/>
              <a:gd name="connsiteY1" fmla="*/ 161267 h 2950582"/>
              <a:gd name="connsiteX2" fmla="*/ 2992669 w 2992669"/>
              <a:gd name="connsiteY2" fmla="*/ 229549 h 2950582"/>
              <a:gd name="connsiteX3" fmla="*/ 2992669 w 2992669"/>
              <a:gd name="connsiteY3" fmla="*/ 2950582 h 2950582"/>
              <a:gd name="connsiteX4" fmla="*/ 209274 w 2992669"/>
              <a:gd name="connsiteY4" fmla="*/ 2950582 h 2950582"/>
              <a:gd name="connsiteX5" fmla="*/ 161267 w 2992669"/>
              <a:gd name="connsiteY5" fmla="*/ 2850926 h 2950582"/>
              <a:gd name="connsiteX6" fmla="*/ 0 w 2992669"/>
              <a:gd name="connsiteY6" fmla="*/ 2052140 h 2950582"/>
              <a:gd name="connsiteX7" fmla="*/ 2052140 w 2992669"/>
              <a:gd name="connsiteY7" fmla="*/ 0 h 2950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2669" h="2950582">
                <a:moveTo>
                  <a:pt x="2052140" y="0"/>
                </a:moveTo>
                <a:cubicBezTo>
                  <a:pt x="2335482" y="0"/>
                  <a:pt x="2605411" y="57424"/>
                  <a:pt x="2850926" y="161267"/>
                </a:cubicBezTo>
                <a:lnTo>
                  <a:pt x="2992669" y="229549"/>
                </a:lnTo>
                <a:lnTo>
                  <a:pt x="2992669" y="2950582"/>
                </a:lnTo>
                <a:lnTo>
                  <a:pt x="209274" y="2950582"/>
                </a:lnTo>
                <a:lnTo>
                  <a:pt x="161267" y="2850926"/>
                </a:lnTo>
                <a:cubicBezTo>
                  <a:pt x="57423" y="2605411"/>
                  <a:pt x="0" y="2335482"/>
                  <a:pt x="0" y="2052140"/>
                </a:cubicBezTo>
                <a:cubicBezTo>
                  <a:pt x="0" y="918774"/>
                  <a:pt x="918774" y="0"/>
                  <a:pt x="2052140"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Picture 9" descr="A highway with buildings in the background&#10;&#10;Description automatically generated">
            <a:extLst>
              <a:ext uri="{FF2B5EF4-FFF2-40B4-BE49-F238E27FC236}">
                <a16:creationId xmlns:a16="http://schemas.microsoft.com/office/drawing/2014/main" id="{DB658383-B039-43FD-9C8B-8D1568D376C9}"/>
              </a:ext>
            </a:extLst>
          </p:cNvPr>
          <p:cNvPicPr>
            <a:picLocks noChangeAspect="1"/>
          </p:cNvPicPr>
          <p:nvPr/>
        </p:nvPicPr>
        <p:blipFill rotWithShape="1">
          <a:blip r:embed="rId7">
            <a:extLst>
              <a:ext uri="{28A0092B-C50C-407E-A947-70E740481C1C}">
                <a14:useLocalDpi xmlns:a14="http://schemas.microsoft.com/office/drawing/2010/main" val="0"/>
              </a:ext>
            </a:extLst>
          </a:blip>
          <a:srcRect l="32639" r="14321" b="-3"/>
          <a:stretch/>
        </p:blipFill>
        <p:spPr>
          <a:xfrm>
            <a:off x="9363238" y="4071322"/>
            <a:ext cx="2828765" cy="2786678"/>
          </a:xfrm>
          <a:custGeom>
            <a:avLst/>
            <a:gdLst/>
            <a:ahLst/>
            <a:cxnLst/>
            <a:rect l="l" t="t" r="r" b="b"/>
            <a:pathLst>
              <a:path w="2828765" h="2786678">
                <a:moveTo>
                  <a:pt x="1888236" y="0"/>
                </a:moveTo>
                <a:cubicBezTo>
                  <a:pt x="2214125" y="0"/>
                  <a:pt x="2520731" y="82558"/>
                  <a:pt x="2788281" y="227900"/>
                </a:cubicBezTo>
                <a:lnTo>
                  <a:pt x="2828765" y="252495"/>
                </a:lnTo>
                <a:lnTo>
                  <a:pt x="2828765" y="2786678"/>
                </a:lnTo>
                <a:lnTo>
                  <a:pt x="227128" y="2786678"/>
                </a:lnTo>
                <a:lnTo>
                  <a:pt x="148387" y="2623223"/>
                </a:lnTo>
                <a:cubicBezTo>
                  <a:pt x="52837" y="2397318"/>
                  <a:pt x="0" y="2148947"/>
                  <a:pt x="0" y="1888236"/>
                </a:cubicBezTo>
                <a:cubicBezTo>
                  <a:pt x="0" y="845392"/>
                  <a:pt x="845392" y="0"/>
                  <a:pt x="1888236" y="0"/>
                </a:cubicBezTo>
                <a:close/>
              </a:path>
            </a:pathLst>
          </a:custGeom>
        </p:spPr>
      </p:pic>
    </p:spTree>
    <p:extLst>
      <p:ext uri="{BB962C8B-B14F-4D97-AF65-F5344CB8AC3E}">
        <p14:creationId xmlns:p14="http://schemas.microsoft.com/office/powerpoint/2010/main" val="285799498"/>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n old stone building&#10;&#10;Description automatically generated">
            <a:extLst>
              <a:ext uri="{FF2B5EF4-FFF2-40B4-BE49-F238E27FC236}">
                <a16:creationId xmlns:a16="http://schemas.microsoft.com/office/drawing/2014/main" id="{31933505-BD04-41D4-AB72-1697661606D2}"/>
              </a:ext>
            </a:extLst>
          </p:cNvPr>
          <p:cNvPicPr>
            <a:picLocks noChangeAspect="1"/>
          </p:cNvPicPr>
          <p:nvPr/>
        </p:nvPicPr>
        <p:blipFill rotWithShape="1">
          <a:blip r:embed="rId2">
            <a:extLst>
              <a:ext uri="{28A0092B-C50C-407E-A947-70E740481C1C}">
                <a14:useLocalDpi xmlns:a14="http://schemas.microsoft.com/office/drawing/2010/main" val="0"/>
              </a:ext>
            </a:extLst>
          </a:blip>
          <a:srcRect l="32278" r="31636"/>
          <a:stretch/>
        </p:blipFill>
        <p:spPr>
          <a:xfrm>
            <a:off x="232238" y="1123527"/>
            <a:ext cx="3785457" cy="4604800"/>
          </a:xfrm>
          <a:prstGeom prst="rect">
            <a:avLst/>
          </a:prstGeom>
        </p:spPr>
      </p:pic>
      <p:cxnSp>
        <p:nvCxnSpPr>
          <p:cNvPr id="18" name="Straight Connector 16">
            <a:extLst>
              <a:ext uri="{FF2B5EF4-FFF2-40B4-BE49-F238E27FC236}">
                <a16:creationId xmlns:a16="http://schemas.microsoft.com/office/drawing/2014/main" id="{DCD67800-37AC-4E14-89B0-F79DCB3FB86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165600" y="1573887"/>
            <a:ext cx="0" cy="371022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9" name="Picture 8" descr="Timeline&#10;&#10;Description automatically generated">
            <a:extLst>
              <a:ext uri="{FF2B5EF4-FFF2-40B4-BE49-F238E27FC236}">
                <a16:creationId xmlns:a16="http://schemas.microsoft.com/office/drawing/2014/main" id="{B59E7843-A4CA-4234-A0AE-77381EF6E310}"/>
              </a:ext>
            </a:extLst>
          </p:cNvPr>
          <p:cNvPicPr>
            <a:picLocks noChangeAspect="1"/>
          </p:cNvPicPr>
          <p:nvPr/>
        </p:nvPicPr>
        <p:blipFill rotWithShape="1">
          <a:blip r:embed="rId3">
            <a:extLst>
              <a:ext uri="{28A0092B-C50C-407E-A947-70E740481C1C}">
                <a14:useLocalDpi xmlns:a14="http://schemas.microsoft.com/office/drawing/2010/main" val="0"/>
              </a:ext>
            </a:extLst>
          </a:blip>
          <a:srcRect l="29245" r="20714" b="-1"/>
          <a:stretch/>
        </p:blipFill>
        <p:spPr>
          <a:xfrm>
            <a:off x="4310676" y="2003252"/>
            <a:ext cx="3537345" cy="3375430"/>
          </a:xfrm>
          <a:prstGeom prst="rect">
            <a:avLst/>
          </a:prstGeom>
        </p:spPr>
      </p:pic>
      <p:cxnSp>
        <p:nvCxnSpPr>
          <p:cNvPr id="19" name="Straight Connector 18">
            <a:extLst>
              <a:ext uri="{FF2B5EF4-FFF2-40B4-BE49-F238E27FC236}">
                <a16:creationId xmlns:a16="http://schemas.microsoft.com/office/drawing/2014/main" id="{20F1788F-A5AE-4188-8274-F7F2E3833EC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995920" y="1573887"/>
            <a:ext cx="0" cy="371022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6" name="Picture 5" descr="A large stone building&#10;&#10;Description automatically generated">
            <a:extLst>
              <a:ext uri="{FF2B5EF4-FFF2-40B4-BE49-F238E27FC236}">
                <a16:creationId xmlns:a16="http://schemas.microsoft.com/office/drawing/2014/main" id="{62F8B687-1907-431D-8CB6-EA1801D13A32}"/>
              </a:ext>
            </a:extLst>
          </p:cNvPr>
          <p:cNvPicPr>
            <a:picLocks noChangeAspect="1"/>
          </p:cNvPicPr>
          <p:nvPr/>
        </p:nvPicPr>
        <p:blipFill rotWithShape="1">
          <a:blip r:embed="rId4">
            <a:extLst>
              <a:ext uri="{28A0092B-C50C-407E-A947-70E740481C1C}">
                <a14:useLocalDpi xmlns:a14="http://schemas.microsoft.com/office/drawing/2010/main" val="0"/>
              </a:ext>
            </a:extLst>
          </a:blip>
          <a:srcRect l="30483" r="33432"/>
          <a:stretch/>
        </p:blipFill>
        <p:spPr>
          <a:xfrm>
            <a:off x="8143820" y="1123528"/>
            <a:ext cx="3815935" cy="4604800"/>
          </a:xfrm>
          <a:prstGeom prst="rect">
            <a:avLst/>
          </a:prstGeom>
        </p:spPr>
      </p:pic>
      <p:sp>
        <p:nvSpPr>
          <p:cNvPr id="10" name="Rectangle 9">
            <a:extLst>
              <a:ext uri="{FF2B5EF4-FFF2-40B4-BE49-F238E27FC236}">
                <a16:creationId xmlns:a16="http://schemas.microsoft.com/office/drawing/2014/main" id="{87B29B52-C5FA-4340-9DD1-958D68319579}"/>
              </a:ext>
            </a:extLst>
          </p:cNvPr>
          <p:cNvSpPr/>
          <p:nvPr/>
        </p:nvSpPr>
        <p:spPr>
          <a:xfrm>
            <a:off x="8831224" y="5924806"/>
            <a:ext cx="2728632" cy="923330"/>
          </a:xfrm>
          <a:prstGeom prst="rect">
            <a:avLst/>
          </a:prstGeom>
          <a:noFill/>
        </p:spPr>
        <p:txBody>
          <a:bodyPr wrap="none" lIns="91440" tIns="45720" rIns="91440" bIns="45720">
            <a:spAutoFit/>
          </a:bodyPr>
          <a:lstStyle/>
          <a:p>
            <a:pPr algn="ctr"/>
            <a:r>
              <a:rPr lang="hi-IN" sz="5400" dirty="0">
                <a:ln w="0"/>
                <a:gradFill>
                  <a:gsLst>
                    <a:gs pos="21000">
                      <a:srgbClr val="53575C"/>
                    </a:gs>
                    <a:gs pos="88000">
                      <a:srgbClr val="C5C7CA"/>
                    </a:gs>
                  </a:gsLst>
                  <a:lin ang="5400000"/>
                </a:gradFill>
              </a:rPr>
              <a:t>छत्तीसगढ़</a:t>
            </a:r>
            <a:endParaRPr lang="en-US" sz="5400" dirty="0">
              <a:ln w="0"/>
              <a:gradFill>
                <a:gsLst>
                  <a:gs pos="21000">
                    <a:srgbClr val="53575C"/>
                  </a:gs>
                  <a:gs pos="88000">
                    <a:srgbClr val="C5C7CA"/>
                  </a:gs>
                </a:gsLst>
                <a:lin ang="5400000"/>
              </a:gradFill>
            </a:endParaRPr>
          </a:p>
        </p:txBody>
      </p:sp>
      <p:sp>
        <p:nvSpPr>
          <p:cNvPr id="21" name="Rectangle 20">
            <a:extLst>
              <a:ext uri="{FF2B5EF4-FFF2-40B4-BE49-F238E27FC236}">
                <a16:creationId xmlns:a16="http://schemas.microsoft.com/office/drawing/2014/main" id="{0924A61D-FE6B-4857-9394-CC0530E2B1B4}"/>
              </a:ext>
            </a:extLst>
          </p:cNvPr>
          <p:cNvSpPr/>
          <p:nvPr/>
        </p:nvSpPr>
        <p:spPr>
          <a:xfrm>
            <a:off x="835454" y="5924806"/>
            <a:ext cx="2175596" cy="923330"/>
          </a:xfrm>
          <a:prstGeom prst="rect">
            <a:avLst/>
          </a:prstGeom>
          <a:noFill/>
        </p:spPr>
        <p:txBody>
          <a:bodyPr wrap="none" lIns="91440" tIns="45720" rIns="91440" bIns="45720">
            <a:spAutoFit/>
          </a:bodyPr>
          <a:lstStyle/>
          <a:p>
            <a:pPr algn="ctr"/>
            <a:r>
              <a:rPr lang="hi-IN" sz="5400" dirty="0">
                <a:ln w="0"/>
                <a:gradFill>
                  <a:gsLst>
                    <a:gs pos="21000">
                      <a:srgbClr val="53575C"/>
                    </a:gs>
                    <a:gs pos="88000">
                      <a:srgbClr val="C5C7CA"/>
                    </a:gs>
                  </a:gsLst>
                  <a:lin ang="5400000"/>
                </a:gradFill>
              </a:rPr>
              <a:t>गुजरात</a:t>
            </a:r>
            <a:endParaRPr lang="en-US" sz="5400" dirty="0">
              <a:ln w="0"/>
              <a:gradFill>
                <a:gsLst>
                  <a:gs pos="21000">
                    <a:srgbClr val="53575C"/>
                  </a:gs>
                  <a:gs pos="88000">
                    <a:srgbClr val="C5C7CA"/>
                  </a:gs>
                </a:gsLst>
                <a:lin ang="5400000"/>
              </a:gradFill>
            </a:endParaRPr>
          </a:p>
        </p:txBody>
      </p:sp>
      <p:sp>
        <p:nvSpPr>
          <p:cNvPr id="24" name="Rectangle 23">
            <a:extLst>
              <a:ext uri="{FF2B5EF4-FFF2-40B4-BE49-F238E27FC236}">
                <a16:creationId xmlns:a16="http://schemas.microsoft.com/office/drawing/2014/main" id="{48550C59-8D05-493A-B2EF-8706AF8AD9EB}"/>
              </a:ext>
            </a:extLst>
          </p:cNvPr>
          <p:cNvSpPr/>
          <p:nvPr/>
        </p:nvSpPr>
        <p:spPr>
          <a:xfrm>
            <a:off x="5097134" y="1146182"/>
            <a:ext cx="1997727" cy="923330"/>
          </a:xfrm>
          <a:prstGeom prst="rect">
            <a:avLst/>
          </a:prstGeom>
          <a:noFill/>
        </p:spPr>
        <p:txBody>
          <a:bodyPr wrap="none" lIns="91440" tIns="45720" rIns="91440" bIns="45720">
            <a:spAutoFit/>
          </a:bodyPr>
          <a:lstStyle/>
          <a:p>
            <a:pPr algn="ctr"/>
            <a:r>
              <a:rPr lang="en-IN"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Meets</a:t>
            </a:r>
            <a:endPar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40184837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975F73A9-5659-4AA3-ACAB-40CC678EB3EB}"/>
              </a:ext>
            </a:extLst>
          </p:cNvPr>
          <p:cNvSpPr txBox="1"/>
          <p:nvPr/>
        </p:nvSpPr>
        <p:spPr>
          <a:xfrm>
            <a:off x="643467" y="321734"/>
            <a:ext cx="5136416" cy="1135737"/>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4400" b="1" kern="1200">
                <a:solidFill>
                  <a:schemeClr val="tx1"/>
                </a:solidFill>
                <a:latin typeface="+mj-lt"/>
                <a:ea typeface="+mj-ea"/>
                <a:cs typeface="+mj-cs"/>
              </a:rPr>
              <a:t>अहमदाबाद</a:t>
            </a:r>
            <a:endParaRPr lang="en-US" sz="3600" b="1" kern="1200" dirty="0">
              <a:solidFill>
                <a:schemeClr val="tx1"/>
              </a:solidFill>
              <a:latin typeface="+mj-lt"/>
              <a:ea typeface="+mj-ea"/>
              <a:cs typeface="+mj-cs"/>
            </a:endParaRPr>
          </a:p>
        </p:txBody>
      </p:sp>
      <p:sp>
        <p:nvSpPr>
          <p:cNvPr id="4" name="TextBox 3">
            <a:extLst>
              <a:ext uri="{FF2B5EF4-FFF2-40B4-BE49-F238E27FC236}">
                <a16:creationId xmlns:a16="http://schemas.microsoft.com/office/drawing/2014/main" id="{7A5BE7A8-67AE-41A4-BB9A-994113F8A228}"/>
              </a:ext>
            </a:extLst>
          </p:cNvPr>
          <p:cNvSpPr txBox="1"/>
          <p:nvPr/>
        </p:nvSpPr>
        <p:spPr>
          <a:xfrm>
            <a:off x="643468" y="1782981"/>
            <a:ext cx="5136416" cy="4393982"/>
          </a:xfrm>
          <a:prstGeom prst="rect">
            <a:avLst/>
          </a:prstGeom>
        </p:spPr>
        <p:txBody>
          <a:bodyPr vert="horz" lIns="91440" tIns="45720" rIns="91440" bIns="45720" rtlCol="0">
            <a:noAutofit/>
          </a:bodyPr>
          <a:lstStyle/>
          <a:p>
            <a:pPr marL="285750" indent="-228600">
              <a:lnSpc>
                <a:spcPct val="90000"/>
              </a:lnSpc>
              <a:spcAft>
                <a:spcPts val="600"/>
              </a:spcAft>
              <a:buFont typeface="Arial" panose="020B0604020202020204" pitchFamily="34" charset="0"/>
              <a:buChar char="•"/>
            </a:pPr>
            <a:r>
              <a:rPr lang="en-US" sz="2400" dirty="0" err="1">
                <a:latin typeface="Aparajita" panose="02020603050405020304" pitchFamily="18" charset="0"/>
                <a:cs typeface="Aparajita" panose="02020603050405020304" pitchFamily="18" charset="0"/>
              </a:rPr>
              <a:t>गुजरात</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पहली</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राजधानी</a:t>
            </a:r>
            <a:endParaRPr lang="en-US" sz="2400" dirty="0">
              <a:latin typeface="Aparajita" panose="02020603050405020304" pitchFamily="18" charset="0"/>
              <a:cs typeface="Aparajita" panose="02020603050405020304" pitchFamily="18" charset="0"/>
            </a:endParaRPr>
          </a:p>
          <a:p>
            <a:pPr marL="285750" indent="-228600">
              <a:lnSpc>
                <a:spcPct val="90000"/>
              </a:lnSpc>
              <a:spcAft>
                <a:spcPts val="600"/>
              </a:spcAft>
              <a:buFont typeface="Arial" panose="020B0604020202020204" pitchFamily="34" charset="0"/>
              <a:buChar char="•"/>
            </a:pPr>
            <a:endParaRPr lang="en-US" sz="2400" dirty="0">
              <a:latin typeface="Aparajita" panose="02020603050405020304" pitchFamily="18" charset="0"/>
              <a:cs typeface="Aparajita" panose="02020603050405020304" pitchFamily="18" charset="0"/>
            </a:endParaRPr>
          </a:p>
          <a:p>
            <a:pPr marL="285750" indent="-228600">
              <a:lnSpc>
                <a:spcPct val="90000"/>
              </a:lnSpc>
              <a:spcAft>
                <a:spcPts val="600"/>
              </a:spcAft>
              <a:buFont typeface="Arial" panose="020B0604020202020204" pitchFamily="34" charset="0"/>
              <a:buChar char="•"/>
            </a:pPr>
            <a:r>
              <a:rPr lang="en-US" sz="2400" dirty="0" err="1">
                <a:latin typeface="Aparajita" panose="02020603050405020304" pitchFamily="18" charset="0"/>
                <a:cs typeface="Aparajita" panose="02020603050405020304" pitchFamily="18" charset="0"/>
              </a:rPr>
              <a:t>भारत</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पाँचवाँ</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सबसे</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ज्यादा</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आबादी</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वाला</a:t>
            </a:r>
            <a:r>
              <a:rPr lang="en-US" sz="2400" dirty="0">
                <a:latin typeface="Aparajita" panose="02020603050405020304" pitchFamily="18" charset="0"/>
                <a:cs typeface="Aparajita" panose="02020603050405020304" pitchFamily="18" charset="0"/>
              </a:rPr>
              <a:t> </a:t>
            </a:r>
            <a:r>
              <a:rPr lang="hi-IN" sz="2400" dirty="0">
                <a:latin typeface="Aparajita" panose="02020603050405020304" pitchFamily="18" charset="0"/>
                <a:cs typeface="Aparajita" panose="02020603050405020304" pitchFamily="18" charset="0"/>
              </a:rPr>
              <a:t>शहर</a:t>
            </a:r>
            <a:r>
              <a:rPr lang="en-US" sz="2400" dirty="0">
                <a:latin typeface="Aparajita" panose="02020603050405020304" pitchFamily="18" charset="0"/>
                <a:cs typeface="Aparajita" panose="02020603050405020304" pitchFamily="18" charset="0"/>
              </a:rPr>
              <a:t> </a:t>
            </a:r>
          </a:p>
          <a:p>
            <a:pPr marL="285750" indent="-228600">
              <a:lnSpc>
                <a:spcPct val="90000"/>
              </a:lnSpc>
              <a:spcAft>
                <a:spcPts val="600"/>
              </a:spcAft>
              <a:buFont typeface="Arial" panose="020B0604020202020204" pitchFamily="34" charset="0"/>
              <a:buChar char="•"/>
            </a:pPr>
            <a:endParaRPr lang="en-US" sz="2400" dirty="0">
              <a:latin typeface="Aparajita" panose="02020603050405020304" pitchFamily="18" charset="0"/>
              <a:cs typeface="Aparajita" panose="02020603050405020304" pitchFamily="18" charset="0"/>
            </a:endParaRPr>
          </a:p>
          <a:p>
            <a:pPr marL="285750" indent="-228600">
              <a:lnSpc>
                <a:spcPct val="90000"/>
              </a:lnSpc>
              <a:spcAft>
                <a:spcPts val="600"/>
              </a:spcAft>
              <a:buFont typeface="Arial" panose="020B0604020202020204" pitchFamily="34" charset="0"/>
              <a:buChar char="•"/>
            </a:pPr>
            <a:r>
              <a:rPr lang="en-US" sz="2400" dirty="0" err="1">
                <a:latin typeface="Aparajita" panose="02020603050405020304" pitchFamily="18" charset="0"/>
                <a:cs typeface="Aparajita" panose="02020603050405020304" pitchFamily="18" charset="0"/>
              </a:rPr>
              <a:t>साबरमती</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नदी</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किनारे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बसे</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हुए</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इस</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शहर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पुराना</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नाम</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कर्णावती</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a:t>
            </a:r>
            <a:r>
              <a:rPr lang="en-US" sz="2400" dirty="0">
                <a:latin typeface="Aparajita" panose="02020603050405020304" pitchFamily="18" charset="0"/>
                <a:cs typeface="Aparajita" panose="02020603050405020304" pitchFamily="18" charset="0"/>
              </a:rPr>
              <a:t> |</a:t>
            </a:r>
          </a:p>
          <a:p>
            <a:pPr indent="-228600">
              <a:lnSpc>
                <a:spcPct val="90000"/>
              </a:lnSpc>
              <a:spcAft>
                <a:spcPts val="600"/>
              </a:spcAft>
              <a:buFont typeface="Arial" panose="020B0604020202020204" pitchFamily="34" charset="0"/>
              <a:buChar char="•"/>
            </a:pPr>
            <a:endParaRPr lang="en-US" sz="2400" dirty="0">
              <a:latin typeface="Aparajita" panose="02020603050405020304" pitchFamily="18" charset="0"/>
              <a:cs typeface="Aparajita" panose="02020603050405020304" pitchFamily="18" charset="0"/>
            </a:endParaRPr>
          </a:p>
          <a:p>
            <a:pPr marL="285750" indent="-228600">
              <a:lnSpc>
                <a:spcPct val="90000"/>
              </a:lnSpc>
              <a:spcAft>
                <a:spcPts val="600"/>
              </a:spcAft>
              <a:buFont typeface="Arial" panose="020B0604020202020204" pitchFamily="34" charset="0"/>
              <a:buChar char="•"/>
            </a:pPr>
            <a:r>
              <a:rPr lang="en-US" sz="2400" dirty="0" err="1">
                <a:latin typeface="Aparajita" panose="02020603050405020304" pitchFamily="18" charset="0"/>
                <a:cs typeface="Aparajita" panose="02020603050405020304" pitchFamily="18" charset="0"/>
              </a:rPr>
              <a:t>यह</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शहर</a:t>
            </a:r>
            <a:r>
              <a:rPr lang="en-US" sz="2400" dirty="0">
                <a:latin typeface="Aparajita" panose="02020603050405020304" pitchFamily="18" charset="0"/>
                <a:cs typeface="Aparajita" panose="02020603050405020304" pitchFamily="18" charset="0"/>
              </a:rPr>
              <a:t> 11 </a:t>
            </a:r>
            <a:r>
              <a:rPr lang="en-US" sz="2400" dirty="0" err="1">
                <a:latin typeface="Aparajita" panose="02020603050405020304" pitchFamily="18" charset="0"/>
                <a:cs typeface="Aparajita" panose="02020603050405020304" pitchFamily="18" charset="0"/>
              </a:rPr>
              <a:t>वी</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सदी</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से</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आबाद</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a:t>
            </a:r>
            <a:r>
              <a:rPr lang="en-US" sz="2400" dirty="0">
                <a:latin typeface="Aparajita" panose="02020603050405020304" pitchFamily="18" charset="0"/>
                <a:cs typeface="Aparajita" panose="02020603050405020304" pitchFamily="18" charset="0"/>
              </a:rPr>
              <a:t> </a:t>
            </a:r>
          </a:p>
          <a:p>
            <a:pPr marL="285750" indent="-228600">
              <a:lnSpc>
                <a:spcPct val="90000"/>
              </a:lnSpc>
              <a:spcAft>
                <a:spcPts val="600"/>
              </a:spcAft>
              <a:buFont typeface="Arial" panose="020B0604020202020204" pitchFamily="34" charset="0"/>
              <a:buChar char="•"/>
            </a:pPr>
            <a:endParaRPr lang="en-US" sz="2400" dirty="0">
              <a:latin typeface="Aparajita" panose="02020603050405020304" pitchFamily="18" charset="0"/>
              <a:cs typeface="Aparajita" panose="02020603050405020304" pitchFamily="18" charset="0"/>
            </a:endParaRPr>
          </a:p>
          <a:p>
            <a:pPr marL="285750" indent="-228600">
              <a:lnSpc>
                <a:spcPct val="90000"/>
              </a:lnSpc>
              <a:spcAft>
                <a:spcPts val="600"/>
              </a:spcAft>
              <a:buFont typeface="Arial" panose="020B0604020202020204" pitchFamily="34" charset="0"/>
              <a:buChar char="•"/>
            </a:pPr>
            <a:r>
              <a:rPr lang="en-US" sz="2400" dirty="0" err="1">
                <a:latin typeface="Aparajita" panose="02020603050405020304" pitchFamily="18" charset="0"/>
                <a:cs typeface="Aparajita" panose="02020603050405020304" pitchFamily="18" charset="0"/>
              </a:rPr>
              <a:t>अहमदाबाद</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उद्योग</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क्षेत्र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में</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काफी</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आगे</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एवं</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दवाइयों</a:t>
            </a:r>
            <a:r>
              <a:rPr lang="en-US" sz="2400" dirty="0">
                <a:latin typeface="Aparajita" panose="02020603050405020304" pitchFamily="18" charset="0"/>
                <a:cs typeface="Aparajita" panose="02020603050405020304" pitchFamily="18" charset="0"/>
              </a:rPr>
              <a:t> , </a:t>
            </a:r>
            <a:r>
              <a:rPr lang="en-US" sz="2400" dirty="0" err="1">
                <a:latin typeface="Aparajita" panose="02020603050405020304" pitchFamily="18" charset="0"/>
                <a:cs typeface="Aparajita" panose="02020603050405020304" pitchFamily="18" charset="0"/>
              </a:rPr>
              <a:t>कपडे</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जैसे</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उद्योगों</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मुख्य</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केंद्र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a:t>
            </a:r>
            <a:r>
              <a:rPr lang="en-US" sz="2400" dirty="0">
                <a:latin typeface="Aparajita" panose="02020603050405020304" pitchFamily="18" charset="0"/>
                <a:cs typeface="Aparajita" panose="02020603050405020304" pitchFamily="18" charset="0"/>
              </a:rPr>
              <a:t> </a:t>
            </a:r>
          </a:p>
        </p:txBody>
      </p:sp>
      <p:pic>
        <p:nvPicPr>
          <p:cNvPr id="15" name="Picture 14" descr="A large long train on a steel track&#10;&#10;Description automatically generated">
            <a:extLst>
              <a:ext uri="{FF2B5EF4-FFF2-40B4-BE49-F238E27FC236}">
                <a16:creationId xmlns:a16="http://schemas.microsoft.com/office/drawing/2014/main" id="{067AD573-B061-407E-AA34-AFBABE2D63E0}"/>
              </a:ext>
            </a:extLst>
          </p:cNvPr>
          <p:cNvPicPr>
            <a:picLocks noChangeAspect="1"/>
          </p:cNvPicPr>
          <p:nvPr/>
        </p:nvPicPr>
        <p:blipFill rotWithShape="1">
          <a:blip r:embed="rId2">
            <a:extLst>
              <a:ext uri="{28A0092B-C50C-407E-A947-70E740481C1C}">
                <a14:useLocalDpi xmlns:a14="http://schemas.microsoft.com/office/drawing/2010/main" val="0"/>
              </a:ext>
            </a:extLst>
          </a:blip>
          <a:srcRect t="45810" r="2" b="13279"/>
          <a:stretch/>
        </p:blipFill>
        <p:spPr>
          <a:xfrm>
            <a:off x="6412116" y="10"/>
            <a:ext cx="5779884" cy="2287806"/>
          </a:xfrm>
          <a:prstGeom prst="rect">
            <a:avLst/>
          </a:prstGeom>
        </p:spPr>
      </p:pic>
      <p:pic>
        <p:nvPicPr>
          <p:cNvPr id="13" name="Picture 12" descr="A tree in front of a house&#10;&#10;Description automatically generated">
            <a:extLst>
              <a:ext uri="{FF2B5EF4-FFF2-40B4-BE49-F238E27FC236}">
                <a16:creationId xmlns:a16="http://schemas.microsoft.com/office/drawing/2014/main" id="{AA5853A4-131E-4207-8F06-A57F92C45E4F}"/>
              </a:ext>
            </a:extLst>
          </p:cNvPr>
          <p:cNvPicPr>
            <a:picLocks noChangeAspect="1"/>
          </p:cNvPicPr>
          <p:nvPr/>
        </p:nvPicPr>
        <p:blipFill rotWithShape="1">
          <a:blip r:embed="rId3">
            <a:extLst>
              <a:ext uri="{28A0092B-C50C-407E-A947-70E740481C1C}">
                <a14:useLocalDpi xmlns:a14="http://schemas.microsoft.com/office/drawing/2010/main" val="0"/>
              </a:ext>
            </a:extLst>
          </a:blip>
          <a:srcRect t="15528" r="2" b="27314"/>
          <a:stretch/>
        </p:blipFill>
        <p:spPr>
          <a:xfrm>
            <a:off x="6412116" y="4570184"/>
            <a:ext cx="5779884" cy="2287816"/>
          </a:xfrm>
          <a:prstGeom prst="rect">
            <a:avLst/>
          </a:prstGeom>
        </p:spPr>
      </p:pic>
      <p:pic>
        <p:nvPicPr>
          <p:cNvPr id="17" name="Picture 16" descr="A large stadium with green grass&#10;&#10;Description automatically generated">
            <a:extLst>
              <a:ext uri="{FF2B5EF4-FFF2-40B4-BE49-F238E27FC236}">
                <a16:creationId xmlns:a16="http://schemas.microsoft.com/office/drawing/2014/main" id="{793E4011-1407-4FB1-8FE0-A5D421E30BBC}"/>
              </a:ext>
            </a:extLst>
          </p:cNvPr>
          <p:cNvPicPr>
            <a:picLocks noChangeAspect="1"/>
          </p:cNvPicPr>
          <p:nvPr/>
        </p:nvPicPr>
        <p:blipFill rotWithShape="1">
          <a:blip r:embed="rId4">
            <a:extLst>
              <a:ext uri="{28A0092B-C50C-407E-A947-70E740481C1C}">
                <a14:useLocalDpi xmlns:a14="http://schemas.microsoft.com/office/drawing/2010/main" val="0"/>
              </a:ext>
            </a:extLst>
          </a:blip>
          <a:srcRect t="4804" r="-2" b="29107"/>
          <a:stretch/>
        </p:blipFill>
        <p:spPr>
          <a:xfrm>
            <a:off x="6412116" y="2288006"/>
            <a:ext cx="5779884" cy="2287816"/>
          </a:xfrm>
          <a:prstGeom prst="rect">
            <a:avLst/>
          </a:prstGeom>
        </p:spPr>
      </p:pic>
      <p:grpSp>
        <p:nvGrpSpPr>
          <p:cNvPr id="24" name="Group 23">
            <a:extLst>
              <a:ext uri="{FF2B5EF4-FFF2-40B4-BE49-F238E27FC236}">
                <a16:creationId xmlns:a16="http://schemas.microsoft.com/office/drawing/2014/main" id="{4E1CCBAB-B73B-43B3-B640-671A62937F6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123132" y="713128"/>
            <a:ext cx="1068867" cy="2126625"/>
            <a:chOff x="10918968" y="713127"/>
            <a:chExt cx="1273032" cy="2532832"/>
          </a:xfrm>
        </p:grpSpPr>
        <p:sp>
          <p:nvSpPr>
            <p:cNvPr id="25" name="Rectangle 24">
              <a:extLst>
                <a:ext uri="{FF2B5EF4-FFF2-40B4-BE49-F238E27FC236}">
                  <a16:creationId xmlns:a16="http://schemas.microsoft.com/office/drawing/2014/main" id="{3B1CF92E-2B5D-487A-A899-BB649820A3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a:extLst>
                <a:ext uri="{FF2B5EF4-FFF2-40B4-BE49-F238E27FC236}">
                  <a16:creationId xmlns:a16="http://schemas.microsoft.com/office/drawing/2014/main" id="{E7354EA5-24E3-4F7E-933A-53A274ADAA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8" name="Isosceles Triangle 27">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962BE90-6990-4EF7-8A3D-7806FD146887}"/>
              </a:ext>
            </a:extLst>
          </p:cNvPr>
          <p:cNvSpPr txBox="1"/>
          <p:nvPr/>
        </p:nvSpPr>
        <p:spPr>
          <a:xfrm>
            <a:off x="9848538" y="1588957"/>
            <a:ext cx="2040910" cy="369332"/>
          </a:xfrm>
          <a:prstGeom prst="rect">
            <a:avLst/>
          </a:prstGeom>
          <a:noFill/>
        </p:spPr>
        <p:txBody>
          <a:bodyPr wrap="square" rtlCol="0">
            <a:spAutoFit/>
          </a:bodyPr>
          <a:lstStyle/>
          <a:p>
            <a:r>
              <a:rPr lang="hi-IN">
                <a:solidFill>
                  <a:schemeClr val="bg1"/>
                </a:solidFill>
              </a:rPr>
              <a:t>साबरमती रिवर फ्रंट </a:t>
            </a:r>
            <a:endParaRPr lang="en-IN" dirty="0">
              <a:solidFill>
                <a:schemeClr val="bg1"/>
              </a:solidFill>
            </a:endParaRPr>
          </a:p>
        </p:txBody>
      </p:sp>
      <p:sp>
        <p:nvSpPr>
          <p:cNvPr id="16" name="TextBox 15">
            <a:extLst>
              <a:ext uri="{FF2B5EF4-FFF2-40B4-BE49-F238E27FC236}">
                <a16:creationId xmlns:a16="http://schemas.microsoft.com/office/drawing/2014/main" id="{7CFAC264-BFAA-4799-8111-7BFB6B0CEE41}"/>
              </a:ext>
            </a:extLst>
          </p:cNvPr>
          <p:cNvSpPr txBox="1"/>
          <p:nvPr/>
        </p:nvSpPr>
        <p:spPr>
          <a:xfrm>
            <a:off x="9731364" y="4094248"/>
            <a:ext cx="2460635" cy="369332"/>
          </a:xfrm>
          <a:prstGeom prst="rect">
            <a:avLst/>
          </a:prstGeom>
          <a:noFill/>
        </p:spPr>
        <p:txBody>
          <a:bodyPr wrap="square" rtlCol="0">
            <a:spAutoFit/>
          </a:bodyPr>
          <a:lstStyle/>
          <a:p>
            <a:r>
              <a:rPr lang="hi-IN">
                <a:solidFill>
                  <a:schemeClr val="bg1"/>
                </a:solidFill>
              </a:rPr>
              <a:t>मोटेरा क्रिकेट स्टेडियम </a:t>
            </a:r>
            <a:endParaRPr lang="en-IN" dirty="0">
              <a:solidFill>
                <a:schemeClr val="bg1"/>
              </a:solidFill>
            </a:endParaRPr>
          </a:p>
        </p:txBody>
      </p:sp>
      <p:sp>
        <p:nvSpPr>
          <p:cNvPr id="18" name="TextBox 17">
            <a:extLst>
              <a:ext uri="{FF2B5EF4-FFF2-40B4-BE49-F238E27FC236}">
                <a16:creationId xmlns:a16="http://schemas.microsoft.com/office/drawing/2014/main" id="{933BA4FA-0FCD-4D66-954E-9ECDFC828CA9}"/>
              </a:ext>
            </a:extLst>
          </p:cNvPr>
          <p:cNvSpPr txBox="1"/>
          <p:nvPr/>
        </p:nvSpPr>
        <p:spPr>
          <a:xfrm>
            <a:off x="8828083" y="6415978"/>
            <a:ext cx="2040910" cy="369332"/>
          </a:xfrm>
          <a:prstGeom prst="rect">
            <a:avLst/>
          </a:prstGeom>
          <a:noFill/>
        </p:spPr>
        <p:txBody>
          <a:bodyPr wrap="square" rtlCol="0">
            <a:spAutoFit/>
          </a:bodyPr>
          <a:lstStyle/>
          <a:p>
            <a:r>
              <a:rPr lang="hi-IN"/>
              <a:t>साबरमती आश्रम</a:t>
            </a:r>
            <a:endParaRPr lang="en-IN" dirty="0"/>
          </a:p>
        </p:txBody>
      </p:sp>
      <mc:AlternateContent xmlns:mc="http://schemas.openxmlformats.org/markup-compatibility/2006" xmlns:p14="http://schemas.microsoft.com/office/powerpoint/2010/main">
        <mc:Choice Requires="p14">
          <p:contentPart p14:bwMode="auto" r:id="rId5">
            <p14:nvContentPartPr>
              <p14:cNvPr id="2" name="Ink 1">
                <a:extLst>
                  <a:ext uri="{FF2B5EF4-FFF2-40B4-BE49-F238E27FC236}">
                    <a16:creationId xmlns:a16="http://schemas.microsoft.com/office/drawing/2014/main" id="{D2043175-9345-41DB-B76E-8D5C5482C3BB}"/>
                  </a:ext>
                </a:extLst>
              </p14:cNvPr>
              <p14:cNvContentPartPr/>
              <p14:nvPr/>
            </p14:nvContentPartPr>
            <p14:xfrm>
              <a:off x="2270520" y="4398840"/>
              <a:ext cx="199440" cy="38520"/>
            </p14:xfrm>
          </p:contentPart>
        </mc:Choice>
        <mc:Fallback xmlns="">
          <p:pic>
            <p:nvPicPr>
              <p:cNvPr id="2" name="Ink 1">
                <a:extLst>
                  <a:ext uri="{FF2B5EF4-FFF2-40B4-BE49-F238E27FC236}">
                    <a16:creationId xmlns:a16="http://schemas.microsoft.com/office/drawing/2014/main" id="{D2043175-9345-41DB-B76E-8D5C5482C3BB}"/>
                  </a:ext>
                </a:extLst>
              </p:cNvPr>
              <p:cNvPicPr/>
              <p:nvPr/>
            </p:nvPicPr>
            <p:blipFill>
              <a:blip r:embed="rId6"/>
              <a:stretch>
                <a:fillRect/>
              </a:stretch>
            </p:blipFill>
            <p:spPr>
              <a:xfrm>
                <a:off x="2261160" y="4389480"/>
                <a:ext cx="218160" cy="57240"/>
              </a:xfrm>
              <a:prstGeom prst="rect">
                <a:avLst/>
              </a:prstGeom>
            </p:spPr>
          </p:pic>
        </mc:Fallback>
      </mc:AlternateContent>
    </p:spTree>
    <p:extLst>
      <p:ext uri="{BB962C8B-B14F-4D97-AF65-F5344CB8AC3E}">
        <p14:creationId xmlns:p14="http://schemas.microsoft.com/office/powerpoint/2010/main" val="2423121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p:bldP spid="1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975F73A9-5659-4AA3-ACAB-40CC678EB3EB}"/>
              </a:ext>
            </a:extLst>
          </p:cNvPr>
          <p:cNvSpPr txBox="1"/>
          <p:nvPr/>
        </p:nvSpPr>
        <p:spPr>
          <a:xfrm>
            <a:off x="643467" y="321734"/>
            <a:ext cx="5136416" cy="1135737"/>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5400" b="1" kern="1200" dirty="0" err="1">
                <a:solidFill>
                  <a:schemeClr val="tx1"/>
                </a:solidFill>
                <a:latin typeface="+mj-lt"/>
                <a:ea typeface="+mj-ea"/>
                <a:cs typeface="+mj-cs"/>
              </a:rPr>
              <a:t>सूरत</a:t>
            </a:r>
            <a:r>
              <a:rPr lang="en-US" sz="5400" b="1" kern="1200" dirty="0">
                <a:solidFill>
                  <a:schemeClr val="tx1"/>
                </a:solidFill>
                <a:latin typeface="+mj-lt"/>
                <a:ea typeface="+mj-ea"/>
                <a:cs typeface="+mj-cs"/>
              </a:rPr>
              <a:t> </a:t>
            </a:r>
          </a:p>
        </p:txBody>
      </p:sp>
      <p:sp>
        <p:nvSpPr>
          <p:cNvPr id="4" name="TextBox 3">
            <a:extLst>
              <a:ext uri="{FF2B5EF4-FFF2-40B4-BE49-F238E27FC236}">
                <a16:creationId xmlns:a16="http://schemas.microsoft.com/office/drawing/2014/main" id="{7A5BE7A8-67AE-41A4-BB9A-994113F8A228}"/>
              </a:ext>
            </a:extLst>
          </p:cNvPr>
          <p:cNvSpPr txBox="1"/>
          <p:nvPr/>
        </p:nvSpPr>
        <p:spPr>
          <a:xfrm>
            <a:off x="588660" y="1577515"/>
            <a:ext cx="5136416" cy="4393982"/>
          </a:xfrm>
          <a:prstGeom prst="rect">
            <a:avLst/>
          </a:prstGeom>
        </p:spPr>
        <p:txBody>
          <a:bodyPr vert="horz" lIns="91440" tIns="45720" rIns="91440" bIns="45720" rtlCol="0">
            <a:noAutofit/>
          </a:bodyPr>
          <a:lstStyle/>
          <a:p>
            <a:pPr marL="285750" indent="-228600">
              <a:lnSpc>
                <a:spcPct val="90000"/>
              </a:lnSpc>
              <a:spcAft>
                <a:spcPts val="600"/>
              </a:spcAft>
              <a:buFont typeface="Arial" panose="020B0604020202020204" pitchFamily="34" charset="0"/>
              <a:buChar char="•"/>
            </a:pPr>
            <a:r>
              <a:rPr lang="en-US" sz="2800" dirty="0" err="1">
                <a:latin typeface="Aparajita" panose="02020603050405020304" pitchFamily="18" charset="0"/>
                <a:cs typeface="Aparajita" panose="02020603050405020304" pitchFamily="18" charset="0"/>
              </a:rPr>
              <a:t>सूरत</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दक्षिण</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गुजरात</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का</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सबसे</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मुख्य</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व्यापारिक</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केंद्र</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है</a:t>
            </a:r>
            <a:r>
              <a:rPr lang="en-US" sz="2800" dirty="0">
                <a:latin typeface="Aparajita" panose="02020603050405020304" pitchFamily="18" charset="0"/>
                <a:cs typeface="Aparajita" panose="02020603050405020304" pitchFamily="18" charset="0"/>
              </a:rPr>
              <a:t> |</a:t>
            </a:r>
          </a:p>
          <a:p>
            <a:pPr marL="285750" indent="-228600">
              <a:lnSpc>
                <a:spcPct val="90000"/>
              </a:lnSpc>
              <a:spcAft>
                <a:spcPts val="600"/>
              </a:spcAft>
              <a:buFont typeface="Arial" panose="020B0604020202020204" pitchFamily="34" charset="0"/>
              <a:buChar char="•"/>
            </a:pPr>
            <a:endParaRPr lang="en-US" sz="2800" dirty="0">
              <a:latin typeface="Aparajita" panose="02020603050405020304" pitchFamily="18" charset="0"/>
              <a:cs typeface="Aparajita" panose="02020603050405020304" pitchFamily="18" charset="0"/>
            </a:endParaRPr>
          </a:p>
          <a:p>
            <a:pPr marL="285750" indent="-228600">
              <a:lnSpc>
                <a:spcPct val="90000"/>
              </a:lnSpc>
              <a:spcAft>
                <a:spcPts val="600"/>
              </a:spcAft>
              <a:buFont typeface="Arial" panose="020B0604020202020204" pitchFamily="34" charset="0"/>
              <a:buChar char="•"/>
            </a:pPr>
            <a:r>
              <a:rPr lang="en-US" sz="2800" dirty="0" err="1">
                <a:latin typeface="Aparajita" panose="02020603050405020304" pitchFamily="18" charset="0"/>
                <a:cs typeface="Aparajita" panose="02020603050405020304" pitchFamily="18" charset="0"/>
              </a:rPr>
              <a:t>पूर्व</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में</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सूरत</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भारत</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के</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प्रमुख</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बन्दरगाहो</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में</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से</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एक</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था</a:t>
            </a:r>
            <a:r>
              <a:rPr lang="en-US" sz="2800" dirty="0">
                <a:latin typeface="Aparajita" panose="02020603050405020304" pitchFamily="18" charset="0"/>
                <a:cs typeface="Aparajita" panose="02020603050405020304" pitchFamily="18" charset="0"/>
              </a:rPr>
              <a:t> |</a:t>
            </a:r>
          </a:p>
          <a:p>
            <a:pPr marL="285750" indent="-228600">
              <a:lnSpc>
                <a:spcPct val="90000"/>
              </a:lnSpc>
              <a:spcAft>
                <a:spcPts val="600"/>
              </a:spcAft>
              <a:buFont typeface="Arial" panose="020B0604020202020204" pitchFamily="34" charset="0"/>
              <a:buChar char="•"/>
            </a:pPr>
            <a:endParaRPr lang="en-US" sz="2800" dirty="0">
              <a:latin typeface="Aparajita" panose="02020603050405020304" pitchFamily="18" charset="0"/>
              <a:cs typeface="Aparajita" panose="02020603050405020304" pitchFamily="18" charset="0"/>
            </a:endParaRPr>
          </a:p>
          <a:p>
            <a:pPr marL="285750" indent="-228600">
              <a:lnSpc>
                <a:spcPct val="90000"/>
              </a:lnSpc>
              <a:spcAft>
                <a:spcPts val="600"/>
              </a:spcAft>
              <a:buFont typeface="Arial" panose="020B0604020202020204" pitchFamily="34" charset="0"/>
              <a:buChar char="•"/>
            </a:pPr>
            <a:r>
              <a:rPr lang="en-US" sz="2800" dirty="0" err="1">
                <a:latin typeface="Aparajita" panose="02020603050405020304" pitchFamily="18" charset="0"/>
                <a:cs typeface="Aparajita" panose="02020603050405020304" pitchFamily="18" charset="0"/>
              </a:rPr>
              <a:t>सूरत</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को</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हीरों</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का</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शहर</a:t>
            </a:r>
            <a:r>
              <a:rPr lang="en-US" sz="2800" dirty="0">
                <a:latin typeface="Aparajita" panose="02020603050405020304" pitchFamily="18" charset="0"/>
                <a:cs typeface="Aparajita" panose="02020603050405020304" pitchFamily="18" charset="0"/>
              </a:rPr>
              <a:t> (Diamond City ) </a:t>
            </a:r>
            <a:r>
              <a:rPr lang="en-US" sz="2800" dirty="0" err="1">
                <a:latin typeface="Aparajita" panose="02020603050405020304" pitchFamily="18" charset="0"/>
                <a:cs typeface="Aparajita" panose="02020603050405020304" pitchFamily="18" charset="0"/>
              </a:rPr>
              <a:t>भी</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कहा</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जाता</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है</a:t>
            </a:r>
            <a:r>
              <a:rPr lang="en-US" sz="2800" dirty="0">
                <a:latin typeface="Aparajita" panose="02020603050405020304" pitchFamily="18" charset="0"/>
                <a:cs typeface="Aparajita" panose="02020603050405020304" pitchFamily="18" charset="0"/>
              </a:rPr>
              <a:t> |</a:t>
            </a:r>
          </a:p>
          <a:p>
            <a:pPr marL="285750" indent="-228600">
              <a:lnSpc>
                <a:spcPct val="90000"/>
              </a:lnSpc>
              <a:spcAft>
                <a:spcPts val="600"/>
              </a:spcAft>
              <a:buFont typeface="Arial" panose="020B0604020202020204" pitchFamily="34" charset="0"/>
              <a:buChar char="•"/>
            </a:pPr>
            <a:endParaRPr lang="en-US" sz="2800" dirty="0">
              <a:latin typeface="Aparajita" panose="02020603050405020304" pitchFamily="18" charset="0"/>
              <a:cs typeface="Aparajita" panose="02020603050405020304" pitchFamily="18" charset="0"/>
            </a:endParaRPr>
          </a:p>
          <a:p>
            <a:pPr marL="285750" indent="-228600">
              <a:lnSpc>
                <a:spcPct val="90000"/>
              </a:lnSpc>
              <a:spcAft>
                <a:spcPts val="600"/>
              </a:spcAft>
              <a:buFont typeface="Arial" panose="020B0604020202020204" pitchFamily="34" charset="0"/>
              <a:buChar char="•"/>
            </a:pPr>
            <a:r>
              <a:rPr lang="en-US" sz="2800" dirty="0" err="1">
                <a:latin typeface="Aparajita" panose="02020603050405020304" pitchFamily="18" charset="0"/>
                <a:cs typeface="Aparajita" panose="02020603050405020304" pitchFamily="18" charset="0"/>
              </a:rPr>
              <a:t>सूरत</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हीरों</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एवं</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कपड़ा</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उद्योग</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का</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पुरे</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देश</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में</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अहम्</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स्थान</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रखता</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है</a:t>
            </a:r>
            <a:r>
              <a:rPr lang="en-US" sz="2800" dirty="0">
                <a:latin typeface="Aparajita" panose="02020603050405020304" pitchFamily="18" charset="0"/>
                <a:cs typeface="Aparajita" panose="02020603050405020304" pitchFamily="18" charset="0"/>
              </a:rPr>
              <a:t> |</a:t>
            </a:r>
          </a:p>
          <a:p>
            <a:pPr marL="285750" indent="-228600">
              <a:lnSpc>
                <a:spcPct val="90000"/>
              </a:lnSpc>
              <a:spcAft>
                <a:spcPts val="600"/>
              </a:spcAft>
              <a:buFont typeface="Arial" panose="020B0604020202020204" pitchFamily="34" charset="0"/>
              <a:buChar char="•"/>
            </a:pPr>
            <a:endParaRPr lang="en-US" sz="2800" dirty="0">
              <a:latin typeface="Aparajita" panose="02020603050405020304" pitchFamily="18" charset="0"/>
              <a:cs typeface="Aparajita" panose="02020603050405020304" pitchFamily="18" charset="0"/>
            </a:endParaRPr>
          </a:p>
          <a:p>
            <a:pPr marL="285750" indent="-228600">
              <a:lnSpc>
                <a:spcPct val="90000"/>
              </a:lnSpc>
              <a:spcAft>
                <a:spcPts val="600"/>
              </a:spcAft>
              <a:buFont typeface="Arial" panose="020B0604020202020204" pitchFamily="34" charset="0"/>
              <a:buChar char="•"/>
            </a:pPr>
            <a:endParaRPr lang="en-US" sz="2400" dirty="0">
              <a:latin typeface="Aparajita" panose="02020603050405020304" pitchFamily="18" charset="0"/>
              <a:cs typeface="Aparajita" panose="02020603050405020304" pitchFamily="18" charset="0"/>
            </a:endParaRPr>
          </a:p>
          <a:p>
            <a:pPr marL="285750" indent="-228600">
              <a:lnSpc>
                <a:spcPct val="90000"/>
              </a:lnSpc>
              <a:spcAft>
                <a:spcPts val="600"/>
              </a:spcAft>
              <a:buFont typeface="Arial" panose="020B0604020202020204" pitchFamily="34" charset="0"/>
              <a:buChar char="•"/>
            </a:pPr>
            <a:endParaRPr lang="en-US" sz="2400" dirty="0">
              <a:latin typeface="Aparajita" panose="02020603050405020304" pitchFamily="18" charset="0"/>
              <a:cs typeface="Aparajita" panose="02020603050405020304" pitchFamily="18" charset="0"/>
            </a:endParaRPr>
          </a:p>
          <a:p>
            <a:pPr indent="-228600">
              <a:lnSpc>
                <a:spcPct val="90000"/>
              </a:lnSpc>
              <a:spcAft>
                <a:spcPts val="600"/>
              </a:spcAft>
              <a:buFont typeface="Arial" panose="020B0604020202020204" pitchFamily="34" charset="0"/>
              <a:buChar char="•"/>
            </a:pPr>
            <a:endParaRPr lang="en-US" sz="2400" dirty="0">
              <a:latin typeface="Aparajita" panose="02020603050405020304" pitchFamily="18" charset="0"/>
              <a:cs typeface="Aparajita" panose="02020603050405020304" pitchFamily="18" charset="0"/>
            </a:endParaRPr>
          </a:p>
        </p:txBody>
      </p:sp>
      <p:pic>
        <p:nvPicPr>
          <p:cNvPr id="11" name="Picture 10">
            <a:extLst>
              <a:ext uri="{FF2B5EF4-FFF2-40B4-BE49-F238E27FC236}">
                <a16:creationId xmlns:a16="http://schemas.microsoft.com/office/drawing/2014/main" id="{93FBB61D-1007-4F11-AA4E-D3B436911D0C}"/>
              </a:ext>
            </a:extLst>
          </p:cNvPr>
          <p:cNvPicPr>
            <a:picLocks noChangeAspect="1"/>
          </p:cNvPicPr>
          <p:nvPr/>
        </p:nvPicPr>
        <p:blipFill rotWithShape="1">
          <a:blip r:embed="rId2">
            <a:extLst>
              <a:ext uri="{28A0092B-C50C-407E-A947-70E740481C1C}">
                <a14:useLocalDpi xmlns:a14="http://schemas.microsoft.com/office/drawing/2010/main" val="0"/>
              </a:ext>
            </a:extLst>
          </a:blip>
          <a:srcRect t="17845" r="2" b="22857"/>
          <a:stretch/>
        </p:blipFill>
        <p:spPr>
          <a:xfrm>
            <a:off x="6412116" y="10"/>
            <a:ext cx="5779884" cy="2287806"/>
          </a:xfrm>
          <a:prstGeom prst="rect">
            <a:avLst/>
          </a:prstGeom>
        </p:spPr>
      </p:pic>
      <p:pic>
        <p:nvPicPr>
          <p:cNvPr id="5" name="Picture 4">
            <a:extLst>
              <a:ext uri="{FF2B5EF4-FFF2-40B4-BE49-F238E27FC236}">
                <a16:creationId xmlns:a16="http://schemas.microsoft.com/office/drawing/2014/main" id="{379C92E9-26C2-447A-9827-893D18923DD8}"/>
              </a:ext>
            </a:extLst>
          </p:cNvPr>
          <p:cNvPicPr>
            <a:picLocks noChangeAspect="1"/>
          </p:cNvPicPr>
          <p:nvPr/>
        </p:nvPicPr>
        <p:blipFill rotWithShape="1">
          <a:blip r:embed="rId3">
            <a:extLst>
              <a:ext uri="{28A0092B-C50C-407E-A947-70E740481C1C}">
                <a14:useLocalDpi xmlns:a14="http://schemas.microsoft.com/office/drawing/2010/main" val="0"/>
              </a:ext>
            </a:extLst>
          </a:blip>
          <a:srcRect t="28031" r="2" b="2"/>
          <a:stretch/>
        </p:blipFill>
        <p:spPr>
          <a:xfrm>
            <a:off x="6412116" y="4570184"/>
            <a:ext cx="5779884" cy="2287816"/>
          </a:xfrm>
          <a:prstGeom prst="rect">
            <a:avLst/>
          </a:prstGeom>
        </p:spPr>
      </p:pic>
      <p:pic>
        <p:nvPicPr>
          <p:cNvPr id="9" name="Picture 8">
            <a:extLst>
              <a:ext uri="{FF2B5EF4-FFF2-40B4-BE49-F238E27FC236}">
                <a16:creationId xmlns:a16="http://schemas.microsoft.com/office/drawing/2014/main" id="{9F7EF33B-C3F4-453E-91A3-B0EDB66888FD}"/>
              </a:ext>
            </a:extLst>
          </p:cNvPr>
          <p:cNvPicPr>
            <a:picLocks noChangeAspect="1"/>
          </p:cNvPicPr>
          <p:nvPr/>
        </p:nvPicPr>
        <p:blipFill rotWithShape="1">
          <a:blip r:embed="rId4">
            <a:extLst>
              <a:ext uri="{28A0092B-C50C-407E-A947-70E740481C1C}">
                <a14:useLocalDpi xmlns:a14="http://schemas.microsoft.com/office/drawing/2010/main" val="0"/>
              </a:ext>
            </a:extLst>
          </a:blip>
          <a:srcRect l="6623" r="7479" b="-1"/>
          <a:stretch/>
        </p:blipFill>
        <p:spPr>
          <a:xfrm>
            <a:off x="6412116" y="2288006"/>
            <a:ext cx="5779884" cy="2287816"/>
          </a:xfrm>
          <a:prstGeom prst="rect">
            <a:avLst/>
          </a:prstGeom>
        </p:spPr>
      </p:pic>
      <p:grpSp>
        <p:nvGrpSpPr>
          <p:cNvPr id="18" name="Group 17">
            <a:extLst>
              <a:ext uri="{FF2B5EF4-FFF2-40B4-BE49-F238E27FC236}">
                <a16:creationId xmlns:a16="http://schemas.microsoft.com/office/drawing/2014/main" id="{4E1CCBAB-B73B-43B3-B640-671A62937F6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123132" y="713128"/>
            <a:ext cx="1068867" cy="2126625"/>
            <a:chOff x="10918968" y="713127"/>
            <a:chExt cx="1273032" cy="2532832"/>
          </a:xfrm>
        </p:grpSpPr>
        <p:sp>
          <p:nvSpPr>
            <p:cNvPr id="19" name="Rectangle 18">
              <a:extLst>
                <a:ext uri="{FF2B5EF4-FFF2-40B4-BE49-F238E27FC236}">
                  <a16:creationId xmlns:a16="http://schemas.microsoft.com/office/drawing/2014/main" id="{3B1CF92E-2B5D-487A-A899-BB649820A3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a:extLst>
                <a:ext uri="{FF2B5EF4-FFF2-40B4-BE49-F238E27FC236}">
                  <a16:creationId xmlns:a16="http://schemas.microsoft.com/office/drawing/2014/main" id="{E7354EA5-24E3-4F7E-933A-53A274ADAA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2" name="Isosceles Triangle 21">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9015B7CA-F060-4BA6-94A7-D2F74A9CEC3A}"/>
              </a:ext>
            </a:extLst>
          </p:cNvPr>
          <p:cNvSpPr txBox="1"/>
          <p:nvPr/>
        </p:nvSpPr>
        <p:spPr>
          <a:xfrm>
            <a:off x="10508105" y="832493"/>
            <a:ext cx="1573967" cy="369332"/>
          </a:xfrm>
          <a:prstGeom prst="rect">
            <a:avLst/>
          </a:prstGeom>
          <a:noFill/>
        </p:spPr>
        <p:txBody>
          <a:bodyPr wrap="square" rtlCol="0">
            <a:spAutoFit/>
          </a:bodyPr>
          <a:lstStyle/>
          <a:p>
            <a:r>
              <a:rPr lang="hi-IN" b="1" dirty="0" err="1"/>
              <a:t>डायमंड</a:t>
            </a:r>
            <a:r>
              <a:rPr lang="hi-IN" b="1" dirty="0"/>
              <a:t> उद्योग</a:t>
            </a:r>
            <a:endParaRPr lang="en-IN" b="1" dirty="0"/>
          </a:p>
        </p:txBody>
      </p:sp>
      <p:sp>
        <p:nvSpPr>
          <p:cNvPr id="14" name="TextBox 13">
            <a:extLst>
              <a:ext uri="{FF2B5EF4-FFF2-40B4-BE49-F238E27FC236}">
                <a16:creationId xmlns:a16="http://schemas.microsoft.com/office/drawing/2014/main" id="{89298CB1-C57C-4538-972B-72B07F2CABD7}"/>
              </a:ext>
            </a:extLst>
          </p:cNvPr>
          <p:cNvSpPr txBox="1"/>
          <p:nvPr/>
        </p:nvSpPr>
        <p:spPr>
          <a:xfrm>
            <a:off x="8043426" y="2470421"/>
            <a:ext cx="3326271" cy="369332"/>
          </a:xfrm>
          <a:prstGeom prst="rect">
            <a:avLst/>
          </a:prstGeom>
          <a:noFill/>
        </p:spPr>
        <p:txBody>
          <a:bodyPr wrap="square" rtlCol="0">
            <a:spAutoFit/>
          </a:bodyPr>
          <a:lstStyle/>
          <a:p>
            <a:r>
              <a:rPr lang="hi-IN" b="1" dirty="0"/>
              <a:t>तापी नदी के किनारे बसा सूरत </a:t>
            </a:r>
            <a:endParaRPr lang="en-IN" b="1" dirty="0"/>
          </a:p>
        </p:txBody>
      </p:sp>
      <p:sp>
        <p:nvSpPr>
          <p:cNvPr id="15" name="TextBox 14">
            <a:extLst>
              <a:ext uri="{FF2B5EF4-FFF2-40B4-BE49-F238E27FC236}">
                <a16:creationId xmlns:a16="http://schemas.microsoft.com/office/drawing/2014/main" id="{EA5B2EE1-90AD-4591-83B6-972FBBE603C9}"/>
              </a:ext>
            </a:extLst>
          </p:cNvPr>
          <p:cNvSpPr txBox="1"/>
          <p:nvPr/>
        </p:nvSpPr>
        <p:spPr>
          <a:xfrm>
            <a:off x="8919579" y="6304097"/>
            <a:ext cx="2817719" cy="369332"/>
          </a:xfrm>
          <a:prstGeom prst="rect">
            <a:avLst/>
          </a:prstGeom>
          <a:noFill/>
        </p:spPr>
        <p:txBody>
          <a:bodyPr wrap="square" rtlCol="0">
            <a:spAutoFit/>
          </a:bodyPr>
          <a:lstStyle/>
          <a:p>
            <a:r>
              <a:rPr lang="hi-IN" b="1" dirty="0">
                <a:solidFill>
                  <a:schemeClr val="bg1"/>
                </a:solidFill>
              </a:rPr>
              <a:t>प्राचीन बंदरगाह </a:t>
            </a:r>
            <a:endParaRPr lang="en-IN" b="1" dirty="0">
              <a:solidFill>
                <a:schemeClr val="bg1"/>
              </a:solidFill>
            </a:endParaRPr>
          </a:p>
        </p:txBody>
      </p:sp>
    </p:spTree>
    <p:extLst>
      <p:ext uri="{BB962C8B-B14F-4D97-AF65-F5344CB8AC3E}">
        <p14:creationId xmlns:p14="http://schemas.microsoft.com/office/powerpoint/2010/main" val="3321431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1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975F73A9-5659-4AA3-ACAB-40CC678EB3EB}"/>
              </a:ext>
            </a:extLst>
          </p:cNvPr>
          <p:cNvSpPr txBox="1"/>
          <p:nvPr/>
        </p:nvSpPr>
        <p:spPr>
          <a:xfrm>
            <a:off x="643467" y="321734"/>
            <a:ext cx="5136416" cy="1135737"/>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4800" b="1" kern="1200" dirty="0" err="1">
                <a:solidFill>
                  <a:schemeClr val="tx1"/>
                </a:solidFill>
                <a:latin typeface="+mj-lt"/>
                <a:ea typeface="+mj-ea"/>
                <a:cs typeface="+mj-cs"/>
              </a:rPr>
              <a:t>गांधीनगर</a:t>
            </a:r>
            <a:endParaRPr lang="en-US" sz="3600" b="1" kern="1200" dirty="0">
              <a:solidFill>
                <a:schemeClr val="tx1"/>
              </a:solidFill>
              <a:latin typeface="+mj-lt"/>
              <a:ea typeface="+mj-ea"/>
              <a:cs typeface="+mj-cs"/>
            </a:endParaRPr>
          </a:p>
        </p:txBody>
      </p:sp>
      <p:sp>
        <p:nvSpPr>
          <p:cNvPr id="4" name="TextBox 3">
            <a:extLst>
              <a:ext uri="{FF2B5EF4-FFF2-40B4-BE49-F238E27FC236}">
                <a16:creationId xmlns:a16="http://schemas.microsoft.com/office/drawing/2014/main" id="{7A5BE7A8-67AE-41A4-BB9A-994113F8A228}"/>
              </a:ext>
            </a:extLst>
          </p:cNvPr>
          <p:cNvSpPr txBox="1"/>
          <p:nvPr/>
        </p:nvSpPr>
        <p:spPr>
          <a:xfrm>
            <a:off x="643468" y="1782981"/>
            <a:ext cx="5136416" cy="4393982"/>
          </a:xfrm>
          <a:prstGeom prst="rect">
            <a:avLst/>
          </a:prstGeom>
        </p:spPr>
        <p:txBody>
          <a:bodyPr vert="horz" lIns="91440" tIns="45720" rIns="91440" bIns="45720" rtlCol="0">
            <a:normAutofit/>
          </a:bodyPr>
          <a:lstStyle/>
          <a:p>
            <a:pPr marL="285750" indent="-228600">
              <a:lnSpc>
                <a:spcPct val="90000"/>
              </a:lnSpc>
              <a:spcAft>
                <a:spcPts val="600"/>
              </a:spcAft>
              <a:buFont typeface="Arial" panose="020B0604020202020204" pitchFamily="34" charset="0"/>
              <a:buChar char="•"/>
            </a:pPr>
            <a:r>
              <a:rPr lang="en-US" sz="3200" dirty="0" err="1">
                <a:latin typeface="Aparajita" panose="02020603050405020304" pitchFamily="18" charset="0"/>
                <a:cs typeface="Aparajita" panose="02020603050405020304" pitchFamily="18" charset="0"/>
              </a:rPr>
              <a:t>गुजरात</a:t>
            </a:r>
            <a:r>
              <a:rPr lang="en-US" sz="3200" dirty="0">
                <a:latin typeface="Aparajita" panose="02020603050405020304" pitchFamily="18" charset="0"/>
                <a:cs typeface="Aparajita" panose="02020603050405020304" pitchFamily="18" charset="0"/>
              </a:rPr>
              <a:t> </a:t>
            </a:r>
            <a:r>
              <a:rPr lang="en-US" sz="3200" dirty="0" err="1">
                <a:latin typeface="Aparajita" panose="02020603050405020304" pitchFamily="18" charset="0"/>
                <a:cs typeface="Aparajita" panose="02020603050405020304" pitchFamily="18" charset="0"/>
              </a:rPr>
              <a:t>की</a:t>
            </a:r>
            <a:r>
              <a:rPr lang="en-US" sz="3200" dirty="0">
                <a:latin typeface="Aparajita" panose="02020603050405020304" pitchFamily="18" charset="0"/>
                <a:cs typeface="Aparajita" panose="02020603050405020304" pitchFamily="18" charset="0"/>
              </a:rPr>
              <a:t> </a:t>
            </a:r>
            <a:r>
              <a:rPr lang="en-US" sz="3200" dirty="0" err="1">
                <a:latin typeface="Aparajita" panose="02020603050405020304" pitchFamily="18" charset="0"/>
                <a:cs typeface="Aparajita" panose="02020603050405020304" pitchFamily="18" charset="0"/>
              </a:rPr>
              <a:t>राजधानी</a:t>
            </a:r>
            <a:endParaRPr lang="en-US" sz="3200" dirty="0">
              <a:latin typeface="Aparajita" panose="02020603050405020304" pitchFamily="18" charset="0"/>
              <a:cs typeface="Aparajita" panose="02020603050405020304" pitchFamily="18" charset="0"/>
            </a:endParaRPr>
          </a:p>
          <a:p>
            <a:pPr marL="285750" indent="-228600">
              <a:lnSpc>
                <a:spcPct val="90000"/>
              </a:lnSpc>
              <a:spcAft>
                <a:spcPts val="600"/>
              </a:spcAft>
              <a:buFont typeface="Arial" panose="020B0604020202020204" pitchFamily="34" charset="0"/>
              <a:buChar char="•"/>
            </a:pPr>
            <a:endParaRPr lang="en-US" sz="3200" dirty="0">
              <a:latin typeface="Aparajita" panose="02020603050405020304" pitchFamily="18" charset="0"/>
              <a:cs typeface="Aparajita" panose="02020603050405020304" pitchFamily="18" charset="0"/>
            </a:endParaRPr>
          </a:p>
          <a:p>
            <a:pPr marL="285750" indent="-228600">
              <a:lnSpc>
                <a:spcPct val="90000"/>
              </a:lnSpc>
              <a:spcAft>
                <a:spcPts val="600"/>
              </a:spcAft>
              <a:buFont typeface="Arial" panose="020B0604020202020204" pitchFamily="34" charset="0"/>
              <a:buChar char="•"/>
            </a:pPr>
            <a:r>
              <a:rPr lang="en-US" sz="3200" dirty="0" err="1">
                <a:latin typeface="Aparajita" panose="02020603050405020304" pitchFamily="18" charset="0"/>
                <a:cs typeface="Aparajita" panose="02020603050405020304" pitchFamily="18" charset="0"/>
              </a:rPr>
              <a:t>साबरमती</a:t>
            </a:r>
            <a:r>
              <a:rPr lang="en-US" sz="3200" dirty="0">
                <a:latin typeface="Aparajita" panose="02020603050405020304" pitchFamily="18" charset="0"/>
                <a:cs typeface="Aparajita" panose="02020603050405020304" pitchFamily="18" charset="0"/>
              </a:rPr>
              <a:t> </a:t>
            </a:r>
            <a:r>
              <a:rPr lang="en-US" sz="3200" dirty="0" err="1">
                <a:latin typeface="Aparajita" panose="02020603050405020304" pitchFamily="18" charset="0"/>
                <a:cs typeface="Aparajita" panose="02020603050405020304" pitchFamily="18" charset="0"/>
              </a:rPr>
              <a:t>नदी</a:t>
            </a:r>
            <a:r>
              <a:rPr lang="en-US" sz="3200" dirty="0">
                <a:latin typeface="Aparajita" panose="02020603050405020304" pitchFamily="18" charset="0"/>
                <a:cs typeface="Aparajita" panose="02020603050405020304" pitchFamily="18" charset="0"/>
              </a:rPr>
              <a:t> </a:t>
            </a:r>
            <a:r>
              <a:rPr lang="en-US" sz="3200" dirty="0" err="1">
                <a:latin typeface="Aparajita" panose="02020603050405020304" pitchFamily="18" charset="0"/>
                <a:cs typeface="Aparajita" panose="02020603050405020304" pitchFamily="18" charset="0"/>
              </a:rPr>
              <a:t>के</a:t>
            </a:r>
            <a:r>
              <a:rPr lang="en-US" sz="3200" dirty="0">
                <a:latin typeface="Aparajita" panose="02020603050405020304" pitchFamily="18" charset="0"/>
                <a:cs typeface="Aparajita" panose="02020603050405020304" pitchFamily="18" charset="0"/>
              </a:rPr>
              <a:t> </a:t>
            </a:r>
            <a:r>
              <a:rPr lang="en-US" sz="3200" dirty="0" err="1">
                <a:latin typeface="Aparajita" panose="02020603050405020304" pitchFamily="18" charset="0"/>
                <a:cs typeface="Aparajita" panose="02020603050405020304" pitchFamily="18" charset="0"/>
              </a:rPr>
              <a:t>किनारे</a:t>
            </a:r>
            <a:r>
              <a:rPr lang="en-US" sz="3200" dirty="0">
                <a:latin typeface="Aparajita" panose="02020603050405020304" pitchFamily="18" charset="0"/>
                <a:cs typeface="Aparajita" panose="02020603050405020304" pitchFamily="18" charset="0"/>
              </a:rPr>
              <a:t> </a:t>
            </a:r>
            <a:r>
              <a:rPr lang="en-US" sz="3200" dirty="0" err="1">
                <a:latin typeface="Aparajita" panose="02020603050405020304" pitchFamily="18" charset="0"/>
                <a:cs typeface="Aparajita" panose="02020603050405020304" pitchFamily="18" charset="0"/>
              </a:rPr>
              <a:t>बसा</a:t>
            </a:r>
            <a:r>
              <a:rPr lang="en-US" sz="3200" dirty="0">
                <a:latin typeface="Aparajita" panose="02020603050405020304" pitchFamily="18" charset="0"/>
                <a:cs typeface="Aparajita" panose="02020603050405020304" pitchFamily="18" charset="0"/>
              </a:rPr>
              <a:t> </a:t>
            </a:r>
            <a:r>
              <a:rPr lang="en-US" sz="3200" dirty="0" err="1">
                <a:latin typeface="Aparajita" panose="02020603050405020304" pitchFamily="18" charset="0"/>
                <a:cs typeface="Aparajita" panose="02020603050405020304" pitchFamily="18" charset="0"/>
              </a:rPr>
              <a:t>हुआ</a:t>
            </a:r>
            <a:r>
              <a:rPr lang="en-US" sz="3200" dirty="0">
                <a:latin typeface="Aparajita" panose="02020603050405020304" pitchFamily="18" charset="0"/>
                <a:cs typeface="Aparajita" panose="02020603050405020304" pitchFamily="18" charset="0"/>
              </a:rPr>
              <a:t> </a:t>
            </a:r>
            <a:r>
              <a:rPr lang="en-US" sz="3200" dirty="0" err="1">
                <a:latin typeface="Aparajita" panose="02020603050405020304" pitchFamily="18" charset="0"/>
                <a:cs typeface="Aparajita" panose="02020603050405020304" pitchFamily="18" charset="0"/>
              </a:rPr>
              <a:t>शहर</a:t>
            </a:r>
            <a:r>
              <a:rPr lang="en-US" sz="3200" dirty="0">
                <a:latin typeface="Aparajita" panose="02020603050405020304" pitchFamily="18" charset="0"/>
                <a:cs typeface="Aparajita" panose="02020603050405020304" pitchFamily="18" charset="0"/>
              </a:rPr>
              <a:t> |</a:t>
            </a:r>
          </a:p>
          <a:p>
            <a:pPr marL="285750" indent="-228600">
              <a:lnSpc>
                <a:spcPct val="90000"/>
              </a:lnSpc>
              <a:spcAft>
                <a:spcPts val="600"/>
              </a:spcAft>
              <a:buFont typeface="Arial" panose="020B0604020202020204" pitchFamily="34" charset="0"/>
              <a:buChar char="•"/>
            </a:pPr>
            <a:endParaRPr lang="en-US" sz="3200" dirty="0">
              <a:latin typeface="Aparajita" panose="02020603050405020304" pitchFamily="18" charset="0"/>
              <a:cs typeface="Aparajita" panose="02020603050405020304" pitchFamily="18" charset="0"/>
            </a:endParaRPr>
          </a:p>
          <a:p>
            <a:pPr marL="285750" indent="-228600">
              <a:lnSpc>
                <a:spcPct val="90000"/>
              </a:lnSpc>
              <a:spcAft>
                <a:spcPts val="600"/>
              </a:spcAft>
              <a:buFont typeface="Arial" panose="020B0604020202020204" pitchFamily="34" charset="0"/>
              <a:buChar char="•"/>
            </a:pPr>
            <a:r>
              <a:rPr lang="en-US" sz="3200" dirty="0" err="1">
                <a:latin typeface="Aparajita" panose="02020603050405020304" pitchFamily="18" charset="0"/>
                <a:cs typeface="Aparajita" panose="02020603050405020304" pitchFamily="18" charset="0"/>
              </a:rPr>
              <a:t>शहर</a:t>
            </a:r>
            <a:r>
              <a:rPr lang="en-US" sz="3200" dirty="0">
                <a:latin typeface="Aparajita" panose="02020603050405020304" pitchFamily="18" charset="0"/>
                <a:cs typeface="Aparajita" panose="02020603050405020304" pitchFamily="18" charset="0"/>
              </a:rPr>
              <a:t> </a:t>
            </a:r>
            <a:r>
              <a:rPr lang="en-US" sz="3200" dirty="0" err="1">
                <a:latin typeface="Aparajita" panose="02020603050405020304" pitchFamily="18" charset="0"/>
                <a:cs typeface="Aparajita" panose="02020603050405020304" pitchFamily="18" charset="0"/>
              </a:rPr>
              <a:t>के</a:t>
            </a:r>
            <a:r>
              <a:rPr lang="en-US" sz="3200" dirty="0">
                <a:latin typeface="Aparajita" panose="02020603050405020304" pitchFamily="18" charset="0"/>
                <a:cs typeface="Aparajita" panose="02020603050405020304" pitchFamily="18" charset="0"/>
              </a:rPr>
              <a:t> </a:t>
            </a:r>
            <a:r>
              <a:rPr lang="en-US" sz="3200" dirty="0" err="1">
                <a:latin typeface="Aparajita" panose="02020603050405020304" pitchFamily="18" charset="0"/>
                <a:cs typeface="Aparajita" panose="02020603050405020304" pitchFamily="18" charset="0"/>
              </a:rPr>
              <a:t>लगभग</a:t>
            </a:r>
            <a:r>
              <a:rPr lang="en-US" sz="3200" dirty="0">
                <a:latin typeface="Aparajita" panose="02020603050405020304" pitchFamily="18" charset="0"/>
                <a:cs typeface="Aparajita" panose="02020603050405020304" pitchFamily="18" charset="0"/>
              </a:rPr>
              <a:t> 54% </a:t>
            </a:r>
            <a:r>
              <a:rPr lang="en-US" sz="3200" dirty="0" err="1">
                <a:latin typeface="Aparajita" panose="02020603050405020304" pitchFamily="18" charset="0"/>
                <a:cs typeface="Aparajita" panose="02020603050405020304" pitchFamily="18" charset="0"/>
              </a:rPr>
              <a:t>क्षेत्र</a:t>
            </a:r>
            <a:r>
              <a:rPr lang="en-US" sz="3200" dirty="0">
                <a:latin typeface="Aparajita" panose="02020603050405020304" pitchFamily="18" charset="0"/>
                <a:cs typeface="Aparajita" panose="02020603050405020304" pitchFamily="18" charset="0"/>
              </a:rPr>
              <a:t> </a:t>
            </a:r>
            <a:r>
              <a:rPr lang="en-US" sz="3200" dirty="0" err="1">
                <a:latin typeface="Aparajita" panose="02020603050405020304" pitchFamily="18" charset="0"/>
                <a:cs typeface="Aparajita" panose="02020603050405020304" pitchFamily="18" charset="0"/>
              </a:rPr>
              <a:t>में</a:t>
            </a:r>
            <a:r>
              <a:rPr lang="en-US" sz="3200" dirty="0">
                <a:latin typeface="Aparajita" panose="02020603050405020304" pitchFamily="18" charset="0"/>
                <a:cs typeface="Aparajita" panose="02020603050405020304" pitchFamily="18" charset="0"/>
              </a:rPr>
              <a:t> </a:t>
            </a:r>
            <a:r>
              <a:rPr lang="en-US" sz="3200" dirty="0" err="1">
                <a:latin typeface="Aparajita" panose="02020603050405020304" pitchFamily="18" charset="0"/>
                <a:cs typeface="Aparajita" panose="02020603050405020304" pitchFamily="18" charset="0"/>
              </a:rPr>
              <a:t>पेड़</a:t>
            </a:r>
            <a:r>
              <a:rPr lang="en-US" sz="3200" dirty="0">
                <a:latin typeface="Aparajita" panose="02020603050405020304" pitchFamily="18" charset="0"/>
                <a:cs typeface="Aparajita" panose="02020603050405020304" pitchFamily="18" charset="0"/>
              </a:rPr>
              <a:t> </a:t>
            </a:r>
            <a:r>
              <a:rPr lang="en-US" sz="3200" dirty="0" err="1">
                <a:latin typeface="Aparajita" panose="02020603050405020304" pitchFamily="18" charset="0"/>
                <a:cs typeface="Aparajita" panose="02020603050405020304" pitchFamily="18" charset="0"/>
              </a:rPr>
              <a:t>पौधे</a:t>
            </a:r>
            <a:r>
              <a:rPr lang="en-US" sz="3200" dirty="0">
                <a:latin typeface="Aparajita" panose="02020603050405020304" pitchFamily="18" charset="0"/>
                <a:cs typeface="Aparajita" panose="02020603050405020304" pitchFamily="18" charset="0"/>
              </a:rPr>
              <a:t> </a:t>
            </a:r>
            <a:r>
              <a:rPr lang="en-US" sz="3200" dirty="0" err="1">
                <a:latin typeface="Aparajita" panose="02020603050405020304" pitchFamily="18" charset="0"/>
                <a:cs typeface="Aparajita" panose="02020603050405020304" pitchFamily="18" charset="0"/>
              </a:rPr>
              <a:t>है</a:t>
            </a:r>
            <a:r>
              <a:rPr lang="en-US" sz="3200" dirty="0">
                <a:latin typeface="Aparajita" panose="02020603050405020304" pitchFamily="18" charset="0"/>
                <a:cs typeface="Aparajita" panose="02020603050405020304" pitchFamily="18" charset="0"/>
              </a:rPr>
              <a:t> | </a:t>
            </a:r>
            <a:r>
              <a:rPr lang="en-US" sz="3200" dirty="0" err="1">
                <a:latin typeface="Aparajita" panose="02020603050405020304" pitchFamily="18" charset="0"/>
                <a:cs typeface="Aparajita" panose="02020603050405020304" pitchFamily="18" charset="0"/>
              </a:rPr>
              <a:t>इसे</a:t>
            </a:r>
            <a:r>
              <a:rPr lang="en-US" sz="3200" dirty="0">
                <a:latin typeface="Aparajita" panose="02020603050405020304" pitchFamily="18" charset="0"/>
                <a:cs typeface="Aparajita" panose="02020603050405020304" pitchFamily="18" charset="0"/>
              </a:rPr>
              <a:t> </a:t>
            </a:r>
            <a:r>
              <a:rPr lang="en-US" sz="3200" dirty="0" err="1">
                <a:latin typeface="Aparajita" panose="02020603050405020304" pitchFamily="18" charset="0"/>
                <a:cs typeface="Aparajita" panose="02020603050405020304" pitchFamily="18" charset="0"/>
              </a:rPr>
              <a:t>भारत</a:t>
            </a:r>
            <a:r>
              <a:rPr lang="en-US" sz="3200" dirty="0">
                <a:latin typeface="Aparajita" panose="02020603050405020304" pitchFamily="18" charset="0"/>
                <a:cs typeface="Aparajita" panose="02020603050405020304" pitchFamily="18" charset="0"/>
              </a:rPr>
              <a:t> </a:t>
            </a:r>
            <a:r>
              <a:rPr lang="en-US" sz="3200" dirty="0" err="1">
                <a:latin typeface="Aparajita" panose="02020603050405020304" pitchFamily="18" charset="0"/>
                <a:cs typeface="Aparajita" panose="02020603050405020304" pitchFamily="18" charset="0"/>
              </a:rPr>
              <a:t>के</a:t>
            </a:r>
            <a:r>
              <a:rPr lang="en-US" sz="3200" dirty="0">
                <a:latin typeface="Aparajita" panose="02020603050405020304" pitchFamily="18" charset="0"/>
                <a:cs typeface="Aparajita" panose="02020603050405020304" pitchFamily="18" charset="0"/>
              </a:rPr>
              <a:t> Tree Capital </a:t>
            </a:r>
            <a:r>
              <a:rPr lang="en-US" sz="3200" dirty="0" err="1">
                <a:latin typeface="Aparajita" panose="02020603050405020304" pitchFamily="18" charset="0"/>
                <a:cs typeface="Aparajita" panose="02020603050405020304" pitchFamily="18" charset="0"/>
              </a:rPr>
              <a:t>के</a:t>
            </a:r>
            <a:r>
              <a:rPr lang="en-US" sz="3200" dirty="0">
                <a:latin typeface="Aparajita" panose="02020603050405020304" pitchFamily="18" charset="0"/>
                <a:cs typeface="Aparajita" panose="02020603050405020304" pitchFamily="18" charset="0"/>
              </a:rPr>
              <a:t> </a:t>
            </a:r>
            <a:r>
              <a:rPr lang="en-US" sz="3200" dirty="0" err="1">
                <a:latin typeface="Aparajita" panose="02020603050405020304" pitchFamily="18" charset="0"/>
                <a:cs typeface="Aparajita" panose="02020603050405020304" pitchFamily="18" charset="0"/>
              </a:rPr>
              <a:t>नाम</a:t>
            </a:r>
            <a:r>
              <a:rPr lang="en-US" sz="3200" dirty="0">
                <a:latin typeface="Aparajita" panose="02020603050405020304" pitchFamily="18" charset="0"/>
                <a:cs typeface="Aparajita" panose="02020603050405020304" pitchFamily="18" charset="0"/>
              </a:rPr>
              <a:t> </a:t>
            </a:r>
            <a:r>
              <a:rPr lang="en-US" sz="3200" dirty="0" err="1">
                <a:latin typeface="Aparajita" panose="02020603050405020304" pitchFamily="18" charset="0"/>
                <a:cs typeface="Aparajita" panose="02020603050405020304" pitchFamily="18" charset="0"/>
              </a:rPr>
              <a:t>से</a:t>
            </a:r>
            <a:r>
              <a:rPr lang="en-US" sz="3200" dirty="0">
                <a:latin typeface="Aparajita" panose="02020603050405020304" pitchFamily="18" charset="0"/>
                <a:cs typeface="Aparajita" panose="02020603050405020304" pitchFamily="18" charset="0"/>
              </a:rPr>
              <a:t> </a:t>
            </a:r>
            <a:r>
              <a:rPr lang="en-US" sz="3200" dirty="0" err="1">
                <a:latin typeface="Aparajita" panose="02020603050405020304" pitchFamily="18" charset="0"/>
                <a:cs typeface="Aparajita" panose="02020603050405020304" pitchFamily="18" charset="0"/>
              </a:rPr>
              <a:t>भी</a:t>
            </a:r>
            <a:r>
              <a:rPr lang="en-US" sz="3200" dirty="0">
                <a:latin typeface="Aparajita" panose="02020603050405020304" pitchFamily="18" charset="0"/>
                <a:cs typeface="Aparajita" panose="02020603050405020304" pitchFamily="18" charset="0"/>
              </a:rPr>
              <a:t> </a:t>
            </a:r>
            <a:r>
              <a:rPr lang="en-US" sz="3200" dirty="0" err="1">
                <a:latin typeface="Aparajita" panose="02020603050405020304" pitchFamily="18" charset="0"/>
                <a:cs typeface="Aparajita" panose="02020603050405020304" pitchFamily="18" charset="0"/>
              </a:rPr>
              <a:t>जाना</a:t>
            </a:r>
            <a:r>
              <a:rPr lang="en-US" sz="3200" dirty="0">
                <a:latin typeface="Aparajita" panose="02020603050405020304" pitchFamily="18" charset="0"/>
                <a:cs typeface="Aparajita" panose="02020603050405020304" pitchFamily="18" charset="0"/>
              </a:rPr>
              <a:t> </a:t>
            </a:r>
            <a:r>
              <a:rPr lang="en-US" sz="3200" dirty="0" err="1">
                <a:latin typeface="Aparajita" panose="02020603050405020304" pitchFamily="18" charset="0"/>
                <a:cs typeface="Aparajita" panose="02020603050405020304" pitchFamily="18" charset="0"/>
              </a:rPr>
              <a:t>जाता</a:t>
            </a:r>
            <a:r>
              <a:rPr lang="en-US" sz="3200" dirty="0">
                <a:latin typeface="Aparajita" panose="02020603050405020304" pitchFamily="18" charset="0"/>
                <a:cs typeface="Aparajita" panose="02020603050405020304" pitchFamily="18" charset="0"/>
              </a:rPr>
              <a:t> </a:t>
            </a:r>
            <a:r>
              <a:rPr lang="en-US" sz="3200" dirty="0" err="1">
                <a:latin typeface="Aparajita" panose="02020603050405020304" pitchFamily="18" charset="0"/>
                <a:cs typeface="Aparajita" panose="02020603050405020304" pitchFamily="18" charset="0"/>
              </a:rPr>
              <a:t>है</a:t>
            </a:r>
            <a:r>
              <a:rPr lang="en-US" sz="3200" dirty="0">
                <a:latin typeface="Aparajita" panose="02020603050405020304" pitchFamily="18" charset="0"/>
                <a:cs typeface="Aparajita" panose="02020603050405020304" pitchFamily="18" charset="0"/>
              </a:rPr>
              <a:t> </a:t>
            </a:r>
          </a:p>
          <a:p>
            <a:pPr marL="285750" indent="-228600">
              <a:lnSpc>
                <a:spcPct val="90000"/>
              </a:lnSpc>
              <a:spcAft>
                <a:spcPts val="600"/>
              </a:spcAft>
              <a:buFont typeface="Arial" panose="020B0604020202020204" pitchFamily="34" charset="0"/>
              <a:buChar char="•"/>
            </a:pPr>
            <a:endParaRPr lang="en-US" sz="2800" dirty="0">
              <a:latin typeface="Aparajita" panose="02020603050405020304" pitchFamily="18" charset="0"/>
              <a:cs typeface="Aparajita" panose="02020603050405020304" pitchFamily="18" charset="0"/>
            </a:endParaRPr>
          </a:p>
        </p:txBody>
      </p:sp>
      <p:pic>
        <p:nvPicPr>
          <p:cNvPr id="7" name="Picture 6">
            <a:extLst>
              <a:ext uri="{FF2B5EF4-FFF2-40B4-BE49-F238E27FC236}">
                <a16:creationId xmlns:a16="http://schemas.microsoft.com/office/drawing/2014/main" id="{DD66E27E-4E0A-4869-A4E7-318D114B9521}"/>
              </a:ext>
            </a:extLst>
          </p:cNvPr>
          <p:cNvPicPr>
            <a:picLocks noChangeAspect="1"/>
          </p:cNvPicPr>
          <p:nvPr/>
        </p:nvPicPr>
        <p:blipFill rotWithShape="1">
          <a:blip r:embed="rId2">
            <a:extLst>
              <a:ext uri="{28A0092B-C50C-407E-A947-70E740481C1C}">
                <a14:useLocalDpi xmlns:a14="http://schemas.microsoft.com/office/drawing/2010/main" val="0"/>
              </a:ext>
            </a:extLst>
          </a:blip>
          <a:srcRect t="21358" r="2" b="25866"/>
          <a:stretch/>
        </p:blipFill>
        <p:spPr>
          <a:xfrm>
            <a:off x="6412116" y="10"/>
            <a:ext cx="5779884" cy="2287806"/>
          </a:xfrm>
          <a:prstGeom prst="rect">
            <a:avLst/>
          </a:prstGeom>
        </p:spPr>
      </p:pic>
      <p:pic>
        <p:nvPicPr>
          <p:cNvPr id="5" name="Picture 4" descr="A group of people in front of a building&#10;&#10;Description automatically generated">
            <a:extLst>
              <a:ext uri="{FF2B5EF4-FFF2-40B4-BE49-F238E27FC236}">
                <a16:creationId xmlns:a16="http://schemas.microsoft.com/office/drawing/2014/main" id="{8CF84172-F83A-4C67-BAF9-1CCA5DCF3241}"/>
              </a:ext>
            </a:extLst>
          </p:cNvPr>
          <p:cNvPicPr>
            <a:picLocks noChangeAspect="1"/>
          </p:cNvPicPr>
          <p:nvPr/>
        </p:nvPicPr>
        <p:blipFill rotWithShape="1">
          <a:blip r:embed="rId3">
            <a:extLst>
              <a:ext uri="{28A0092B-C50C-407E-A947-70E740481C1C}">
                <a14:useLocalDpi xmlns:a14="http://schemas.microsoft.com/office/drawing/2010/main" val="0"/>
              </a:ext>
            </a:extLst>
          </a:blip>
          <a:srcRect t="36363" r="2" b="2270"/>
          <a:stretch/>
        </p:blipFill>
        <p:spPr>
          <a:xfrm>
            <a:off x="6412116" y="4570184"/>
            <a:ext cx="5779884" cy="2287816"/>
          </a:xfrm>
          <a:prstGeom prst="rect">
            <a:avLst/>
          </a:prstGeom>
        </p:spPr>
      </p:pic>
      <p:pic>
        <p:nvPicPr>
          <p:cNvPr id="9" name="Picture 8">
            <a:extLst>
              <a:ext uri="{FF2B5EF4-FFF2-40B4-BE49-F238E27FC236}">
                <a16:creationId xmlns:a16="http://schemas.microsoft.com/office/drawing/2014/main" id="{0B15CEB8-0760-4CFF-B099-9313FF8F2F8D}"/>
              </a:ext>
            </a:extLst>
          </p:cNvPr>
          <p:cNvPicPr>
            <a:picLocks noChangeAspect="1"/>
          </p:cNvPicPr>
          <p:nvPr/>
        </p:nvPicPr>
        <p:blipFill rotWithShape="1">
          <a:blip r:embed="rId4">
            <a:extLst>
              <a:ext uri="{28A0092B-C50C-407E-A947-70E740481C1C}">
                <a14:useLocalDpi xmlns:a14="http://schemas.microsoft.com/office/drawing/2010/main" val="0"/>
              </a:ext>
            </a:extLst>
          </a:blip>
          <a:srcRect l="12978" r="9335" b="-1"/>
          <a:stretch/>
        </p:blipFill>
        <p:spPr>
          <a:xfrm>
            <a:off x="6412116" y="2467888"/>
            <a:ext cx="5779884" cy="2287816"/>
          </a:xfrm>
          <a:prstGeom prst="rect">
            <a:avLst/>
          </a:prstGeom>
        </p:spPr>
      </p:pic>
      <p:grpSp>
        <p:nvGrpSpPr>
          <p:cNvPr id="16" name="Group 15">
            <a:extLst>
              <a:ext uri="{FF2B5EF4-FFF2-40B4-BE49-F238E27FC236}">
                <a16:creationId xmlns:a16="http://schemas.microsoft.com/office/drawing/2014/main" id="{4E1CCBAB-B73B-43B3-B640-671A62937F6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123132" y="713128"/>
            <a:ext cx="1068867" cy="2126625"/>
            <a:chOff x="10918968" y="713127"/>
            <a:chExt cx="1273032" cy="2532832"/>
          </a:xfrm>
        </p:grpSpPr>
        <p:sp>
          <p:nvSpPr>
            <p:cNvPr id="17" name="Rectangle 16">
              <a:extLst>
                <a:ext uri="{FF2B5EF4-FFF2-40B4-BE49-F238E27FC236}">
                  <a16:creationId xmlns:a16="http://schemas.microsoft.com/office/drawing/2014/main" id="{3B1CF92E-2B5D-487A-A899-BB649820A3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id="{E7354EA5-24E3-4F7E-933A-53A274ADAA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0" name="Isosceles Triangle 19">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037ED9F-44E3-42D8-9A06-45D14003762F}"/>
              </a:ext>
            </a:extLst>
          </p:cNvPr>
          <p:cNvSpPr txBox="1"/>
          <p:nvPr/>
        </p:nvSpPr>
        <p:spPr>
          <a:xfrm>
            <a:off x="6880486" y="137068"/>
            <a:ext cx="1573967" cy="369332"/>
          </a:xfrm>
          <a:prstGeom prst="rect">
            <a:avLst/>
          </a:prstGeom>
          <a:noFill/>
        </p:spPr>
        <p:txBody>
          <a:bodyPr wrap="square" rtlCol="0">
            <a:spAutoFit/>
          </a:bodyPr>
          <a:lstStyle/>
          <a:p>
            <a:r>
              <a:rPr lang="hi-IN" b="1" dirty="0"/>
              <a:t>महात्मा मंदिर </a:t>
            </a:r>
            <a:endParaRPr lang="en-IN" b="1" dirty="0"/>
          </a:p>
        </p:txBody>
      </p:sp>
      <p:sp>
        <p:nvSpPr>
          <p:cNvPr id="15" name="TextBox 14">
            <a:extLst>
              <a:ext uri="{FF2B5EF4-FFF2-40B4-BE49-F238E27FC236}">
                <a16:creationId xmlns:a16="http://schemas.microsoft.com/office/drawing/2014/main" id="{0C14F05F-D027-412F-9959-ADFDBF07E4A5}"/>
              </a:ext>
            </a:extLst>
          </p:cNvPr>
          <p:cNvSpPr txBox="1"/>
          <p:nvPr/>
        </p:nvSpPr>
        <p:spPr>
          <a:xfrm>
            <a:off x="8515074" y="4972697"/>
            <a:ext cx="2608058" cy="369332"/>
          </a:xfrm>
          <a:prstGeom prst="rect">
            <a:avLst/>
          </a:prstGeom>
          <a:noFill/>
        </p:spPr>
        <p:txBody>
          <a:bodyPr wrap="square" rtlCol="0">
            <a:spAutoFit/>
          </a:bodyPr>
          <a:lstStyle/>
          <a:p>
            <a:r>
              <a:rPr lang="hi-IN" b="1" dirty="0" err="1">
                <a:solidFill>
                  <a:schemeClr val="bg1"/>
                </a:solidFill>
              </a:rPr>
              <a:t>अक्षरधाम</a:t>
            </a:r>
            <a:r>
              <a:rPr lang="hi-IN" b="1" dirty="0">
                <a:solidFill>
                  <a:schemeClr val="bg1"/>
                </a:solidFill>
              </a:rPr>
              <a:t>  मंदिर </a:t>
            </a:r>
            <a:endParaRPr lang="en-IN" b="1" dirty="0">
              <a:solidFill>
                <a:schemeClr val="bg1"/>
              </a:solidFill>
            </a:endParaRPr>
          </a:p>
        </p:txBody>
      </p:sp>
      <p:sp>
        <p:nvSpPr>
          <p:cNvPr id="19" name="TextBox 18">
            <a:extLst>
              <a:ext uri="{FF2B5EF4-FFF2-40B4-BE49-F238E27FC236}">
                <a16:creationId xmlns:a16="http://schemas.microsoft.com/office/drawing/2014/main" id="{DE4EDC2D-DE24-4C73-AB7B-1F0C65C6E69C}"/>
              </a:ext>
            </a:extLst>
          </p:cNvPr>
          <p:cNvSpPr txBox="1"/>
          <p:nvPr/>
        </p:nvSpPr>
        <p:spPr>
          <a:xfrm>
            <a:off x="7980641" y="2618135"/>
            <a:ext cx="1573967" cy="369332"/>
          </a:xfrm>
          <a:prstGeom prst="rect">
            <a:avLst/>
          </a:prstGeom>
          <a:noFill/>
        </p:spPr>
        <p:txBody>
          <a:bodyPr wrap="square" rtlCol="0">
            <a:spAutoFit/>
          </a:bodyPr>
          <a:lstStyle/>
          <a:p>
            <a:r>
              <a:rPr lang="hi-IN" b="1" dirty="0"/>
              <a:t>ग्रीन </a:t>
            </a:r>
            <a:r>
              <a:rPr lang="hi-IN" b="1" dirty="0" err="1"/>
              <a:t>गांधीनगर</a:t>
            </a:r>
            <a:r>
              <a:rPr lang="hi-IN" b="1" dirty="0"/>
              <a:t> </a:t>
            </a:r>
            <a:endParaRPr lang="en-IN" b="1" dirty="0"/>
          </a:p>
        </p:txBody>
      </p:sp>
    </p:spTree>
    <p:extLst>
      <p:ext uri="{BB962C8B-B14F-4D97-AF65-F5344CB8AC3E}">
        <p14:creationId xmlns:p14="http://schemas.microsoft.com/office/powerpoint/2010/main" val="3944579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18">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975F73A9-5659-4AA3-ACAB-40CC678EB3EB}"/>
              </a:ext>
            </a:extLst>
          </p:cNvPr>
          <p:cNvSpPr txBox="1"/>
          <p:nvPr/>
        </p:nvSpPr>
        <p:spPr>
          <a:xfrm>
            <a:off x="643467" y="321734"/>
            <a:ext cx="5136416" cy="1135737"/>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5400" b="1" kern="1200" dirty="0" err="1">
                <a:solidFill>
                  <a:schemeClr val="tx1"/>
                </a:solidFill>
                <a:latin typeface="+mj-lt"/>
                <a:ea typeface="+mj-ea"/>
                <a:cs typeface="+mj-cs"/>
              </a:rPr>
              <a:t>वड़ोदरा</a:t>
            </a:r>
            <a:endParaRPr lang="en-US" sz="3600" b="1" kern="1200" dirty="0">
              <a:solidFill>
                <a:schemeClr val="tx1"/>
              </a:solidFill>
              <a:latin typeface="+mj-lt"/>
              <a:ea typeface="+mj-ea"/>
              <a:cs typeface="+mj-cs"/>
            </a:endParaRPr>
          </a:p>
        </p:txBody>
      </p:sp>
      <p:sp>
        <p:nvSpPr>
          <p:cNvPr id="4" name="TextBox 3">
            <a:extLst>
              <a:ext uri="{FF2B5EF4-FFF2-40B4-BE49-F238E27FC236}">
                <a16:creationId xmlns:a16="http://schemas.microsoft.com/office/drawing/2014/main" id="{7A5BE7A8-67AE-41A4-BB9A-994113F8A228}"/>
              </a:ext>
            </a:extLst>
          </p:cNvPr>
          <p:cNvSpPr txBox="1"/>
          <p:nvPr/>
        </p:nvSpPr>
        <p:spPr>
          <a:xfrm>
            <a:off x="643468" y="1782981"/>
            <a:ext cx="5136416" cy="4393982"/>
          </a:xfrm>
          <a:prstGeom prst="rect">
            <a:avLst/>
          </a:prstGeom>
        </p:spPr>
        <p:txBody>
          <a:bodyPr vert="horz" lIns="91440" tIns="45720" rIns="91440" bIns="45720" rtlCol="0">
            <a:noAutofit/>
          </a:bodyPr>
          <a:lstStyle/>
          <a:p>
            <a:pPr marL="285750" indent="-228600">
              <a:lnSpc>
                <a:spcPct val="90000"/>
              </a:lnSpc>
              <a:spcAft>
                <a:spcPts val="600"/>
              </a:spcAft>
              <a:buFont typeface="Arial" panose="020B0604020202020204" pitchFamily="34" charset="0"/>
              <a:buChar char="•"/>
            </a:pPr>
            <a:r>
              <a:rPr lang="en-US" sz="2400" dirty="0" err="1">
                <a:latin typeface="Aparajita" panose="02020603050405020304" pitchFamily="18" charset="0"/>
                <a:cs typeface="Aparajita" panose="02020603050405020304" pitchFamily="18" charset="0"/>
              </a:rPr>
              <a:t>इसे</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बड़ोदा</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नाम</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से</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भी</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जाना</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जाता</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a:t>
            </a:r>
            <a:r>
              <a:rPr lang="en-US" sz="2400" dirty="0">
                <a:latin typeface="Aparajita" panose="02020603050405020304" pitchFamily="18" charset="0"/>
                <a:cs typeface="Aparajita" panose="02020603050405020304" pitchFamily="18" charset="0"/>
              </a:rPr>
              <a:t> |</a:t>
            </a:r>
          </a:p>
          <a:p>
            <a:pPr marL="285750" indent="-228600">
              <a:lnSpc>
                <a:spcPct val="90000"/>
              </a:lnSpc>
              <a:spcAft>
                <a:spcPts val="600"/>
              </a:spcAft>
              <a:buFont typeface="Arial" panose="020B0604020202020204" pitchFamily="34" charset="0"/>
              <a:buChar char="•"/>
            </a:pPr>
            <a:endParaRPr lang="en-US" sz="2400" dirty="0">
              <a:latin typeface="Aparajita" panose="02020603050405020304" pitchFamily="18" charset="0"/>
              <a:cs typeface="Aparajita" panose="02020603050405020304" pitchFamily="18" charset="0"/>
            </a:endParaRPr>
          </a:p>
          <a:p>
            <a:pPr marL="285750" indent="-228600">
              <a:lnSpc>
                <a:spcPct val="90000"/>
              </a:lnSpc>
              <a:spcAft>
                <a:spcPts val="600"/>
              </a:spcAft>
              <a:buFont typeface="Arial" panose="020B0604020202020204" pitchFamily="34" charset="0"/>
              <a:buChar char="•"/>
            </a:pPr>
            <a:r>
              <a:rPr lang="en-US" sz="2400" dirty="0" err="1">
                <a:latin typeface="Aparajita" panose="02020603050405020304" pitchFamily="18" charset="0"/>
                <a:cs typeface="Aparajita" panose="02020603050405020304" pitchFamily="18" charset="0"/>
              </a:rPr>
              <a:t>यह</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शहर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विश्वामित्री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नदी</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किनारे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स्थित</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a:t>
            </a:r>
            <a:r>
              <a:rPr lang="en-US" sz="2400" dirty="0">
                <a:latin typeface="Aparajita" panose="02020603050405020304" pitchFamily="18" charset="0"/>
                <a:cs typeface="Aparajita" panose="02020603050405020304" pitchFamily="18" charset="0"/>
              </a:rPr>
              <a:t> |</a:t>
            </a:r>
          </a:p>
          <a:p>
            <a:pPr marL="285750" indent="-228600">
              <a:lnSpc>
                <a:spcPct val="90000"/>
              </a:lnSpc>
              <a:spcAft>
                <a:spcPts val="600"/>
              </a:spcAft>
              <a:buFont typeface="Arial" panose="020B0604020202020204" pitchFamily="34" charset="0"/>
              <a:buChar char="•"/>
            </a:pPr>
            <a:endParaRPr lang="en-US" sz="2400" dirty="0">
              <a:latin typeface="Aparajita" panose="02020603050405020304" pitchFamily="18" charset="0"/>
              <a:cs typeface="Aparajita" panose="02020603050405020304" pitchFamily="18" charset="0"/>
            </a:endParaRPr>
          </a:p>
          <a:p>
            <a:pPr marL="285750" indent="-228600">
              <a:lnSpc>
                <a:spcPct val="90000"/>
              </a:lnSpc>
              <a:spcAft>
                <a:spcPts val="600"/>
              </a:spcAft>
              <a:buFont typeface="Arial" panose="020B0604020202020204" pitchFamily="34" charset="0"/>
              <a:buChar char="•"/>
            </a:pPr>
            <a:r>
              <a:rPr lang="hi-IN" sz="2400" dirty="0">
                <a:latin typeface="Aparajita" panose="02020603050405020304" pitchFamily="18" charset="0"/>
                <a:cs typeface="Aparajita" panose="02020603050405020304" pitchFamily="18" charset="0"/>
              </a:rPr>
              <a:t>यह शहर </a:t>
            </a:r>
            <a:r>
              <a:rPr lang="hi-IN" sz="2400" dirty="0" err="1">
                <a:latin typeface="Aparajita" panose="02020603050405020304" pitchFamily="18" charset="0"/>
                <a:cs typeface="Aparajita" panose="02020603050405020304" pitchFamily="18" charset="0"/>
              </a:rPr>
              <a:t>गायकवाड़</a:t>
            </a:r>
            <a:r>
              <a:rPr lang="hi-IN" sz="2400" dirty="0">
                <a:latin typeface="Aparajita" panose="02020603050405020304" pitchFamily="18" charset="0"/>
                <a:cs typeface="Aparajita" panose="02020603050405020304" pitchFamily="18" charset="0"/>
              </a:rPr>
              <a:t> वंश की राजधानी रही है तथा ऐतिहासिक महत्व का शहर रहा है |</a:t>
            </a:r>
            <a:endParaRPr lang="en-US" sz="2400" dirty="0">
              <a:latin typeface="Aparajita" panose="02020603050405020304" pitchFamily="18" charset="0"/>
              <a:cs typeface="Aparajita" panose="02020603050405020304" pitchFamily="18" charset="0"/>
            </a:endParaRPr>
          </a:p>
          <a:p>
            <a:pPr marL="285750" indent="-228600">
              <a:lnSpc>
                <a:spcPct val="90000"/>
              </a:lnSpc>
              <a:spcAft>
                <a:spcPts val="600"/>
              </a:spcAft>
              <a:buFont typeface="Arial" panose="020B0604020202020204" pitchFamily="34" charset="0"/>
              <a:buChar char="•"/>
            </a:pPr>
            <a:endParaRPr lang="en-US" sz="2400" dirty="0">
              <a:latin typeface="Aparajita" panose="02020603050405020304" pitchFamily="18" charset="0"/>
              <a:cs typeface="Aparajita" panose="02020603050405020304" pitchFamily="18" charset="0"/>
            </a:endParaRPr>
          </a:p>
          <a:p>
            <a:pPr marL="285750" indent="-228600">
              <a:lnSpc>
                <a:spcPct val="90000"/>
              </a:lnSpc>
              <a:spcAft>
                <a:spcPts val="600"/>
              </a:spcAft>
              <a:buFont typeface="Arial" panose="020B0604020202020204" pitchFamily="34" charset="0"/>
              <a:buChar char="•"/>
            </a:pPr>
            <a:r>
              <a:rPr lang="en-US" sz="2400" dirty="0" err="1">
                <a:latin typeface="Aparajita" panose="02020603050405020304" pitchFamily="18" charset="0"/>
                <a:cs typeface="Aparajita" panose="02020603050405020304" pitchFamily="18" charset="0"/>
              </a:rPr>
              <a:t>वड़ोदरा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भारी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उद्योगों</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मुख्य</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केंद्र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a:t>
            </a:r>
            <a:r>
              <a:rPr lang="en-US" sz="2400" dirty="0">
                <a:latin typeface="Aparajita" panose="02020603050405020304" pitchFamily="18" charset="0"/>
                <a:cs typeface="Aparajita" panose="02020603050405020304" pitchFamily="18" charset="0"/>
              </a:rPr>
              <a:t> |</a:t>
            </a:r>
          </a:p>
          <a:p>
            <a:pPr marL="285750" indent="-228600">
              <a:lnSpc>
                <a:spcPct val="90000"/>
              </a:lnSpc>
              <a:spcAft>
                <a:spcPts val="600"/>
              </a:spcAft>
              <a:buFont typeface="Arial" panose="020B0604020202020204" pitchFamily="34" charset="0"/>
              <a:buChar char="•"/>
            </a:pPr>
            <a:endParaRPr lang="en-US" sz="2400" dirty="0">
              <a:latin typeface="Aparajita" panose="02020603050405020304" pitchFamily="18" charset="0"/>
              <a:cs typeface="Aparajita" panose="02020603050405020304" pitchFamily="18" charset="0"/>
            </a:endParaRPr>
          </a:p>
          <a:p>
            <a:pPr marL="285750" indent="-228600">
              <a:lnSpc>
                <a:spcPct val="90000"/>
              </a:lnSpc>
              <a:spcAft>
                <a:spcPts val="600"/>
              </a:spcAft>
              <a:buFont typeface="Arial" panose="020B0604020202020204" pitchFamily="34" charset="0"/>
              <a:buChar char="•"/>
            </a:pPr>
            <a:r>
              <a:rPr lang="en-US" sz="2400" dirty="0" err="1">
                <a:latin typeface="Aparajita" panose="02020603050405020304" pitchFamily="18" charset="0"/>
                <a:cs typeface="Aparajita" panose="02020603050405020304" pitchFamily="18" charset="0"/>
              </a:rPr>
              <a:t>वड़ोदरा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में</a:t>
            </a:r>
            <a:r>
              <a:rPr lang="en-US" sz="2400" dirty="0">
                <a:latin typeface="Aparajita" panose="02020603050405020304" pitchFamily="18" charset="0"/>
                <a:cs typeface="Aparajita" panose="02020603050405020304" pitchFamily="18" charset="0"/>
              </a:rPr>
              <a:t> IOCL , ONGC , Gujarat Fertilizer ,Bombardier Transportation </a:t>
            </a:r>
            <a:r>
              <a:rPr lang="en-US" sz="2400" dirty="0" err="1">
                <a:latin typeface="Aparajita" panose="02020603050405020304" pitchFamily="18" charset="0"/>
                <a:cs typeface="Aparajita" panose="02020603050405020304" pitchFamily="18" charset="0"/>
              </a:rPr>
              <a:t>जैसे</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प्रमुख</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संस्थान</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a:t>
            </a:r>
            <a:r>
              <a:rPr lang="en-US" sz="2400" dirty="0">
                <a:latin typeface="Aparajita" panose="02020603050405020304" pitchFamily="18" charset="0"/>
                <a:cs typeface="Aparajita" panose="02020603050405020304" pitchFamily="18" charset="0"/>
              </a:rPr>
              <a:t> |</a:t>
            </a:r>
          </a:p>
          <a:p>
            <a:pPr marL="285750" indent="-228600">
              <a:lnSpc>
                <a:spcPct val="90000"/>
              </a:lnSpc>
              <a:spcAft>
                <a:spcPts val="600"/>
              </a:spcAft>
              <a:buFont typeface="Arial" panose="020B0604020202020204" pitchFamily="34" charset="0"/>
              <a:buChar char="•"/>
            </a:pPr>
            <a:endParaRPr lang="en-US" sz="2000" dirty="0">
              <a:latin typeface="Aparajita" panose="02020603050405020304" pitchFamily="18" charset="0"/>
              <a:cs typeface="Aparajita" panose="02020603050405020304" pitchFamily="18" charset="0"/>
            </a:endParaRPr>
          </a:p>
          <a:p>
            <a:pPr marL="285750" indent="-228600">
              <a:lnSpc>
                <a:spcPct val="90000"/>
              </a:lnSpc>
              <a:spcAft>
                <a:spcPts val="600"/>
              </a:spcAft>
              <a:buFont typeface="Arial" panose="020B0604020202020204" pitchFamily="34" charset="0"/>
              <a:buChar char="•"/>
            </a:pPr>
            <a:endParaRPr lang="en-US" sz="2000" dirty="0">
              <a:latin typeface="Aparajita" panose="02020603050405020304" pitchFamily="18" charset="0"/>
              <a:cs typeface="Aparajita" panose="02020603050405020304" pitchFamily="18" charset="0"/>
            </a:endParaRPr>
          </a:p>
        </p:txBody>
      </p:sp>
      <p:pic>
        <p:nvPicPr>
          <p:cNvPr id="6" name="Picture 5" descr="A large building&#10;&#10;Description automatically generated">
            <a:extLst>
              <a:ext uri="{FF2B5EF4-FFF2-40B4-BE49-F238E27FC236}">
                <a16:creationId xmlns:a16="http://schemas.microsoft.com/office/drawing/2014/main" id="{E3A7CC0C-70E8-415B-9CB9-3B0B2E8FDAD8}"/>
              </a:ext>
            </a:extLst>
          </p:cNvPr>
          <p:cNvPicPr>
            <a:picLocks noChangeAspect="1"/>
          </p:cNvPicPr>
          <p:nvPr/>
        </p:nvPicPr>
        <p:blipFill rotWithShape="1">
          <a:blip r:embed="rId2">
            <a:extLst>
              <a:ext uri="{28A0092B-C50C-407E-A947-70E740481C1C}">
                <a14:useLocalDpi xmlns:a14="http://schemas.microsoft.com/office/drawing/2010/main" val="0"/>
              </a:ext>
            </a:extLst>
          </a:blip>
          <a:srcRect t="28919" r="2" b="11336"/>
          <a:stretch/>
        </p:blipFill>
        <p:spPr>
          <a:xfrm>
            <a:off x="6412116" y="10"/>
            <a:ext cx="5779884" cy="2287806"/>
          </a:xfrm>
          <a:prstGeom prst="rect">
            <a:avLst/>
          </a:prstGeom>
        </p:spPr>
      </p:pic>
      <p:pic>
        <p:nvPicPr>
          <p:cNvPr id="10" name="Picture 9" descr="The tower of the city&#10;&#10;Description automatically generated">
            <a:extLst>
              <a:ext uri="{FF2B5EF4-FFF2-40B4-BE49-F238E27FC236}">
                <a16:creationId xmlns:a16="http://schemas.microsoft.com/office/drawing/2014/main" id="{4E30B860-CB3A-4FD7-B515-41AF806BC4F8}"/>
              </a:ext>
            </a:extLst>
          </p:cNvPr>
          <p:cNvPicPr>
            <a:picLocks noChangeAspect="1"/>
          </p:cNvPicPr>
          <p:nvPr/>
        </p:nvPicPr>
        <p:blipFill rotWithShape="1">
          <a:blip r:embed="rId3">
            <a:extLst>
              <a:ext uri="{28A0092B-C50C-407E-A947-70E740481C1C}">
                <a14:useLocalDpi xmlns:a14="http://schemas.microsoft.com/office/drawing/2010/main" val="0"/>
              </a:ext>
            </a:extLst>
          </a:blip>
          <a:srcRect t="28593" r="2" b="2867"/>
          <a:stretch/>
        </p:blipFill>
        <p:spPr>
          <a:xfrm>
            <a:off x="6412116" y="4570184"/>
            <a:ext cx="5779884" cy="2287816"/>
          </a:xfrm>
          <a:prstGeom prst="rect">
            <a:avLst/>
          </a:prstGeom>
        </p:spPr>
      </p:pic>
      <p:grpSp>
        <p:nvGrpSpPr>
          <p:cNvPr id="28" name="Group 20">
            <a:extLst>
              <a:ext uri="{FF2B5EF4-FFF2-40B4-BE49-F238E27FC236}">
                <a16:creationId xmlns:a16="http://schemas.microsoft.com/office/drawing/2014/main" id="{4E1CCBAB-B73B-43B3-B640-671A62937F6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123132" y="713128"/>
            <a:ext cx="1068867" cy="2126625"/>
            <a:chOff x="10918968" y="713127"/>
            <a:chExt cx="1273032" cy="2532832"/>
          </a:xfrm>
        </p:grpSpPr>
        <p:sp>
          <p:nvSpPr>
            <p:cNvPr id="22" name="Rectangle 21">
              <a:extLst>
                <a:ext uri="{FF2B5EF4-FFF2-40B4-BE49-F238E27FC236}">
                  <a16:creationId xmlns:a16="http://schemas.microsoft.com/office/drawing/2014/main" id="{3B1CF92E-2B5D-487A-A899-BB649820A3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Isosceles Triangle 22">
              <a:extLst>
                <a:ext uri="{FF2B5EF4-FFF2-40B4-BE49-F238E27FC236}">
                  <a16:creationId xmlns:a16="http://schemas.microsoft.com/office/drawing/2014/main" id="{E7354EA5-24E3-4F7E-933A-53A274ADAA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5" name="Isosceles Triangle 24">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E75BF67-7928-4D6F-B1CE-D6151DCE4801}"/>
              </a:ext>
            </a:extLst>
          </p:cNvPr>
          <p:cNvSpPr txBox="1"/>
          <p:nvPr/>
        </p:nvSpPr>
        <p:spPr>
          <a:xfrm>
            <a:off x="10083598" y="52526"/>
            <a:ext cx="2108401" cy="369332"/>
          </a:xfrm>
          <a:prstGeom prst="rect">
            <a:avLst/>
          </a:prstGeom>
          <a:noFill/>
        </p:spPr>
        <p:txBody>
          <a:bodyPr wrap="square" rtlCol="0">
            <a:spAutoFit/>
          </a:bodyPr>
          <a:lstStyle/>
          <a:p>
            <a:r>
              <a:rPr lang="hi-IN" b="1" dirty="0"/>
              <a:t>लक्ष्मी विलास महल </a:t>
            </a:r>
            <a:endParaRPr lang="en-IN" b="1" dirty="0"/>
          </a:p>
        </p:txBody>
      </p:sp>
      <p:sp>
        <p:nvSpPr>
          <p:cNvPr id="15" name="TextBox 14">
            <a:extLst>
              <a:ext uri="{FF2B5EF4-FFF2-40B4-BE49-F238E27FC236}">
                <a16:creationId xmlns:a16="http://schemas.microsoft.com/office/drawing/2014/main" id="{E049DB48-2763-4ECB-880B-EF3BF3E7DCF0}"/>
              </a:ext>
            </a:extLst>
          </p:cNvPr>
          <p:cNvSpPr txBox="1"/>
          <p:nvPr/>
        </p:nvSpPr>
        <p:spPr>
          <a:xfrm>
            <a:off x="10283253" y="4754756"/>
            <a:ext cx="1681670" cy="369332"/>
          </a:xfrm>
          <a:prstGeom prst="rect">
            <a:avLst/>
          </a:prstGeom>
          <a:noFill/>
        </p:spPr>
        <p:txBody>
          <a:bodyPr wrap="square" rtlCol="0">
            <a:spAutoFit/>
          </a:bodyPr>
          <a:lstStyle/>
          <a:p>
            <a:r>
              <a:rPr lang="hi-IN" b="1" dirty="0">
                <a:solidFill>
                  <a:schemeClr val="bg1"/>
                </a:solidFill>
              </a:rPr>
              <a:t>महानगर भवन</a:t>
            </a:r>
            <a:endParaRPr lang="en-IN" b="1" dirty="0">
              <a:solidFill>
                <a:schemeClr val="bg1"/>
              </a:solidFill>
            </a:endParaRPr>
          </a:p>
        </p:txBody>
      </p:sp>
      <p:pic>
        <p:nvPicPr>
          <p:cNvPr id="5" name="Picture 4" descr="A large stone building&#10;&#10;Description automatically generated">
            <a:extLst>
              <a:ext uri="{FF2B5EF4-FFF2-40B4-BE49-F238E27FC236}">
                <a16:creationId xmlns:a16="http://schemas.microsoft.com/office/drawing/2014/main" id="{E92A124C-3696-479C-85F0-D3B82EAE25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12115" y="2190591"/>
            <a:ext cx="5779885" cy="2476819"/>
          </a:xfrm>
          <a:prstGeom prst="rect">
            <a:avLst/>
          </a:prstGeom>
        </p:spPr>
      </p:pic>
      <p:sp>
        <p:nvSpPr>
          <p:cNvPr id="17" name="TextBox 16">
            <a:extLst>
              <a:ext uri="{FF2B5EF4-FFF2-40B4-BE49-F238E27FC236}">
                <a16:creationId xmlns:a16="http://schemas.microsoft.com/office/drawing/2014/main" id="{01040D91-4C3F-424F-A8BE-6F2072161350}"/>
              </a:ext>
            </a:extLst>
          </p:cNvPr>
          <p:cNvSpPr txBox="1"/>
          <p:nvPr/>
        </p:nvSpPr>
        <p:spPr>
          <a:xfrm>
            <a:off x="10399714" y="2451163"/>
            <a:ext cx="2108401" cy="369332"/>
          </a:xfrm>
          <a:prstGeom prst="rect">
            <a:avLst/>
          </a:prstGeom>
          <a:noFill/>
        </p:spPr>
        <p:txBody>
          <a:bodyPr wrap="square" rtlCol="0">
            <a:spAutoFit/>
          </a:bodyPr>
          <a:lstStyle/>
          <a:p>
            <a:r>
              <a:rPr lang="hi-IN" b="1" dirty="0"/>
              <a:t>कीर्ति मंदिर</a:t>
            </a:r>
            <a:endParaRPr lang="en-IN" b="1" dirty="0"/>
          </a:p>
        </p:txBody>
      </p:sp>
    </p:spTree>
    <p:extLst>
      <p:ext uri="{BB962C8B-B14F-4D97-AF65-F5344CB8AC3E}">
        <p14:creationId xmlns:p14="http://schemas.microsoft.com/office/powerpoint/2010/main" val="3260498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18">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975F73A9-5659-4AA3-ACAB-40CC678EB3EB}"/>
              </a:ext>
            </a:extLst>
          </p:cNvPr>
          <p:cNvSpPr txBox="1"/>
          <p:nvPr/>
        </p:nvSpPr>
        <p:spPr>
          <a:xfrm>
            <a:off x="643467" y="321733"/>
            <a:ext cx="6237018" cy="4516679"/>
          </a:xfrm>
          <a:prstGeom prst="rect">
            <a:avLst/>
          </a:prstGeom>
        </p:spPr>
        <p:txBody>
          <a:bodyPr vert="horz" lIns="91440" tIns="45720" rIns="91440" bIns="45720" rtlCol="0" anchor="ctr">
            <a:normAutofit/>
          </a:bodyPr>
          <a:lstStyle/>
          <a:p>
            <a:pPr>
              <a:lnSpc>
                <a:spcPct val="90000"/>
              </a:lnSpc>
              <a:spcBef>
                <a:spcPct val="0"/>
              </a:spcBef>
              <a:spcAft>
                <a:spcPts val="600"/>
              </a:spcAft>
            </a:pPr>
            <a:r>
              <a:rPr lang="hi-IN" sz="4400" b="1" kern="1200" dirty="0">
                <a:solidFill>
                  <a:schemeClr val="tx1"/>
                </a:solidFill>
                <a:latin typeface="Aparajita" panose="02020603050405020304" pitchFamily="18" charset="0"/>
                <a:ea typeface="+mj-ea"/>
                <a:cs typeface="Aparajita" panose="02020603050405020304" pitchFamily="18" charset="0"/>
              </a:rPr>
              <a:t>गुजरात के </a:t>
            </a:r>
            <a:r>
              <a:rPr lang="hi-IN" sz="4400" b="1" dirty="0">
                <a:latin typeface="Aparajita" panose="02020603050405020304" pitchFamily="18" charset="0"/>
                <a:ea typeface="+mj-ea"/>
                <a:cs typeface="Aparajita" panose="02020603050405020304" pitchFamily="18" charset="0"/>
              </a:rPr>
              <a:t>अन्य प्रमुख शहरों जैसे </a:t>
            </a:r>
            <a:r>
              <a:rPr lang="hi-IN" sz="4400" b="1" dirty="0" err="1">
                <a:latin typeface="Aparajita" panose="02020603050405020304" pitchFamily="18" charset="0"/>
                <a:ea typeface="+mj-ea"/>
                <a:cs typeface="Aparajita" panose="02020603050405020304" pitchFamily="18" charset="0"/>
              </a:rPr>
              <a:t>राजकोट</a:t>
            </a:r>
            <a:r>
              <a:rPr lang="hi-IN" sz="4400" b="1" dirty="0">
                <a:latin typeface="Aparajita" panose="02020603050405020304" pitchFamily="18" charset="0"/>
                <a:ea typeface="+mj-ea"/>
                <a:cs typeface="Aparajita" panose="02020603050405020304" pitchFamily="18" charset="0"/>
              </a:rPr>
              <a:t> , </a:t>
            </a:r>
            <a:r>
              <a:rPr lang="hi-IN" sz="4400" b="1" dirty="0" err="1">
                <a:latin typeface="Aparajita" panose="02020603050405020304" pitchFamily="18" charset="0"/>
                <a:ea typeface="+mj-ea"/>
                <a:cs typeface="Aparajita" panose="02020603050405020304" pitchFamily="18" charset="0"/>
              </a:rPr>
              <a:t>जामनगर</a:t>
            </a:r>
            <a:r>
              <a:rPr lang="hi-IN" sz="4400" b="1" dirty="0">
                <a:latin typeface="Aparajita" panose="02020603050405020304" pitchFamily="18" charset="0"/>
                <a:ea typeface="+mj-ea"/>
                <a:cs typeface="Aparajita" panose="02020603050405020304" pitchFamily="18" charset="0"/>
              </a:rPr>
              <a:t>, </a:t>
            </a:r>
            <a:r>
              <a:rPr lang="hi-IN" sz="4400" b="1" dirty="0" err="1">
                <a:latin typeface="Aparajita" panose="02020603050405020304" pitchFamily="18" charset="0"/>
                <a:ea typeface="+mj-ea"/>
                <a:cs typeface="Aparajita" panose="02020603050405020304" pitchFamily="18" charset="0"/>
              </a:rPr>
              <a:t>जूनागढ़</a:t>
            </a:r>
            <a:r>
              <a:rPr lang="en-IN" sz="4400" b="1" dirty="0">
                <a:latin typeface="Aparajita" panose="02020603050405020304" pitchFamily="18" charset="0"/>
                <a:ea typeface="+mj-ea"/>
                <a:cs typeface="Aparajita" panose="02020603050405020304" pitchFamily="18" charset="0"/>
              </a:rPr>
              <a:t>,</a:t>
            </a:r>
            <a:r>
              <a:rPr lang="hi-IN" sz="4400" b="1" dirty="0">
                <a:latin typeface="Aparajita" panose="02020603050405020304" pitchFamily="18" charset="0"/>
                <a:ea typeface="+mj-ea"/>
                <a:cs typeface="Aparajita" panose="02020603050405020304" pitchFamily="18" charset="0"/>
              </a:rPr>
              <a:t> </a:t>
            </a:r>
            <a:r>
              <a:rPr lang="hi-IN" sz="4400" b="1" dirty="0" err="1">
                <a:latin typeface="Aparajita" panose="02020603050405020304" pitchFamily="18" charset="0"/>
                <a:ea typeface="+mj-ea"/>
                <a:cs typeface="Aparajita" panose="02020603050405020304" pitchFamily="18" charset="0"/>
              </a:rPr>
              <a:t>भावनगर,पोरबंदर</a:t>
            </a:r>
            <a:r>
              <a:rPr lang="hi-IN" sz="4400" b="1" dirty="0">
                <a:latin typeface="Aparajita" panose="02020603050405020304" pitchFamily="18" charset="0"/>
                <a:ea typeface="+mj-ea"/>
                <a:cs typeface="Aparajita" panose="02020603050405020304" pitchFamily="18" charset="0"/>
              </a:rPr>
              <a:t>  आदि है जो , सांस्कृतिक एवं औद्योगिक दृष्टि से गुजरात ही नहीं भारत में भी अपना </a:t>
            </a:r>
            <a:r>
              <a:rPr lang="hi-IN" sz="4400" b="1" dirty="0" err="1">
                <a:latin typeface="Aparajita" panose="02020603050405020304" pitchFamily="18" charset="0"/>
                <a:ea typeface="+mj-ea"/>
                <a:cs typeface="Aparajita" panose="02020603050405020304" pitchFamily="18" charset="0"/>
              </a:rPr>
              <a:t>अहम्</a:t>
            </a:r>
            <a:r>
              <a:rPr lang="hi-IN" sz="4400" b="1" dirty="0">
                <a:latin typeface="Aparajita" panose="02020603050405020304" pitchFamily="18" charset="0"/>
                <a:ea typeface="+mj-ea"/>
                <a:cs typeface="Aparajita" panose="02020603050405020304" pitchFamily="18" charset="0"/>
              </a:rPr>
              <a:t> स्थान रखते है |  </a:t>
            </a:r>
            <a:endParaRPr lang="en-US" sz="4400" b="1" kern="1200" dirty="0">
              <a:solidFill>
                <a:schemeClr val="tx1"/>
              </a:solidFill>
              <a:latin typeface="Aparajita" panose="02020603050405020304" pitchFamily="18" charset="0"/>
              <a:ea typeface="+mj-ea"/>
              <a:cs typeface="Aparajita" panose="02020603050405020304" pitchFamily="18" charset="0"/>
            </a:endParaRPr>
          </a:p>
        </p:txBody>
      </p:sp>
      <p:grpSp>
        <p:nvGrpSpPr>
          <p:cNvPr id="28" name="Group 20">
            <a:extLst>
              <a:ext uri="{FF2B5EF4-FFF2-40B4-BE49-F238E27FC236}">
                <a16:creationId xmlns:a16="http://schemas.microsoft.com/office/drawing/2014/main" id="{4E1CCBAB-B73B-43B3-B640-671A62937F6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123132" y="713128"/>
            <a:ext cx="1068867" cy="2126625"/>
            <a:chOff x="10918968" y="713127"/>
            <a:chExt cx="1273032" cy="2532832"/>
          </a:xfrm>
        </p:grpSpPr>
        <p:sp>
          <p:nvSpPr>
            <p:cNvPr id="22" name="Rectangle 21">
              <a:extLst>
                <a:ext uri="{FF2B5EF4-FFF2-40B4-BE49-F238E27FC236}">
                  <a16:creationId xmlns:a16="http://schemas.microsoft.com/office/drawing/2014/main" id="{3B1CF92E-2B5D-487A-A899-BB649820A3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Isosceles Triangle 22">
              <a:extLst>
                <a:ext uri="{FF2B5EF4-FFF2-40B4-BE49-F238E27FC236}">
                  <a16:creationId xmlns:a16="http://schemas.microsoft.com/office/drawing/2014/main" id="{E7354EA5-24E3-4F7E-933A-53A274ADAA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5" name="Isosceles Triangle 24">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n aerial view of a city&#10;&#10;Description automatically generated">
            <a:extLst>
              <a:ext uri="{FF2B5EF4-FFF2-40B4-BE49-F238E27FC236}">
                <a16:creationId xmlns:a16="http://schemas.microsoft.com/office/drawing/2014/main" id="{F94825BD-B02D-4F37-A192-33F2B6C02999}"/>
              </a:ext>
            </a:extLst>
          </p:cNvPr>
          <p:cNvPicPr>
            <a:picLocks noChangeAspect="1"/>
          </p:cNvPicPr>
          <p:nvPr/>
        </p:nvPicPr>
        <p:blipFill rotWithShape="1">
          <a:blip r:embed="rId2">
            <a:extLst>
              <a:ext uri="{28A0092B-C50C-407E-A947-70E740481C1C}">
                <a14:useLocalDpi xmlns:a14="http://schemas.microsoft.com/office/drawing/2010/main" val="0"/>
              </a:ext>
            </a:extLst>
          </a:blip>
          <a:srcRect t="10879" b="10787"/>
          <a:stretch/>
        </p:blipFill>
        <p:spPr>
          <a:xfrm>
            <a:off x="7030386" y="2379427"/>
            <a:ext cx="5161612" cy="2686050"/>
          </a:xfrm>
          <a:prstGeom prst="rect">
            <a:avLst/>
          </a:prstGeom>
        </p:spPr>
      </p:pic>
      <p:pic>
        <p:nvPicPr>
          <p:cNvPr id="8" name="Picture 7" descr="A picture containing water, boat&#10;&#10;Description automatically generated">
            <a:extLst>
              <a:ext uri="{FF2B5EF4-FFF2-40B4-BE49-F238E27FC236}">
                <a16:creationId xmlns:a16="http://schemas.microsoft.com/office/drawing/2014/main" id="{FB46B017-4696-4156-B5B6-3610CB52EF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077335"/>
            <a:ext cx="12192000" cy="2102398"/>
          </a:xfrm>
          <a:prstGeom prst="rect">
            <a:avLst/>
          </a:prstGeom>
        </p:spPr>
      </p:pic>
      <p:pic>
        <p:nvPicPr>
          <p:cNvPr id="11" name="Picture 10" descr="A large stone building&#10;&#10;Description automatically generated">
            <a:extLst>
              <a:ext uri="{FF2B5EF4-FFF2-40B4-BE49-F238E27FC236}">
                <a16:creationId xmlns:a16="http://schemas.microsoft.com/office/drawing/2014/main" id="{36C8C588-B4D3-42AD-9D5C-69E3E3E109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0387" y="9937"/>
            <a:ext cx="5161612" cy="2438225"/>
          </a:xfrm>
          <a:prstGeom prst="rect">
            <a:avLst/>
          </a:prstGeom>
        </p:spPr>
      </p:pic>
      <p:sp>
        <p:nvSpPr>
          <p:cNvPr id="12" name="TextBox 11">
            <a:extLst>
              <a:ext uri="{FF2B5EF4-FFF2-40B4-BE49-F238E27FC236}">
                <a16:creationId xmlns:a16="http://schemas.microsoft.com/office/drawing/2014/main" id="{1A87C92D-C655-4B55-BE0F-69AE00598E7D}"/>
              </a:ext>
            </a:extLst>
          </p:cNvPr>
          <p:cNvSpPr txBox="1"/>
          <p:nvPr/>
        </p:nvSpPr>
        <p:spPr>
          <a:xfrm>
            <a:off x="8469444" y="137067"/>
            <a:ext cx="2503786" cy="584775"/>
          </a:xfrm>
          <a:prstGeom prst="rect">
            <a:avLst/>
          </a:prstGeom>
          <a:noFill/>
        </p:spPr>
        <p:txBody>
          <a:bodyPr wrap="square" rtlCol="0">
            <a:spAutoFit/>
          </a:bodyPr>
          <a:lstStyle/>
          <a:p>
            <a:r>
              <a:rPr lang="en-IN" sz="3200" b="1" dirty="0"/>
              <a:t>JUNAGARH</a:t>
            </a:r>
          </a:p>
        </p:txBody>
      </p:sp>
    </p:spTree>
    <p:extLst>
      <p:ext uri="{BB962C8B-B14F-4D97-AF65-F5344CB8AC3E}">
        <p14:creationId xmlns:p14="http://schemas.microsoft.com/office/powerpoint/2010/main" val="3972546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iterate type="lt">
                                    <p:tmAbs val="200"/>
                                  </p:iterate>
                                  <p:childTnLst>
                                    <p:set>
                                      <p:cBhvr>
                                        <p:cTn id="6" dur="1" fill="hold">
                                          <p:stCondLst>
                                            <p:cond delay="9"/>
                                          </p:stCondLst>
                                        </p:cTn>
                                        <p:tgtEl>
                                          <p:spTgt spid="3">
                                            <p:txEl>
                                              <p:pRg st="0" end="0"/>
                                            </p:txEl>
                                          </p:spTgt>
                                        </p:tgtEl>
                                        <p:attrNameLst>
                                          <p:attrName>style.visibility</p:attrName>
                                        </p:attrNameLst>
                                      </p:cBhvr>
                                      <p:to>
                                        <p:strVal val="visible"/>
                                      </p:to>
                                    </p:set>
                                  </p:childTnLst>
                                </p:cTn>
                              </p:par>
                            </p:childTnLst>
                          </p:cTn>
                        </p:par>
                        <p:par>
                          <p:cTn id="7" fill="hold">
                            <p:stCondLst>
                              <p:cond delay="27810"/>
                            </p:stCondLst>
                            <p:childTnLst>
                              <p:par>
                                <p:cTn id="8" presetID="10" presetClass="entr" presetSubtype="0"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childTnLst>
                          </p:cTn>
                        </p:par>
                        <p:par>
                          <p:cTn id="11" fill="hold">
                            <p:stCondLst>
                              <p:cond delay="28810"/>
                            </p:stCondLst>
                            <p:childTnLst>
                              <p:par>
                                <p:cTn id="12" presetID="10"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par>
                          <p:cTn id="15" fill="hold">
                            <p:stCondLst>
                              <p:cond delay="29310"/>
                            </p:stCondLst>
                            <p:childTnLst>
                              <p:par>
                                <p:cTn id="16" presetID="10"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childTnLst>
                                </p:cTn>
                              </p:par>
                            </p:childTnLst>
                          </p:cTn>
                        </p:par>
                        <p:par>
                          <p:cTn id="19" fill="hold">
                            <p:stCondLst>
                              <p:cond delay="30310"/>
                            </p:stCondLst>
                            <p:childTnLst>
                              <p:par>
                                <p:cTn id="20" presetID="10"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9" name="Content Placeholder 8" descr="A picture containing grass, outdoor, photo, mammal&#10;&#10;Description automatically generated">
            <a:extLst>
              <a:ext uri="{FF2B5EF4-FFF2-40B4-BE49-F238E27FC236}">
                <a16:creationId xmlns:a16="http://schemas.microsoft.com/office/drawing/2014/main" id="{9FE640F5-CA5B-415D-AD7E-9A8707266C3F}"/>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8180"/>
          <a:stretch/>
        </p:blipFill>
        <p:spPr>
          <a:xfrm>
            <a:off x="20" y="1282"/>
            <a:ext cx="12191980" cy="6856718"/>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4" descr="01VJPG5-BLACKBUCK2.jpg">
            <a:extLst>
              <a:ext uri="{FF2B5EF4-FFF2-40B4-BE49-F238E27FC236}">
                <a16:creationId xmlns:a16="http://schemas.microsoft.com/office/drawing/2014/main" id="{03085539-ACFE-4689-819D-57E896F33F67}"/>
              </a:ext>
            </a:extLst>
          </p:cNvPr>
          <p:cNvPicPr>
            <a:picLocks noChangeAspect="1"/>
          </p:cNvPicPr>
          <p:nvPr/>
        </p:nvPicPr>
        <p:blipFill rotWithShape="1">
          <a:blip r:embed="rId2"/>
          <a:srcRect l="8155" r="12951" b="1"/>
          <a:stretch/>
        </p:blipFill>
        <p:spPr>
          <a:xfrm>
            <a:off x="7967351" y="-1"/>
            <a:ext cx="4224651" cy="3346705"/>
          </a:xfrm>
          <a:custGeom>
            <a:avLst/>
            <a:gdLst/>
            <a:ahLst/>
            <a:cxnLst/>
            <a:rect l="l" t="t" r="r" b="b"/>
            <a:pathLst>
              <a:path w="4224651" h="3346705">
                <a:moveTo>
                  <a:pt x="1549963" y="0"/>
                </a:moveTo>
                <a:lnTo>
                  <a:pt x="1555540" y="0"/>
                </a:lnTo>
                <a:lnTo>
                  <a:pt x="2621768" y="0"/>
                </a:lnTo>
                <a:lnTo>
                  <a:pt x="4224651" y="0"/>
                </a:lnTo>
                <a:lnTo>
                  <a:pt x="4224651" y="3346705"/>
                </a:lnTo>
                <a:lnTo>
                  <a:pt x="0" y="3346705"/>
                </a:lnTo>
                <a:close/>
              </a:path>
            </a:pathLst>
          </a:custGeom>
        </p:spPr>
      </p:pic>
      <p:pic>
        <p:nvPicPr>
          <p:cNvPr id="5" name="Content Placeholder 4" descr="3116429.jpg"/>
          <p:cNvPicPr>
            <a:picLocks noChangeAspect="1"/>
          </p:cNvPicPr>
          <p:nvPr/>
        </p:nvPicPr>
        <p:blipFill rotWithShape="1">
          <a:blip r:embed="rId3"/>
          <a:srcRect t="23369" r="-2" b="10764"/>
          <a:stretch/>
        </p:blipFill>
        <p:spPr>
          <a:xfrm>
            <a:off x="4493435" y="243"/>
            <a:ext cx="7698564" cy="3346705"/>
          </a:xfrm>
          <a:custGeom>
            <a:avLst/>
            <a:gdLst/>
            <a:ahLst/>
            <a:cxnLst/>
            <a:rect l="l" t="t" r="r" b="b"/>
            <a:pathLst>
              <a:path w="7698564" h="3346705">
                <a:moveTo>
                  <a:pt x="1549963" y="0"/>
                </a:moveTo>
                <a:lnTo>
                  <a:pt x="1555540" y="0"/>
                </a:lnTo>
                <a:lnTo>
                  <a:pt x="2621768" y="0"/>
                </a:lnTo>
                <a:lnTo>
                  <a:pt x="4832507" y="0"/>
                </a:lnTo>
                <a:lnTo>
                  <a:pt x="3282657" y="3346461"/>
                </a:lnTo>
                <a:lnTo>
                  <a:pt x="7698564" y="3346461"/>
                </a:lnTo>
                <a:lnTo>
                  <a:pt x="7698564" y="3346705"/>
                </a:lnTo>
                <a:lnTo>
                  <a:pt x="0" y="3346705"/>
                </a:lnTo>
                <a:close/>
              </a:path>
            </a:pathLst>
          </a:custGeom>
        </p:spPr>
      </p:pic>
      <p:pic>
        <p:nvPicPr>
          <p:cNvPr id="12" name="Content Placeholder 5" descr="a4714bda64535f5e8fc738828221e5fd.jpg">
            <a:extLst>
              <a:ext uri="{FF2B5EF4-FFF2-40B4-BE49-F238E27FC236}">
                <a16:creationId xmlns:a16="http://schemas.microsoft.com/office/drawing/2014/main" id="{0B6FF742-C5DB-418D-A03E-ECF6CA5AD839}"/>
              </a:ext>
            </a:extLst>
          </p:cNvPr>
          <p:cNvPicPr>
            <a:picLocks noChangeAspect="1"/>
          </p:cNvPicPr>
          <p:nvPr/>
        </p:nvPicPr>
        <p:blipFill rotWithShape="1">
          <a:blip r:embed="rId4"/>
          <a:srcRect t="19777" r="-3" b="23109"/>
          <a:stretch/>
        </p:blipFill>
        <p:spPr>
          <a:xfrm>
            <a:off x="20" y="10"/>
            <a:ext cx="5859777" cy="3346695"/>
          </a:xfrm>
          <a:custGeom>
            <a:avLst/>
            <a:gdLst/>
            <a:ahLst/>
            <a:cxnLst/>
            <a:rect l="l" t="t" r="r" b="b"/>
            <a:pathLst>
              <a:path w="5859797" h="3346705">
                <a:moveTo>
                  <a:pt x="0" y="0"/>
                </a:moveTo>
                <a:lnTo>
                  <a:pt x="5859797" y="0"/>
                </a:lnTo>
                <a:lnTo>
                  <a:pt x="4309834" y="3346705"/>
                </a:lnTo>
                <a:lnTo>
                  <a:pt x="4304257" y="3346705"/>
                </a:lnTo>
                <a:lnTo>
                  <a:pt x="3238029" y="3346705"/>
                </a:lnTo>
                <a:lnTo>
                  <a:pt x="0" y="3346705"/>
                </a:lnTo>
                <a:close/>
              </a:path>
            </a:pathLst>
          </a:custGeom>
        </p:spPr>
      </p:pic>
      <p:pic>
        <p:nvPicPr>
          <p:cNvPr id="10" name="Content Placeholder 4" descr="qzfsj46uhmm31.png">
            <a:extLst>
              <a:ext uri="{FF2B5EF4-FFF2-40B4-BE49-F238E27FC236}">
                <a16:creationId xmlns:a16="http://schemas.microsoft.com/office/drawing/2014/main" id="{64681D15-50DC-4BF7-A320-FFBD3E127292}"/>
              </a:ext>
            </a:extLst>
          </p:cNvPr>
          <p:cNvPicPr>
            <a:picLocks noChangeAspect="1"/>
          </p:cNvPicPr>
          <p:nvPr/>
        </p:nvPicPr>
        <p:blipFill rotWithShape="1">
          <a:blip r:embed="rId5" cstate="print"/>
          <a:srcRect t="17867" r="2" b="2"/>
          <a:stretch/>
        </p:blipFill>
        <p:spPr>
          <a:xfrm>
            <a:off x="6350090" y="3511295"/>
            <a:ext cx="5841911" cy="3346705"/>
          </a:xfrm>
          <a:custGeom>
            <a:avLst/>
            <a:gdLst/>
            <a:ahLst/>
            <a:cxnLst/>
            <a:rect l="l" t="t" r="r" b="b"/>
            <a:pathLst>
              <a:path w="5841911" h="3346705">
                <a:moveTo>
                  <a:pt x="1549963" y="0"/>
                </a:moveTo>
                <a:lnTo>
                  <a:pt x="1555540" y="0"/>
                </a:lnTo>
                <a:lnTo>
                  <a:pt x="2621768" y="0"/>
                </a:lnTo>
                <a:lnTo>
                  <a:pt x="5841911" y="0"/>
                </a:lnTo>
                <a:lnTo>
                  <a:pt x="5841911" y="3346705"/>
                </a:lnTo>
                <a:lnTo>
                  <a:pt x="0" y="3346705"/>
                </a:lnTo>
                <a:close/>
              </a:path>
            </a:pathLst>
          </a:custGeom>
        </p:spPr>
      </p:pic>
      <p:pic>
        <p:nvPicPr>
          <p:cNvPr id="11" name="Content Placeholder 4" descr="download.jpg">
            <a:extLst>
              <a:ext uri="{FF2B5EF4-FFF2-40B4-BE49-F238E27FC236}">
                <a16:creationId xmlns:a16="http://schemas.microsoft.com/office/drawing/2014/main" id="{F823A74A-F6F2-4359-83D7-37893E202D87}"/>
              </a:ext>
            </a:extLst>
          </p:cNvPr>
          <p:cNvPicPr>
            <a:picLocks noChangeAspect="1"/>
          </p:cNvPicPr>
          <p:nvPr/>
        </p:nvPicPr>
        <p:blipFill rotWithShape="1">
          <a:blip r:embed="rId6"/>
          <a:srcRect t="14424" r="-1" b="20011"/>
          <a:stretch/>
        </p:blipFill>
        <p:spPr>
          <a:xfrm>
            <a:off x="-1" y="3511295"/>
            <a:ext cx="7698564" cy="3346705"/>
          </a:xfrm>
          <a:custGeom>
            <a:avLst/>
            <a:gdLst/>
            <a:ahLst/>
            <a:cxnLst/>
            <a:rect l="l" t="t" r="r" b="b"/>
            <a:pathLst>
              <a:path w="7698564" h="3346705">
                <a:moveTo>
                  <a:pt x="0" y="0"/>
                </a:moveTo>
                <a:lnTo>
                  <a:pt x="7698564" y="0"/>
                </a:lnTo>
                <a:lnTo>
                  <a:pt x="6148601" y="3346705"/>
                </a:lnTo>
                <a:lnTo>
                  <a:pt x="6143024" y="3346705"/>
                </a:lnTo>
                <a:lnTo>
                  <a:pt x="5076796" y="3346705"/>
                </a:lnTo>
                <a:lnTo>
                  <a:pt x="1246924" y="3346705"/>
                </a:lnTo>
                <a:lnTo>
                  <a:pt x="1246924" y="3346226"/>
                </a:lnTo>
                <a:lnTo>
                  <a:pt x="0" y="3346226"/>
                </a:lnTo>
                <a:close/>
              </a:path>
            </a:pathLst>
          </a:custGeom>
        </p:spPr>
      </p:pic>
      <p:sp>
        <p:nvSpPr>
          <p:cNvPr id="14" name="TextBox 13">
            <a:extLst>
              <a:ext uri="{FF2B5EF4-FFF2-40B4-BE49-F238E27FC236}">
                <a16:creationId xmlns:a16="http://schemas.microsoft.com/office/drawing/2014/main" id="{DA58C86C-4FCA-41CA-B7FC-89414BA85C61}"/>
              </a:ext>
            </a:extLst>
          </p:cNvPr>
          <p:cNvSpPr txBox="1"/>
          <p:nvPr/>
        </p:nvSpPr>
        <p:spPr>
          <a:xfrm>
            <a:off x="1359568" y="2767263"/>
            <a:ext cx="2538664" cy="461665"/>
          </a:xfrm>
          <a:prstGeom prst="rect">
            <a:avLst/>
          </a:prstGeom>
          <a:noFill/>
        </p:spPr>
        <p:txBody>
          <a:bodyPr wrap="square" rtlCol="0">
            <a:spAutoFit/>
          </a:bodyPr>
          <a:lstStyle/>
          <a:p>
            <a:pPr algn="ctr"/>
            <a:r>
              <a:rPr lang="en-IN" sz="2400" dirty="0">
                <a:solidFill>
                  <a:schemeClr val="bg1"/>
                </a:solidFill>
              </a:rPr>
              <a:t>Rusty Little Cat </a:t>
            </a:r>
          </a:p>
        </p:txBody>
      </p:sp>
      <p:sp>
        <p:nvSpPr>
          <p:cNvPr id="15" name="TextBox 14">
            <a:extLst>
              <a:ext uri="{FF2B5EF4-FFF2-40B4-BE49-F238E27FC236}">
                <a16:creationId xmlns:a16="http://schemas.microsoft.com/office/drawing/2014/main" id="{2CC2B0B9-3E67-4052-A7E7-E02B498F9E8E}"/>
              </a:ext>
            </a:extLst>
          </p:cNvPr>
          <p:cNvSpPr txBox="1"/>
          <p:nvPr/>
        </p:nvSpPr>
        <p:spPr>
          <a:xfrm>
            <a:off x="5615560" y="2792829"/>
            <a:ext cx="2054190" cy="523220"/>
          </a:xfrm>
          <a:prstGeom prst="rect">
            <a:avLst/>
          </a:prstGeom>
          <a:noFill/>
        </p:spPr>
        <p:txBody>
          <a:bodyPr wrap="square" rtlCol="0">
            <a:spAutoFit/>
          </a:bodyPr>
          <a:lstStyle/>
          <a:p>
            <a:r>
              <a:rPr lang="hi-IN" sz="2800" dirty="0">
                <a:solidFill>
                  <a:schemeClr val="bg1"/>
                </a:solidFill>
              </a:rPr>
              <a:t>एशियाई</a:t>
            </a:r>
            <a:r>
              <a:rPr lang="hi-IN" sz="2000" dirty="0">
                <a:solidFill>
                  <a:schemeClr val="bg1"/>
                </a:solidFill>
              </a:rPr>
              <a:t> </a:t>
            </a:r>
            <a:r>
              <a:rPr lang="hi-IN" sz="2400" dirty="0">
                <a:solidFill>
                  <a:schemeClr val="bg1"/>
                </a:solidFill>
              </a:rPr>
              <a:t>शेर</a:t>
            </a:r>
            <a:r>
              <a:rPr lang="hi-IN" sz="2000" dirty="0">
                <a:solidFill>
                  <a:schemeClr val="bg1"/>
                </a:solidFill>
              </a:rPr>
              <a:t> </a:t>
            </a:r>
            <a:endParaRPr lang="en-IN" sz="2000" dirty="0">
              <a:solidFill>
                <a:schemeClr val="bg1"/>
              </a:solidFill>
            </a:endParaRPr>
          </a:p>
        </p:txBody>
      </p:sp>
      <p:sp>
        <p:nvSpPr>
          <p:cNvPr id="32" name="TextBox 31">
            <a:extLst>
              <a:ext uri="{FF2B5EF4-FFF2-40B4-BE49-F238E27FC236}">
                <a16:creationId xmlns:a16="http://schemas.microsoft.com/office/drawing/2014/main" id="{C848D70B-0FD2-4C8E-9F61-31C3E07026DA}"/>
              </a:ext>
            </a:extLst>
          </p:cNvPr>
          <p:cNvSpPr txBox="1"/>
          <p:nvPr/>
        </p:nvSpPr>
        <p:spPr>
          <a:xfrm>
            <a:off x="9805337" y="2874880"/>
            <a:ext cx="2054190" cy="461665"/>
          </a:xfrm>
          <a:prstGeom prst="rect">
            <a:avLst/>
          </a:prstGeom>
          <a:noFill/>
        </p:spPr>
        <p:txBody>
          <a:bodyPr wrap="square" rtlCol="0">
            <a:spAutoFit/>
          </a:bodyPr>
          <a:lstStyle/>
          <a:p>
            <a:r>
              <a:rPr lang="hi-IN" sz="2400" dirty="0"/>
              <a:t>काला हिरण</a:t>
            </a:r>
            <a:endParaRPr lang="en-IN" sz="2400" dirty="0"/>
          </a:p>
        </p:txBody>
      </p:sp>
      <p:sp>
        <p:nvSpPr>
          <p:cNvPr id="35" name="TextBox 34">
            <a:extLst>
              <a:ext uri="{FF2B5EF4-FFF2-40B4-BE49-F238E27FC236}">
                <a16:creationId xmlns:a16="http://schemas.microsoft.com/office/drawing/2014/main" id="{A5630B53-381C-42E2-8E33-791DC4F5C644}"/>
              </a:ext>
            </a:extLst>
          </p:cNvPr>
          <p:cNvSpPr txBox="1"/>
          <p:nvPr/>
        </p:nvSpPr>
        <p:spPr>
          <a:xfrm>
            <a:off x="4295900" y="6155515"/>
            <a:ext cx="2054190" cy="523220"/>
          </a:xfrm>
          <a:prstGeom prst="rect">
            <a:avLst/>
          </a:prstGeom>
          <a:noFill/>
        </p:spPr>
        <p:txBody>
          <a:bodyPr wrap="square" rtlCol="0">
            <a:spAutoFit/>
          </a:bodyPr>
          <a:lstStyle/>
          <a:p>
            <a:r>
              <a:rPr lang="hi-IN" sz="2800" dirty="0" err="1">
                <a:solidFill>
                  <a:schemeClr val="bg1"/>
                </a:solidFill>
              </a:rPr>
              <a:t>चित्तल</a:t>
            </a:r>
            <a:endParaRPr lang="en-IN" sz="2800" dirty="0">
              <a:solidFill>
                <a:schemeClr val="bg1"/>
              </a:solidFill>
            </a:endParaRPr>
          </a:p>
        </p:txBody>
      </p:sp>
      <p:sp>
        <p:nvSpPr>
          <p:cNvPr id="36" name="TextBox 35">
            <a:extLst>
              <a:ext uri="{FF2B5EF4-FFF2-40B4-BE49-F238E27FC236}">
                <a16:creationId xmlns:a16="http://schemas.microsoft.com/office/drawing/2014/main" id="{13CE86EC-BA77-41C6-874F-653EA20BBDC7}"/>
              </a:ext>
            </a:extLst>
          </p:cNvPr>
          <p:cNvSpPr txBox="1"/>
          <p:nvPr/>
        </p:nvSpPr>
        <p:spPr>
          <a:xfrm>
            <a:off x="10137810" y="3631029"/>
            <a:ext cx="2054190" cy="584775"/>
          </a:xfrm>
          <a:prstGeom prst="rect">
            <a:avLst/>
          </a:prstGeom>
          <a:noFill/>
        </p:spPr>
        <p:txBody>
          <a:bodyPr wrap="square" rtlCol="0">
            <a:spAutoFit/>
          </a:bodyPr>
          <a:lstStyle/>
          <a:p>
            <a:r>
              <a:rPr lang="hi-IN" sz="3200" dirty="0">
                <a:solidFill>
                  <a:schemeClr val="bg1"/>
                </a:solidFill>
              </a:rPr>
              <a:t>नीलगाय</a:t>
            </a:r>
            <a:endParaRPr lang="en-IN" sz="20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p:stCondLst>
                              <p:cond delay="500"/>
                            </p:stCondLst>
                            <p:childTnLst>
                              <p:par>
                                <p:cTn id="20" presetID="42"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p:stCondLst>
                              <p:cond delay="500"/>
                            </p:stCondLst>
                            <p:childTnLst>
                              <p:par>
                                <p:cTn id="31" presetID="42" presetClass="entr" presetSubtype="0"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anim calcmode="lin" valueType="num">
                                      <p:cBhvr>
                                        <p:cTn id="34" dur="500" fill="hold"/>
                                        <p:tgtEl>
                                          <p:spTgt spid="32"/>
                                        </p:tgtEl>
                                        <p:attrNameLst>
                                          <p:attrName>ppt_x</p:attrName>
                                        </p:attrNameLst>
                                      </p:cBhvr>
                                      <p:tavLst>
                                        <p:tav tm="0">
                                          <p:val>
                                            <p:strVal val="#ppt_x"/>
                                          </p:val>
                                        </p:tav>
                                        <p:tav tm="100000">
                                          <p:val>
                                            <p:strVal val="#ppt_x"/>
                                          </p:val>
                                        </p:tav>
                                      </p:tavLst>
                                    </p:anim>
                                    <p:anim calcmode="lin" valueType="num">
                                      <p:cBhvr>
                                        <p:cTn id="35" dur="5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42" presetClass="entr" presetSubtype="0" fill="hold" nodeType="afterEffect">
                                  <p:stCondLst>
                                    <p:cond delay="0"/>
                                  </p:stCondLst>
                                  <p:childTnLst>
                                    <p:set>
                                      <p:cBhvr>
                                        <p:cTn id="38" dur="1" fill="hold">
                                          <p:stCondLst>
                                            <p:cond delay="0"/>
                                          </p:stCondLst>
                                        </p:cTn>
                                        <p:tgtEl>
                                          <p:spTgt spid="32">
                                            <p:txEl>
                                              <p:pRg st="0" end="0"/>
                                            </p:txEl>
                                          </p:spTgt>
                                        </p:tgtEl>
                                        <p:attrNameLst>
                                          <p:attrName>style.visibility</p:attrName>
                                        </p:attrNameLst>
                                      </p:cBhvr>
                                      <p:to>
                                        <p:strVal val="visible"/>
                                      </p:to>
                                    </p:set>
                                    <p:animEffect transition="in" filter="fade">
                                      <p:cBhvr>
                                        <p:cTn id="39" dur="500"/>
                                        <p:tgtEl>
                                          <p:spTgt spid="32">
                                            <p:txEl>
                                              <p:pRg st="0" end="0"/>
                                            </p:txEl>
                                          </p:spTgt>
                                        </p:tgtEl>
                                      </p:cBhvr>
                                    </p:animEffect>
                                    <p:anim calcmode="lin" valueType="num">
                                      <p:cBhvr>
                                        <p:cTn id="40"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41" dur="500" fill="hold"/>
                                        <p:tgtEl>
                                          <p:spTgt spid="32">
                                            <p:txEl>
                                              <p:pRg st="0" end="0"/>
                                            </p:txEl>
                                          </p:spTgt>
                                        </p:tgtEl>
                                        <p:attrNameLst>
                                          <p:attrName>ppt_y</p:attrName>
                                        </p:attrNameLst>
                                      </p:cBhvr>
                                      <p:tavLst>
                                        <p:tav tm="0">
                                          <p:val>
                                            <p:strVal val="#ppt_y+.1"/>
                                          </p:val>
                                        </p:tav>
                                        <p:tav tm="100000">
                                          <p:val>
                                            <p:strVal val="#ppt_y"/>
                                          </p:val>
                                        </p:tav>
                                      </p:tavLst>
                                    </p:anim>
                                  </p:childTnLst>
                                </p:cTn>
                              </p:par>
                            </p:childTnLst>
                          </p:cTn>
                        </p:par>
                        <p:par>
                          <p:cTn id="42" fill="hold">
                            <p:stCondLst>
                              <p:cond delay="1500"/>
                            </p:stCondLst>
                            <p:childTnLst>
                              <p:par>
                                <p:cTn id="43" presetID="42" presetClass="entr" presetSubtype="0"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1000"/>
                                        <p:tgtEl>
                                          <p:spTgt spid="35"/>
                                        </p:tgtEl>
                                      </p:cBhvr>
                                    </p:animEffect>
                                    <p:anim calcmode="lin" valueType="num">
                                      <p:cBhvr>
                                        <p:cTn id="46" dur="1000" fill="hold"/>
                                        <p:tgtEl>
                                          <p:spTgt spid="35"/>
                                        </p:tgtEl>
                                        <p:attrNameLst>
                                          <p:attrName>ppt_x</p:attrName>
                                        </p:attrNameLst>
                                      </p:cBhvr>
                                      <p:tavLst>
                                        <p:tav tm="0">
                                          <p:val>
                                            <p:strVal val="#ppt_x"/>
                                          </p:val>
                                        </p:tav>
                                        <p:tav tm="100000">
                                          <p:val>
                                            <p:strVal val="#ppt_x"/>
                                          </p:val>
                                        </p:tav>
                                      </p:tavLst>
                                    </p:anim>
                                    <p:anim calcmode="lin" valueType="num">
                                      <p:cBhvr>
                                        <p:cTn id="47" dur="1000" fill="hold"/>
                                        <p:tgtEl>
                                          <p:spTgt spid="35"/>
                                        </p:tgtEl>
                                        <p:attrNameLst>
                                          <p:attrName>ppt_y</p:attrName>
                                        </p:attrNameLst>
                                      </p:cBhvr>
                                      <p:tavLst>
                                        <p:tav tm="0">
                                          <p:val>
                                            <p:strVal val="#ppt_y+.1"/>
                                          </p:val>
                                        </p:tav>
                                        <p:tav tm="100000">
                                          <p:val>
                                            <p:strVal val="#ppt_y"/>
                                          </p:val>
                                        </p:tav>
                                      </p:tavLst>
                                    </p:anim>
                                  </p:childTnLst>
                                </p:cTn>
                              </p:par>
                            </p:childTnLst>
                          </p:cTn>
                        </p:par>
                        <p:par>
                          <p:cTn id="48" fill="hold">
                            <p:stCondLst>
                              <p:cond delay="2500"/>
                            </p:stCondLst>
                            <p:childTnLst>
                              <p:par>
                                <p:cTn id="49" presetID="10" presetClass="entr" presetSubtype="0"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par>
                          <p:cTn id="52" fill="hold">
                            <p:stCondLst>
                              <p:cond delay="3000"/>
                            </p:stCondLst>
                            <p:childTnLst>
                              <p:par>
                                <p:cTn id="53" presetID="42" presetClass="entr" presetSubtype="0"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1000"/>
                                        <p:tgtEl>
                                          <p:spTgt spid="36"/>
                                        </p:tgtEl>
                                      </p:cBhvr>
                                    </p:animEffect>
                                    <p:anim calcmode="lin" valueType="num">
                                      <p:cBhvr>
                                        <p:cTn id="56" dur="1000" fill="hold"/>
                                        <p:tgtEl>
                                          <p:spTgt spid="36"/>
                                        </p:tgtEl>
                                        <p:attrNameLst>
                                          <p:attrName>ppt_x</p:attrName>
                                        </p:attrNameLst>
                                      </p:cBhvr>
                                      <p:tavLst>
                                        <p:tav tm="0">
                                          <p:val>
                                            <p:strVal val="#ppt_x"/>
                                          </p:val>
                                        </p:tav>
                                        <p:tav tm="100000">
                                          <p:val>
                                            <p:strVal val="#ppt_x"/>
                                          </p:val>
                                        </p:tav>
                                      </p:tavLst>
                                    </p:anim>
                                    <p:anim calcmode="lin" valueType="num">
                                      <p:cBhvr>
                                        <p:cTn id="57" dur="1000" fill="hold"/>
                                        <p:tgtEl>
                                          <p:spTgt spid="36"/>
                                        </p:tgtEl>
                                        <p:attrNameLst>
                                          <p:attrName>ppt_y</p:attrName>
                                        </p:attrNameLst>
                                      </p:cBhvr>
                                      <p:tavLst>
                                        <p:tav tm="0">
                                          <p:val>
                                            <p:strVal val="#ppt_y+.1"/>
                                          </p:val>
                                        </p:tav>
                                        <p:tav tm="100000">
                                          <p:val>
                                            <p:strVal val="#ppt_y"/>
                                          </p:val>
                                        </p:tav>
                                      </p:tavLst>
                                    </p:anim>
                                  </p:childTnLst>
                                </p:cTn>
                              </p:par>
                            </p:childTnLst>
                          </p:cTn>
                        </p:par>
                        <p:par>
                          <p:cTn id="58" fill="hold">
                            <p:stCondLst>
                              <p:cond delay="4000"/>
                            </p:stCondLst>
                            <p:childTnLst>
                              <p:par>
                                <p:cTn id="59" presetID="42" presetClass="entr" presetSubtype="0" fill="hold" nodeType="afterEffect">
                                  <p:stCondLst>
                                    <p:cond delay="0"/>
                                  </p:stCondLst>
                                  <p:childTnLst>
                                    <p:set>
                                      <p:cBhvr>
                                        <p:cTn id="60" dur="1" fill="hold">
                                          <p:stCondLst>
                                            <p:cond delay="0"/>
                                          </p:stCondLst>
                                        </p:cTn>
                                        <p:tgtEl>
                                          <p:spTgt spid="36">
                                            <p:txEl>
                                              <p:pRg st="0" end="0"/>
                                            </p:txEl>
                                          </p:spTgt>
                                        </p:tgtEl>
                                        <p:attrNameLst>
                                          <p:attrName>style.visibility</p:attrName>
                                        </p:attrNameLst>
                                      </p:cBhvr>
                                      <p:to>
                                        <p:strVal val="visible"/>
                                      </p:to>
                                    </p:set>
                                    <p:animEffect transition="in" filter="fade">
                                      <p:cBhvr>
                                        <p:cTn id="61" dur="1000"/>
                                        <p:tgtEl>
                                          <p:spTgt spid="36">
                                            <p:txEl>
                                              <p:pRg st="0" end="0"/>
                                            </p:txEl>
                                          </p:spTgt>
                                        </p:tgtEl>
                                      </p:cBhvr>
                                    </p:animEffect>
                                    <p:anim calcmode="lin" valueType="num">
                                      <p:cBhvr>
                                        <p:cTn id="62" dur="10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63" dur="10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2" presetClass="entr" presetSubtype="4"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fill="hold"/>
                                        <p:tgtEl>
                                          <p:spTgt spid="11"/>
                                        </p:tgtEl>
                                        <p:attrNameLst>
                                          <p:attrName>ppt_x</p:attrName>
                                        </p:attrNameLst>
                                      </p:cBhvr>
                                      <p:tavLst>
                                        <p:tav tm="0">
                                          <p:val>
                                            <p:strVal val="#ppt_x"/>
                                          </p:val>
                                        </p:tav>
                                        <p:tav tm="100000">
                                          <p:val>
                                            <p:strVal val="#ppt_x"/>
                                          </p:val>
                                        </p:tav>
                                      </p:tavLst>
                                    </p:anim>
                                    <p:anim calcmode="lin" valueType="num">
                                      <p:cBhvr additive="base">
                                        <p:cTn id="6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32" grpId="0"/>
      <p:bldP spid="35" grpId="0"/>
      <p:bldP spid="3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8" name="Rectangle 11">
            <a:extLst>
              <a:ext uri="{FF2B5EF4-FFF2-40B4-BE49-F238E27FC236}">
                <a16:creationId xmlns:a16="http://schemas.microsoft.com/office/drawing/2014/main" id="{7EBFDB7D-DD97-44CE-AFFB-458781A3DB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997"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grass, outdoor, mammal, standing&#10;&#10;Description automatically generated">
            <a:extLst>
              <a:ext uri="{FF2B5EF4-FFF2-40B4-BE49-F238E27FC236}">
                <a16:creationId xmlns:a16="http://schemas.microsoft.com/office/drawing/2014/main" id="{FD2B02B0-AF1C-4A08-B2D4-76C3E146475B}"/>
              </a:ext>
            </a:extLst>
          </p:cNvPr>
          <p:cNvPicPr>
            <a:picLocks noChangeAspect="1"/>
          </p:cNvPicPr>
          <p:nvPr/>
        </p:nvPicPr>
        <p:blipFill rotWithShape="1">
          <a:blip r:embed="rId2">
            <a:extLst>
              <a:ext uri="{28A0092B-C50C-407E-A947-70E740481C1C}">
                <a14:useLocalDpi xmlns:a14="http://schemas.microsoft.com/office/drawing/2010/main" val="0"/>
              </a:ext>
            </a:extLst>
          </a:blip>
          <a:srcRect r="-1" b="1389"/>
          <a:stretch/>
        </p:blipFill>
        <p:spPr>
          <a:xfrm>
            <a:off x="20" y="10"/>
            <a:ext cx="12191978" cy="6857990"/>
          </a:xfrm>
          <a:custGeom>
            <a:avLst/>
            <a:gdLst/>
            <a:ahLst/>
            <a:cxnLst/>
            <a:rect l="l" t="t" r="r" b="b"/>
            <a:pathLst>
              <a:path w="9272922" h="6858000">
                <a:moveTo>
                  <a:pt x="0" y="0"/>
                </a:moveTo>
                <a:lnTo>
                  <a:pt x="1733417" y="0"/>
                </a:lnTo>
                <a:lnTo>
                  <a:pt x="3307976" y="0"/>
                </a:lnTo>
                <a:lnTo>
                  <a:pt x="8126249" y="0"/>
                </a:lnTo>
                <a:lnTo>
                  <a:pt x="8138896" y="31774"/>
                </a:lnTo>
                <a:cubicBezTo>
                  <a:pt x="9193904" y="2682457"/>
                  <a:pt x="9193904" y="2682457"/>
                  <a:pt x="9193904" y="2682457"/>
                </a:cubicBezTo>
                <a:cubicBezTo>
                  <a:pt x="9299262" y="2988100"/>
                  <a:pt x="9299262" y="3446565"/>
                  <a:pt x="9193904" y="3752208"/>
                </a:cubicBezTo>
                <a:cubicBezTo>
                  <a:pt x="8709916" y="4968215"/>
                  <a:pt x="8331802" y="5918220"/>
                  <a:pt x="8036400" y="6660411"/>
                </a:cubicBezTo>
                <a:lnTo>
                  <a:pt x="7957938" y="6857542"/>
                </a:lnTo>
                <a:lnTo>
                  <a:pt x="3307976" y="6857542"/>
                </a:lnTo>
                <a:lnTo>
                  <a:pt x="3307976" y="6858000"/>
                </a:lnTo>
                <a:lnTo>
                  <a:pt x="0" y="6858000"/>
                </a:lnTo>
                <a:close/>
              </a:path>
            </a:pathLst>
          </a:custGeom>
        </p:spPr>
      </p:pic>
      <p:sp>
        <p:nvSpPr>
          <p:cNvPr id="19" name="Freeform 5">
            <a:extLst>
              <a:ext uri="{FF2B5EF4-FFF2-40B4-BE49-F238E27FC236}">
                <a16:creationId xmlns:a16="http://schemas.microsoft.com/office/drawing/2014/main" id="{50F864A1-23CF-4954-887F-3C4458622A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9160561" y="1348782"/>
            <a:ext cx="935037" cy="8243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tx1"/>
            </a:solidFill>
          </a:ln>
        </p:spPr>
        <p:txBody>
          <a:bodyPr vert="horz" wrap="square" lIns="91440" tIns="45720" rIns="91440" bIns="45720" numCol="1" anchor="t" anchorCtr="0" compatLnSpc="1">
            <a:prstTxWarp prst="textNoShape">
              <a:avLst/>
            </a:prstTxWarp>
          </a:bodyPr>
          <a:lstStyle/>
          <a:p>
            <a:endParaRPr lang="en-US"/>
          </a:p>
        </p:txBody>
      </p:sp>
      <p:sp>
        <p:nvSpPr>
          <p:cNvPr id="20" name="Freeform 5">
            <a:extLst>
              <a:ext uri="{FF2B5EF4-FFF2-40B4-BE49-F238E27FC236}">
                <a16:creationId xmlns:a16="http://schemas.microsoft.com/office/drawing/2014/main" id="{8D313E8C-7457-407E-BDA5-EACA44D382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9960661" y="1000124"/>
            <a:ext cx="762167" cy="6719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tx1"/>
            </a:solidFill>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C475749F-F487-4EFB-ABC7-C1359590EB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images (1).jpg"/>
          <p:cNvPicPr>
            <a:picLocks noChangeAspect="1"/>
          </p:cNvPicPr>
          <p:nvPr/>
        </p:nvPicPr>
        <p:blipFill rotWithShape="1">
          <a:blip r:embed="rId2"/>
          <a:srcRect l="11907" r="16534" b="-1"/>
          <a:stretch/>
        </p:blipFill>
        <p:spPr>
          <a:xfrm>
            <a:off x="5498278" y="1301313"/>
            <a:ext cx="2888477" cy="2529942"/>
          </a:xfrm>
          <a:custGeom>
            <a:avLst/>
            <a:gdLst/>
            <a:ahLst/>
            <a:cxnLst/>
            <a:rect l="l" t="t" r="r" b="b"/>
            <a:pathLst>
              <a:path w="2298408" h="2013116">
                <a:moveTo>
                  <a:pt x="655742" y="0"/>
                </a:moveTo>
                <a:cubicBezTo>
                  <a:pt x="1644875" y="0"/>
                  <a:pt x="1644875" y="0"/>
                  <a:pt x="1644875" y="0"/>
                </a:cubicBezTo>
                <a:cubicBezTo>
                  <a:pt x="1694920" y="0"/>
                  <a:pt x="1759685" y="34910"/>
                  <a:pt x="1786179" y="78547"/>
                </a:cubicBezTo>
                <a:cubicBezTo>
                  <a:pt x="2280745" y="925103"/>
                  <a:pt x="2280745" y="925103"/>
                  <a:pt x="2280745" y="925103"/>
                </a:cubicBezTo>
                <a:cubicBezTo>
                  <a:pt x="2304296" y="971649"/>
                  <a:pt x="2304296" y="1041468"/>
                  <a:pt x="2280745" y="1088014"/>
                </a:cubicBezTo>
                <a:cubicBezTo>
                  <a:pt x="1786179" y="1934570"/>
                  <a:pt x="1786179" y="1934570"/>
                  <a:pt x="1786179" y="1934570"/>
                </a:cubicBezTo>
                <a:cubicBezTo>
                  <a:pt x="1759685" y="1978207"/>
                  <a:pt x="1694920" y="2013116"/>
                  <a:pt x="1644875" y="2013116"/>
                </a:cubicBezTo>
                <a:lnTo>
                  <a:pt x="655742" y="2013116"/>
                </a:lnTo>
                <a:cubicBezTo>
                  <a:pt x="602753" y="2013116"/>
                  <a:pt x="537989" y="1978207"/>
                  <a:pt x="514438" y="1934570"/>
                </a:cubicBezTo>
                <a:cubicBezTo>
                  <a:pt x="19872" y="1088014"/>
                  <a:pt x="19872" y="1088014"/>
                  <a:pt x="19872" y="1088014"/>
                </a:cubicBezTo>
                <a:cubicBezTo>
                  <a:pt x="-6623" y="1041468"/>
                  <a:pt x="-6623" y="971649"/>
                  <a:pt x="19872" y="925103"/>
                </a:cubicBezTo>
                <a:cubicBezTo>
                  <a:pt x="514438" y="78547"/>
                  <a:pt x="514438" y="78547"/>
                  <a:pt x="514438" y="78547"/>
                </a:cubicBezTo>
                <a:cubicBezTo>
                  <a:pt x="537989" y="34910"/>
                  <a:pt x="602753" y="0"/>
                  <a:pt x="655742" y="0"/>
                </a:cubicBezTo>
                <a:close/>
              </a:path>
            </a:pathLst>
          </a:custGeom>
        </p:spPr>
      </p:pic>
      <p:pic>
        <p:nvPicPr>
          <p:cNvPr id="4" name="Content Placeholder 3" descr="Narayan-Sarovar-Sanctuary-1.jpg"/>
          <p:cNvPicPr>
            <a:picLocks noChangeAspect="1"/>
          </p:cNvPicPr>
          <p:nvPr/>
        </p:nvPicPr>
        <p:blipFill rotWithShape="1">
          <a:blip r:embed="rId3"/>
          <a:srcRect t="25834" r="-2" b="24714"/>
          <a:stretch/>
        </p:blipFill>
        <p:spPr>
          <a:xfrm>
            <a:off x="2" y="1"/>
            <a:ext cx="6948167" cy="2456679"/>
          </a:xfrm>
          <a:custGeom>
            <a:avLst/>
            <a:gdLst/>
            <a:ahLst/>
            <a:cxnLst/>
            <a:rect l="l" t="t" r="r" b="b"/>
            <a:pathLst>
              <a:path w="6948167" h="2456679">
                <a:moveTo>
                  <a:pt x="6948167" y="603033"/>
                </a:moveTo>
                <a:lnTo>
                  <a:pt x="6948167" y="617220"/>
                </a:lnTo>
                <a:lnTo>
                  <a:pt x="6946213" y="610127"/>
                </a:lnTo>
                <a:close/>
                <a:moveTo>
                  <a:pt x="0" y="0"/>
                </a:moveTo>
                <a:lnTo>
                  <a:pt x="6766605" y="0"/>
                </a:lnTo>
                <a:lnTo>
                  <a:pt x="6638979" y="219780"/>
                </a:lnTo>
                <a:cubicBezTo>
                  <a:pt x="5552228" y="2091240"/>
                  <a:pt x="5552228" y="2091240"/>
                  <a:pt x="5552228" y="2091240"/>
                </a:cubicBezTo>
                <a:cubicBezTo>
                  <a:pt x="5429962" y="2317464"/>
                  <a:pt x="5185434" y="2456679"/>
                  <a:pt x="4932171" y="2456679"/>
                </a:cubicBezTo>
                <a:cubicBezTo>
                  <a:pt x="888708" y="2456679"/>
                  <a:pt x="888708" y="2456679"/>
                  <a:pt x="888708" y="2456679"/>
                </a:cubicBezTo>
                <a:cubicBezTo>
                  <a:pt x="626713" y="2456679"/>
                  <a:pt x="390917" y="2317464"/>
                  <a:pt x="259919" y="2091240"/>
                </a:cubicBezTo>
                <a:cubicBezTo>
                  <a:pt x="196877" y="1982206"/>
                  <a:pt x="135804" y="1876580"/>
                  <a:pt x="76640" y="1774254"/>
                </a:cubicBezTo>
                <a:lnTo>
                  <a:pt x="0" y="1641704"/>
                </a:lnTo>
                <a:close/>
              </a:path>
            </a:pathLst>
          </a:custGeom>
        </p:spPr>
      </p:pic>
      <p:pic>
        <p:nvPicPr>
          <p:cNvPr id="5" name="Picture 4" descr="unnamed (1).jpg"/>
          <p:cNvPicPr>
            <a:picLocks noChangeAspect="1"/>
          </p:cNvPicPr>
          <p:nvPr/>
        </p:nvPicPr>
        <p:blipFill rotWithShape="1">
          <a:blip r:embed="rId4"/>
          <a:srcRect t="8487" r="-2" b="8486"/>
          <a:stretch/>
        </p:blipFill>
        <p:spPr>
          <a:xfrm>
            <a:off x="2" y="2619612"/>
            <a:ext cx="7676573" cy="4238389"/>
          </a:xfrm>
          <a:custGeom>
            <a:avLst/>
            <a:gdLst/>
            <a:ahLst/>
            <a:cxnLst/>
            <a:rect l="l" t="t" r="r" b="b"/>
            <a:pathLst>
              <a:path w="7676573" h="4238389">
                <a:moveTo>
                  <a:pt x="6948167" y="1839459"/>
                </a:moveTo>
                <a:lnTo>
                  <a:pt x="6948167" y="1853646"/>
                </a:lnTo>
                <a:lnTo>
                  <a:pt x="6946213" y="1846552"/>
                </a:lnTo>
                <a:close/>
                <a:moveTo>
                  <a:pt x="888708" y="0"/>
                </a:moveTo>
                <a:cubicBezTo>
                  <a:pt x="888708" y="0"/>
                  <a:pt x="888708" y="0"/>
                  <a:pt x="4932171" y="0"/>
                </a:cubicBezTo>
                <a:cubicBezTo>
                  <a:pt x="5185434" y="0"/>
                  <a:pt x="5429962" y="139215"/>
                  <a:pt x="5552228" y="365439"/>
                </a:cubicBezTo>
                <a:cubicBezTo>
                  <a:pt x="5552228" y="365439"/>
                  <a:pt x="5552228" y="365439"/>
                  <a:pt x="7578324" y="3854515"/>
                </a:cubicBezTo>
                <a:cubicBezTo>
                  <a:pt x="7643823" y="3963277"/>
                  <a:pt x="7676573" y="4087266"/>
                  <a:pt x="7676573" y="4211255"/>
                </a:cubicBezTo>
                <a:lnTo>
                  <a:pt x="7672952" y="4238389"/>
                </a:lnTo>
                <a:lnTo>
                  <a:pt x="0" y="4238389"/>
                </a:lnTo>
                <a:lnTo>
                  <a:pt x="0" y="814976"/>
                </a:lnTo>
                <a:lnTo>
                  <a:pt x="76640" y="682425"/>
                </a:lnTo>
                <a:cubicBezTo>
                  <a:pt x="135804" y="580099"/>
                  <a:pt x="196877" y="474473"/>
                  <a:pt x="259919" y="365439"/>
                </a:cubicBezTo>
                <a:cubicBezTo>
                  <a:pt x="390917" y="139215"/>
                  <a:pt x="626713" y="0"/>
                  <a:pt x="888708" y="0"/>
                </a:cubicBezTo>
                <a:close/>
              </a:path>
            </a:pathLst>
          </a:custGeom>
        </p:spPr>
      </p:pic>
      <p:sp>
        <p:nvSpPr>
          <p:cNvPr id="9" name="Rectangle 8">
            <a:extLst>
              <a:ext uri="{FF2B5EF4-FFF2-40B4-BE49-F238E27FC236}">
                <a16:creationId xmlns:a16="http://schemas.microsoft.com/office/drawing/2014/main" id="{65732F91-D9BD-4F33-8E29-10C575D71DF2}"/>
              </a:ext>
            </a:extLst>
          </p:cNvPr>
          <p:cNvSpPr/>
          <p:nvPr/>
        </p:nvSpPr>
        <p:spPr>
          <a:xfrm>
            <a:off x="7211459" y="34289"/>
            <a:ext cx="5445657" cy="2585323"/>
          </a:xfrm>
          <a:prstGeom prst="rect">
            <a:avLst/>
          </a:prstGeom>
          <a:noFill/>
        </p:spPr>
        <p:txBody>
          <a:bodyPr wrap="square" lIns="91440" tIns="45720" rIns="91440" bIns="45720">
            <a:spAutoFit/>
          </a:bodyPr>
          <a:lstStyle/>
          <a:p>
            <a:pPr algn="ctr"/>
            <a:r>
              <a:rPr lang="hi-IN" sz="5400" dirty="0">
                <a:ln w="0"/>
                <a:solidFill>
                  <a:schemeClr val="accent1"/>
                </a:solidFill>
                <a:effectLst>
                  <a:outerShdw blurRad="38100" dist="25400" dir="5400000" algn="ctr" rotWithShape="0">
                    <a:srgbClr val="6E747A">
                      <a:alpha val="43000"/>
                    </a:srgbClr>
                  </a:outerShdw>
                </a:effectLst>
              </a:rPr>
              <a:t>नारायण सरोवर वन्यजीव </a:t>
            </a:r>
            <a:r>
              <a:rPr lang="hi-IN" sz="5400" dirty="0" err="1">
                <a:ln w="0"/>
                <a:solidFill>
                  <a:schemeClr val="accent1"/>
                </a:solidFill>
                <a:effectLst>
                  <a:outerShdw blurRad="38100" dist="25400" dir="5400000" algn="ctr" rotWithShape="0">
                    <a:srgbClr val="6E747A">
                      <a:alpha val="43000"/>
                    </a:srgbClr>
                  </a:outerShdw>
                </a:effectLst>
              </a:rPr>
              <a:t>अभ्यारण्य</a:t>
            </a:r>
            <a:r>
              <a:rPr lang="hi-IN" sz="5400" dirty="0">
                <a:ln w="0"/>
                <a:solidFill>
                  <a:schemeClr val="accent1"/>
                </a:solidFill>
                <a:effectLst>
                  <a:outerShdw blurRad="38100" dist="25400" dir="5400000" algn="ctr" rotWithShape="0">
                    <a:srgbClr val="6E747A">
                      <a:alpha val="43000"/>
                    </a:srgbClr>
                  </a:outerShdw>
                </a:effectLst>
              </a:rPr>
              <a:t> </a:t>
            </a:r>
            <a:endParaRPr lang="en-US" sz="5400" dirty="0">
              <a:ln w="0"/>
              <a:solidFill>
                <a:schemeClr val="accent1"/>
              </a:solidFill>
              <a:effectLst>
                <a:outerShdw blurRad="38100" dist="25400" dir="5400000" algn="ctr" rotWithShape="0">
                  <a:srgbClr val="6E747A">
                    <a:alpha val="43000"/>
                  </a:srgbClr>
                </a:outerShdw>
              </a:effectLst>
            </a:endParaRPr>
          </a:p>
        </p:txBody>
      </p:sp>
      <p:sp>
        <p:nvSpPr>
          <p:cNvPr id="2" name="TextBox 1">
            <a:extLst>
              <a:ext uri="{FF2B5EF4-FFF2-40B4-BE49-F238E27FC236}">
                <a16:creationId xmlns:a16="http://schemas.microsoft.com/office/drawing/2014/main" id="{FF1DB395-5790-4A6A-8AC0-970E06B0B3F5}"/>
              </a:ext>
            </a:extLst>
          </p:cNvPr>
          <p:cNvSpPr txBox="1"/>
          <p:nvPr/>
        </p:nvSpPr>
        <p:spPr>
          <a:xfrm>
            <a:off x="8386755" y="2983043"/>
            <a:ext cx="3305573" cy="3785652"/>
          </a:xfrm>
          <a:prstGeom prst="rect">
            <a:avLst/>
          </a:prstGeom>
          <a:noFill/>
        </p:spPr>
        <p:txBody>
          <a:bodyPr wrap="square" rtlCol="0">
            <a:spAutoFit/>
          </a:bodyPr>
          <a:lstStyle/>
          <a:p>
            <a:pPr marL="285750" indent="-285750">
              <a:buFont typeface="Arial" panose="020B0604020202020204" pitchFamily="34" charset="0"/>
              <a:buChar char="•"/>
            </a:pPr>
            <a:r>
              <a:rPr lang="hi-IN" sz="2400" dirty="0"/>
              <a:t>यह </a:t>
            </a:r>
            <a:r>
              <a:rPr lang="hi-IN" sz="2400" dirty="0" err="1"/>
              <a:t>अभ्यारण्य</a:t>
            </a:r>
            <a:r>
              <a:rPr lang="hi-IN" sz="2400" dirty="0"/>
              <a:t> कच्छ में स्थित है </a:t>
            </a:r>
          </a:p>
          <a:p>
            <a:pPr marL="285750" indent="-285750">
              <a:buFont typeface="Arial" panose="020B0604020202020204" pitchFamily="34" charset="0"/>
              <a:buChar char="•"/>
            </a:pPr>
            <a:endParaRPr lang="hi-IN" sz="2400" dirty="0"/>
          </a:p>
          <a:p>
            <a:pPr marL="285750" indent="-285750">
              <a:buFont typeface="Arial" panose="020B0604020202020204" pitchFamily="34" charset="0"/>
              <a:buChar char="•"/>
            </a:pPr>
            <a:r>
              <a:rPr lang="hi-IN" sz="2400" dirty="0"/>
              <a:t>यहाँ पर चीता , </a:t>
            </a:r>
            <a:r>
              <a:rPr lang="hi-IN" sz="2400" dirty="0" err="1"/>
              <a:t>चिंकारा</a:t>
            </a:r>
            <a:r>
              <a:rPr lang="hi-IN" sz="2400" dirty="0"/>
              <a:t> , काले हिरण भी पाए जाते है </a:t>
            </a:r>
          </a:p>
          <a:p>
            <a:pPr marL="285750" indent="-285750">
              <a:buFont typeface="Arial" panose="020B0604020202020204" pitchFamily="34" charset="0"/>
              <a:buChar char="•"/>
            </a:pPr>
            <a:endParaRPr lang="hi-IN" sz="2400" dirty="0"/>
          </a:p>
          <a:p>
            <a:pPr marL="285750" indent="-285750">
              <a:buFont typeface="Arial" panose="020B0604020202020204" pitchFamily="34" charset="0"/>
              <a:buChar char="•"/>
            </a:pPr>
            <a:r>
              <a:rPr lang="hi-IN" sz="2400" dirty="0"/>
              <a:t>यहाँ ग्रेट इंडियन </a:t>
            </a:r>
            <a:r>
              <a:rPr lang="hi-IN" sz="2400" dirty="0" err="1"/>
              <a:t>बस्टर्ड</a:t>
            </a:r>
            <a:r>
              <a:rPr lang="hi-IN" sz="2400" dirty="0"/>
              <a:t> बहुतायत से पाए जाते है |</a:t>
            </a:r>
            <a:endParaRPr lang="en-I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al-sarovar-bird-sanctuary-ahmedabad-tourism-opening-time-closing.jpg"/>
          <p:cNvPicPr>
            <a:picLocks noChangeAspect="1"/>
          </p:cNvPicPr>
          <p:nvPr/>
        </p:nvPicPr>
        <p:blipFill rotWithShape="1">
          <a:blip r:embed="rId2">
            <a:alphaModFix/>
          </a:blip>
          <a:srcRect l="25705" r="21833"/>
          <a:stretch/>
        </p:blipFill>
        <p:spPr>
          <a:xfrm>
            <a:off x="8007861" y="1"/>
            <a:ext cx="4184139" cy="4247004"/>
          </a:xfrm>
          <a:custGeom>
            <a:avLst/>
            <a:gdLst/>
            <a:ahLst/>
            <a:cxnLst/>
            <a:rect l="l" t="t" r="r" b="b"/>
            <a:pathLst>
              <a:path w="4184139" h="4247004">
                <a:moveTo>
                  <a:pt x="807468" y="0"/>
                </a:moveTo>
                <a:lnTo>
                  <a:pt x="4068803" y="0"/>
                </a:lnTo>
                <a:lnTo>
                  <a:pt x="4162158" y="84846"/>
                </a:lnTo>
                <a:lnTo>
                  <a:pt x="4184139" y="109032"/>
                </a:lnTo>
                <a:lnTo>
                  <a:pt x="4184139" y="3508705"/>
                </a:lnTo>
                <a:lnTo>
                  <a:pt x="4162158" y="3532891"/>
                </a:lnTo>
                <a:cubicBezTo>
                  <a:pt x="3720942" y="3974107"/>
                  <a:pt x="3111408" y="4247004"/>
                  <a:pt x="2438135" y="4247004"/>
                </a:cubicBezTo>
                <a:cubicBezTo>
                  <a:pt x="1091590" y="4247004"/>
                  <a:pt x="0" y="3155414"/>
                  <a:pt x="0" y="1808869"/>
                </a:cubicBezTo>
                <a:cubicBezTo>
                  <a:pt x="0" y="1135596"/>
                  <a:pt x="272898" y="526062"/>
                  <a:pt x="714113" y="84846"/>
                </a:cubicBezTo>
                <a:close/>
              </a:path>
            </a:pathLst>
          </a:custGeom>
          <a:effectLst>
            <a:softEdge rad="0"/>
          </a:effectLst>
        </p:spPr>
      </p:pic>
      <p:pic>
        <p:nvPicPr>
          <p:cNvPr id="4" name="Content Placeholder 3" descr="download (1).jpg"/>
          <p:cNvPicPr>
            <a:picLocks noChangeAspect="1"/>
          </p:cNvPicPr>
          <p:nvPr/>
        </p:nvPicPr>
        <p:blipFill rotWithShape="1">
          <a:blip r:embed="rId3">
            <a:alphaModFix/>
          </a:blip>
          <a:srcRect l="2890" r="2895" b="3"/>
          <a:stretch/>
        </p:blipFill>
        <p:spPr>
          <a:xfrm>
            <a:off x="3834182" y="1"/>
            <a:ext cx="4215670" cy="3381796"/>
          </a:xfrm>
          <a:custGeom>
            <a:avLst/>
            <a:gdLst/>
            <a:ahLst/>
            <a:cxnLst/>
            <a:rect l="l" t="t" r="r" b="b"/>
            <a:pathLst>
              <a:path w="4215670" h="3381796">
                <a:moveTo>
                  <a:pt x="431362" y="0"/>
                </a:moveTo>
                <a:lnTo>
                  <a:pt x="3784309" y="0"/>
                </a:lnTo>
                <a:lnTo>
                  <a:pt x="3855685" y="95451"/>
                </a:lnTo>
                <a:cubicBezTo>
                  <a:pt x="4082961" y="431863"/>
                  <a:pt x="4215670" y="837414"/>
                  <a:pt x="4215670" y="1273961"/>
                </a:cubicBezTo>
                <a:cubicBezTo>
                  <a:pt x="4215670" y="2438087"/>
                  <a:pt x="3271960" y="3381796"/>
                  <a:pt x="2107836" y="3381796"/>
                </a:cubicBezTo>
                <a:cubicBezTo>
                  <a:pt x="943711" y="3381796"/>
                  <a:pt x="0" y="2438087"/>
                  <a:pt x="0" y="1273961"/>
                </a:cubicBezTo>
                <a:cubicBezTo>
                  <a:pt x="0" y="837414"/>
                  <a:pt x="132710" y="431863"/>
                  <a:pt x="359986" y="95451"/>
                </a:cubicBezTo>
                <a:close/>
              </a:path>
            </a:pathLst>
          </a:custGeom>
          <a:effectLst>
            <a:softEdge rad="0"/>
          </a:effectLst>
        </p:spPr>
      </p:pic>
      <p:pic>
        <p:nvPicPr>
          <p:cNvPr id="6" name="Picture 5" descr="Nal-Sarovar-Bird-Sanctuary-3.jpg"/>
          <p:cNvPicPr>
            <a:picLocks noChangeAspect="1"/>
          </p:cNvPicPr>
          <p:nvPr/>
        </p:nvPicPr>
        <p:blipFill rotWithShape="1">
          <a:blip r:embed="rId4">
            <a:alphaModFix/>
          </a:blip>
          <a:srcRect l="16444" r="16446"/>
          <a:stretch/>
        </p:blipFill>
        <p:spPr>
          <a:xfrm>
            <a:off x="1" y="1337091"/>
            <a:ext cx="5190767" cy="5530385"/>
          </a:xfrm>
          <a:custGeom>
            <a:avLst/>
            <a:gdLst/>
            <a:ahLst/>
            <a:cxnLst/>
            <a:rect l="l" t="t" r="r" b="b"/>
            <a:pathLst>
              <a:path w="5190767" h="5530385">
                <a:moveTo>
                  <a:pt x="1986067" y="0"/>
                </a:moveTo>
                <a:cubicBezTo>
                  <a:pt x="3755974" y="0"/>
                  <a:pt x="5190767" y="1434794"/>
                  <a:pt x="5190767" y="3204701"/>
                </a:cubicBezTo>
                <a:cubicBezTo>
                  <a:pt x="5190767" y="4089655"/>
                  <a:pt x="4832069" y="4890830"/>
                  <a:pt x="4252132" y="5470767"/>
                </a:cubicBezTo>
                <a:lnTo>
                  <a:pt x="4186536" y="5530385"/>
                </a:lnTo>
                <a:lnTo>
                  <a:pt x="0" y="5530385"/>
                </a:lnTo>
                <a:lnTo>
                  <a:pt x="0" y="692598"/>
                </a:lnTo>
                <a:lnTo>
                  <a:pt x="194287" y="547313"/>
                </a:lnTo>
                <a:cubicBezTo>
                  <a:pt x="705761" y="201768"/>
                  <a:pt x="1322351" y="0"/>
                  <a:pt x="1986067" y="0"/>
                </a:cubicBezTo>
                <a:close/>
              </a:path>
            </a:pathLst>
          </a:custGeom>
          <a:effectLst>
            <a:softEdge rad="0"/>
          </a:effectLst>
        </p:spPr>
      </p:pic>
      <p:pic>
        <p:nvPicPr>
          <p:cNvPr id="28" name="Picture 27">
            <a:extLst>
              <a:ext uri="{FF2B5EF4-FFF2-40B4-BE49-F238E27FC236}">
                <a16:creationId xmlns:a16="http://schemas.microsoft.com/office/drawing/2014/main" id="{4603FC70-67D9-49EF-983C-3853BF2B493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a:extLst>
              <a:ext uri="{FF2B5EF4-FFF2-40B4-BE49-F238E27FC236}">
                <a16:creationId xmlns:a16="http://schemas.microsoft.com/office/drawing/2014/main" id="{144EB9C2-2D41-47AD-AABB-8B52A4C12C33}"/>
              </a:ext>
            </a:extLst>
          </p:cNvPr>
          <p:cNvSpPr/>
          <p:nvPr/>
        </p:nvSpPr>
        <p:spPr>
          <a:xfrm>
            <a:off x="5085836" y="4247005"/>
            <a:ext cx="6201111" cy="1160633"/>
          </a:xfrm>
          <a:prstGeom prst="rect">
            <a:avLst/>
          </a:prstGeom>
        </p:spPr>
        <p:txBody>
          <a:bodyPr vert="horz" lIns="91440" tIns="45720" rIns="91440" bIns="45720" rtlCol="0" anchor="t">
            <a:normAutofit fontScale="92500"/>
          </a:bodyPr>
          <a:lstStyle/>
          <a:p>
            <a:pPr algn="r">
              <a:lnSpc>
                <a:spcPct val="90000"/>
              </a:lnSpc>
              <a:spcBef>
                <a:spcPct val="0"/>
              </a:spcBef>
              <a:spcAft>
                <a:spcPts val="600"/>
              </a:spcAft>
            </a:pPr>
            <a:r>
              <a:rPr lang="en-US" sz="4800" b="0" kern="1200" cap="none" spc="0" dirty="0" err="1">
                <a:ln w="0"/>
                <a:solidFill>
                  <a:srgbClr val="000000"/>
                </a:solidFill>
                <a:effectLst>
                  <a:outerShdw blurRad="38100" dist="25400" dir="5400000" algn="ctr" rotWithShape="0">
                    <a:srgbClr val="6E747A">
                      <a:alpha val="43000"/>
                    </a:srgbClr>
                  </a:outerShdw>
                </a:effectLst>
                <a:latin typeface="+mj-lt"/>
                <a:ea typeface="+mj-ea"/>
                <a:cs typeface="+mj-cs"/>
              </a:rPr>
              <a:t>नलसरोवर</a:t>
            </a:r>
            <a:r>
              <a:rPr lang="en-US" sz="4800" b="0" kern="1200" cap="none" spc="0" dirty="0">
                <a:ln w="0"/>
                <a:solidFill>
                  <a:srgbClr val="000000"/>
                </a:solidFill>
                <a:effectLst>
                  <a:outerShdw blurRad="38100" dist="25400" dir="5400000" algn="ctr" rotWithShape="0">
                    <a:srgbClr val="6E747A">
                      <a:alpha val="43000"/>
                    </a:srgbClr>
                  </a:outerShdw>
                </a:effectLst>
                <a:latin typeface="+mj-lt"/>
                <a:ea typeface="+mj-ea"/>
                <a:cs typeface="+mj-cs"/>
              </a:rPr>
              <a:t> </a:t>
            </a:r>
            <a:r>
              <a:rPr lang="en-US" sz="4800" b="0" kern="1200" cap="none" spc="0" dirty="0" err="1">
                <a:ln w="0"/>
                <a:solidFill>
                  <a:srgbClr val="000000"/>
                </a:solidFill>
                <a:effectLst>
                  <a:outerShdw blurRad="38100" dist="25400" dir="5400000" algn="ctr" rotWithShape="0">
                    <a:srgbClr val="6E747A">
                      <a:alpha val="43000"/>
                    </a:srgbClr>
                  </a:outerShdw>
                </a:effectLst>
                <a:latin typeface="+mj-lt"/>
                <a:ea typeface="+mj-ea"/>
                <a:cs typeface="+mj-cs"/>
              </a:rPr>
              <a:t>पक्षी</a:t>
            </a:r>
            <a:r>
              <a:rPr lang="en-US" sz="4800" b="0" kern="1200" cap="none" spc="0" dirty="0">
                <a:ln w="0"/>
                <a:solidFill>
                  <a:srgbClr val="000000"/>
                </a:solidFill>
                <a:effectLst>
                  <a:outerShdw blurRad="38100" dist="25400" dir="5400000" algn="ctr" rotWithShape="0">
                    <a:srgbClr val="6E747A">
                      <a:alpha val="43000"/>
                    </a:srgbClr>
                  </a:outerShdw>
                </a:effectLst>
                <a:latin typeface="+mj-lt"/>
                <a:ea typeface="+mj-ea"/>
                <a:cs typeface="+mj-cs"/>
              </a:rPr>
              <a:t> </a:t>
            </a:r>
            <a:r>
              <a:rPr lang="en-US" sz="4800" b="0" kern="1200" cap="none" spc="0" dirty="0" err="1">
                <a:ln w="0"/>
                <a:solidFill>
                  <a:srgbClr val="000000"/>
                </a:solidFill>
                <a:effectLst>
                  <a:outerShdw blurRad="38100" dist="25400" dir="5400000" algn="ctr" rotWithShape="0">
                    <a:srgbClr val="6E747A">
                      <a:alpha val="43000"/>
                    </a:srgbClr>
                  </a:outerShdw>
                </a:effectLst>
                <a:latin typeface="+mj-lt"/>
                <a:ea typeface="+mj-ea"/>
                <a:cs typeface="+mj-cs"/>
              </a:rPr>
              <a:t>अभ्यारण्य</a:t>
            </a:r>
            <a:r>
              <a:rPr lang="en-US" sz="4800" b="0" kern="1200" cap="none" spc="0" dirty="0">
                <a:ln w="0"/>
                <a:solidFill>
                  <a:srgbClr val="000000"/>
                </a:solidFill>
                <a:effectLst>
                  <a:outerShdw blurRad="38100" dist="25400" dir="5400000" algn="ctr" rotWithShape="0">
                    <a:srgbClr val="6E747A">
                      <a:alpha val="43000"/>
                    </a:srgbClr>
                  </a:outerShdw>
                </a:effectLst>
                <a:latin typeface="+mj-lt"/>
                <a:ea typeface="+mj-ea"/>
                <a:cs typeface="+mj-cs"/>
              </a:rPr>
              <a:t> </a:t>
            </a:r>
          </a:p>
        </p:txBody>
      </p:sp>
      <p:sp>
        <p:nvSpPr>
          <p:cNvPr id="2" name="TextBox 1">
            <a:extLst>
              <a:ext uri="{FF2B5EF4-FFF2-40B4-BE49-F238E27FC236}">
                <a16:creationId xmlns:a16="http://schemas.microsoft.com/office/drawing/2014/main" id="{0331DCF1-CB08-457E-9CE8-86958D11864A}"/>
              </a:ext>
            </a:extLst>
          </p:cNvPr>
          <p:cNvSpPr txBox="1"/>
          <p:nvPr/>
        </p:nvSpPr>
        <p:spPr>
          <a:xfrm>
            <a:off x="5396459" y="5246557"/>
            <a:ext cx="6445771" cy="1200329"/>
          </a:xfrm>
          <a:prstGeom prst="rect">
            <a:avLst/>
          </a:prstGeom>
          <a:noFill/>
        </p:spPr>
        <p:txBody>
          <a:bodyPr wrap="square" rtlCol="0">
            <a:spAutoFit/>
          </a:bodyPr>
          <a:lstStyle/>
          <a:p>
            <a:r>
              <a:rPr lang="hi-IN" dirty="0"/>
              <a:t>अहमदाबाद में स्थित यह पक्षी </a:t>
            </a:r>
            <a:r>
              <a:rPr lang="hi-IN" dirty="0" err="1"/>
              <a:t>अभ्यारण्य</a:t>
            </a:r>
            <a:r>
              <a:rPr lang="hi-IN" dirty="0"/>
              <a:t> पक्षी प्रेमियों के लिए महत्वपूर्ण स्थान है |</a:t>
            </a:r>
          </a:p>
          <a:p>
            <a:endParaRPr lang="hi-IN" dirty="0"/>
          </a:p>
          <a:p>
            <a:r>
              <a:rPr lang="hi-IN" dirty="0"/>
              <a:t>यहाँ लगभग 210 तरह के पक्षियों के </a:t>
            </a:r>
            <a:r>
              <a:rPr lang="hi-IN" dirty="0" err="1"/>
              <a:t>प्रजातियाँ</a:t>
            </a:r>
            <a:r>
              <a:rPr lang="hi-IN" dirty="0"/>
              <a:t> पाई जाती है |</a:t>
            </a:r>
            <a:endParaRPr lang="en-I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1CB07C5-095D-41F1-8F75-8E431448EE44}"/>
              </a:ext>
            </a:extLst>
          </p:cNvPr>
          <p:cNvPicPr>
            <a:picLocks noChangeAspect="1"/>
          </p:cNvPicPr>
          <p:nvPr/>
        </p:nvPicPr>
        <p:blipFill rotWithShape="1">
          <a:blip r:embed="rId2">
            <a:alphaModFix amt="35000"/>
            <a:extLst>
              <a:ext uri="{28A0092B-C50C-407E-A947-70E740481C1C}">
                <a14:useLocalDpi xmlns:a14="http://schemas.microsoft.com/office/drawing/2010/main" val="0"/>
              </a:ext>
            </a:extLst>
          </a:blip>
          <a:srcRect t="1724" b="14032"/>
          <a:stretch/>
        </p:blipFill>
        <p:spPr>
          <a:xfrm>
            <a:off x="-6" y="-3"/>
            <a:ext cx="12192000" cy="6855958"/>
          </a:xfrm>
          <a:prstGeom prst="rect">
            <a:avLst/>
          </a:prstGeom>
        </p:spPr>
      </p:pic>
      <p:sp>
        <p:nvSpPr>
          <p:cNvPr id="2" name="Title 1">
            <a:extLst>
              <a:ext uri="{FF2B5EF4-FFF2-40B4-BE49-F238E27FC236}">
                <a16:creationId xmlns:a16="http://schemas.microsoft.com/office/drawing/2014/main" id="{4D51865D-FF13-4D73-BB29-BB08349FE8EA}"/>
              </a:ext>
            </a:extLst>
          </p:cNvPr>
          <p:cNvSpPr>
            <a:spLocks noGrp="1"/>
          </p:cNvSpPr>
          <p:nvPr>
            <p:ph type="ctrTitle"/>
          </p:nvPr>
        </p:nvSpPr>
        <p:spPr>
          <a:xfrm>
            <a:off x="1803662" y="5118754"/>
            <a:ext cx="8584676" cy="1044301"/>
          </a:xfrm>
        </p:spPr>
        <p:txBody>
          <a:bodyPr anchor="t">
            <a:normAutofit/>
          </a:bodyPr>
          <a:lstStyle/>
          <a:p>
            <a:r>
              <a:rPr lang="hi-IN" sz="6600" dirty="0"/>
              <a:t>गुजरात का इतिहास </a:t>
            </a:r>
            <a:endParaRPr lang="en-IN" sz="6600" dirty="0"/>
          </a:p>
        </p:txBody>
      </p:sp>
      <p:pic>
        <p:nvPicPr>
          <p:cNvPr id="7" name="Picture 6">
            <a:extLst>
              <a:ext uri="{FF2B5EF4-FFF2-40B4-BE49-F238E27FC236}">
                <a16:creationId xmlns:a16="http://schemas.microsoft.com/office/drawing/2014/main" id="{899DCEAA-40BB-460F-8152-DDCD4077323F}"/>
              </a:ext>
            </a:extLst>
          </p:cNvPr>
          <p:cNvPicPr>
            <a:picLocks noChangeAspect="1"/>
          </p:cNvPicPr>
          <p:nvPr/>
        </p:nvPicPr>
        <p:blipFill rotWithShape="1">
          <a:blip r:embed="rId3">
            <a:extLst>
              <a:ext uri="{28A0092B-C50C-407E-A947-70E740481C1C}">
                <a14:useLocalDpi xmlns:a14="http://schemas.microsoft.com/office/drawing/2010/main" val="0"/>
              </a:ext>
            </a:extLst>
          </a:blip>
          <a:srcRect l="24466" r="26784"/>
          <a:stretch/>
        </p:blipFill>
        <p:spPr>
          <a:xfrm>
            <a:off x="391100" y="997486"/>
            <a:ext cx="3602648" cy="3602648"/>
          </a:xfrm>
          <a:custGeom>
            <a:avLst/>
            <a:gdLst/>
            <a:ahLst/>
            <a:cxnLst/>
            <a:rect l="l" t="t" r="r" b="b"/>
            <a:pathLst>
              <a:path w="2971800" h="2971800">
                <a:moveTo>
                  <a:pt x="1485900" y="0"/>
                </a:moveTo>
                <a:cubicBezTo>
                  <a:pt x="2306540" y="0"/>
                  <a:pt x="2971800" y="665260"/>
                  <a:pt x="2971800" y="1485900"/>
                </a:cubicBezTo>
                <a:cubicBezTo>
                  <a:pt x="2971800" y="2306540"/>
                  <a:pt x="2306540" y="2971800"/>
                  <a:pt x="1485900" y="2971800"/>
                </a:cubicBezTo>
                <a:cubicBezTo>
                  <a:pt x="665260" y="2971800"/>
                  <a:pt x="0" y="2306540"/>
                  <a:pt x="0" y="1485900"/>
                </a:cubicBezTo>
                <a:cubicBezTo>
                  <a:pt x="0" y="665260"/>
                  <a:pt x="665260" y="0"/>
                  <a:pt x="1485900" y="0"/>
                </a:cubicBezTo>
                <a:close/>
              </a:path>
            </a:pathLst>
          </a:custGeom>
        </p:spPr>
      </p:pic>
      <p:pic>
        <p:nvPicPr>
          <p:cNvPr id="5" name="Picture 4">
            <a:extLst>
              <a:ext uri="{FF2B5EF4-FFF2-40B4-BE49-F238E27FC236}">
                <a16:creationId xmlns:a16="http://schemas.microsoft.com/office/drawing/2014/main" id="{988793E0-30A5-4C39-A06A-7AFBC162DAA5}"/>
              </a:ext>
            </a:extLst>
          </p:cNvPr>
          <p:cNvPicPr>
            <a:picLocks noChangeAspect="1"/>
          </p:cNvPicPr>
          <p:nvPr/>
        </p:nvPicPr>
        <p:blipFill rotWithShape="1">
          <a:blip r:embed="rId4">
            <a:extLst>
              <a:ext uri="{28A0092B-C50C-407E-A947-70E740481C1C}">
                <a14:useLocalDpi xmlns:a14="http://schemas.microsoft.com/office/drawing/2010/main" val="0"/>
              </a:ext>
            </a:extLst>
          </a:blip>
          <a:srcRect l="10779" r="10718" b="-3"/>
          <a:stretch/>
        </p:blipFill>
        <p:spPr>
          <a:xfrm>
            <a:off x="4246542" y="997486"/>
            <a:ext cx="3602648" cy="3602648"/>
          </a:xfrm>
          <a:custGeom>
            <a:avLst/>
            <a:gdLst/>
            <a:ahLst/>
            <a:cxnLst/>
            <a:rect l="l" t="t" r="r" b="b"/>
            <a:pathLst>
              <a:path w="2971800" h="2971800">
                <a:moveTo>
                  <a:pt x="1485900" y="0"/>
                </a:moveTo>
                <a:cubicBezTo>
                  <a:pt x="2306540" y="0"/>
                  <a:pt x="2971800" y="665260"/>
                  <a:pt x="2971800" y="1485900"/>
                </a:cubicBezTo>
                <a:cubicBezTo>
                  <a:pt x="2971800" y="2306540"/>
                  <a:pt x="2306540" y="2971800"/>
                  <a:pt x="1485900" y="2971800"/>
                </a:cubicBezTo>
                <a:cubicBezTo>
                  <a:pt x="665260" y="2971800"/>
                  <a:pt x="0" y="2306540"/>
                  <a:pt x="0" y="1485900"/>
                </a:cubicBezTo>
                <a:cubicBezTo>
                  <a:pt x="0" y="665260"/>
                  <a:pt x="665260" y="0"/>
                  <a:pt x="1485900" y="0"/>
                </a:cubicBezTo>
                <a:close/>
              </a:path>
            </a:pathLst>
          </a:custGeom>
        </p:spPr>
      </p:pic>
      <p:pic>
        <p:nvPicPr>
          <p:cNvPr id="11" name="Picture 10">
            <a:extLst>
              <a:ext uri="{FF2B5EF4-FFF2-40B4-BE49-F238E27FC236}">
                <a16:creationId xmlns:a16="http://schemas.microsoft.com/office/drawing/2014/main" id="{581168FD-30BA-4317-A5A7-87CA34661AAB}"/>
              </a:ext>
            </a:extLst>
          </p:cNvPr>
          <p:cNvPicPr>
            <a:picLocks noChangeAspect="1"/>
          </p:cNvPicPr>
          <p:nvPr/>
        </p:nvPicPr>
        <p:blipFill rotWithShape="1">
          <a:blip r:embed="rId5">
            <a:extLst>
              <a:ext uri="{28A0092B-C50C-407E-A947-70E740481C1C}">
                <a14:useLocalDpi xmlns:a14="http://schemas.microsoft.com/office/drawing/2010/main" val="0"/>
              </a:ext>
            </a:extLst>
          </a:blip>
          <a:srcRect l="8972" r="10281" b="4"/>
          <a:stretch/>
        </p:blipFill>
        <p:spPr>
          <a:xfrm>
            <a:off x="8059784" y="997485"/>
            <a:ext cx="3602649" cy="3602649"/>
          </a:xfrm>
          <a:custGeom>
            <a:avLst/>
            <a:gdLst/>
            <a:ahLst/>
            <a:cxnLst/>
            <a:rect l="l" t="t" r="r" b="b"/>
            <a:pathLst>
              <a:path w="2971800" h="2971800">
                <a:moveTo>
                  <a:pt x="1485900" y="0"/>
                </a:moveTo>
                <a:cubicBezTo>
                  <a:pt x="2306540" y="0"/>
                  <a:pt x="2971800" y="665260"/>
                  <a:pt x="2971800" y="1485900"/>
                </a:cubicBezTo>
                <a:cubicBezTo>
                  <a:pt x="2971800" y="2306540"/>
                  <a:pt x="2306540" y="2971800"/>
                  <a:pt x="1485900" y="2971800"/>
                </a:cubicBezTo>
                <a:cubicBezTo>
                  <a:pt x="665260" y="2971800"/>
                  <a:pt x="0" y="2306540"/>
                  <a:pt x="0" y="1485900"/>
                </a:cubicBezTo>
                <a:cubicBezTo>
                  <a:pt x="0" y="665260"/>
                  <a:pt x="665260" y="0"/>
                  <a:pt x="1485900" y="0"/>
                </a:cubicBezTo>
                <a:close/>
              </a:path>
            </a:pathLst>
          </a:custGeom>
        </p:spPr>
      </p:pic>
    </p:spTree>
    <p:extLst>
      <p:ext uri="{BB962C8B-B14F-4D97-AF65-F5344CB8AC3E}">
        <p14:creationId xmlns:p14="http://schemas.microsoft.com/office/powerpoint/2010/main" val="37435665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A29398BB-6F62-472B-88B2-8D942FEBFB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ntilope_cervicapra_from_velavadar.jpg"/>
          <p:cNvPicPr>
            <a:picLocks noChangeAspect="1"/>
          </p:cNvPicPr>
          <p:nvPr/>
        </p:nvPicPr>
        <p:blipFill rotWithShape="1">
          <a:blip r:embed="rId2" cstate="print"/>
          <a:srcRect l="15402" r="17487"/>
          <a:stretch/>
        </p:blipFill>
        <p:spPr>
          <a:xfrm>
            <a:off x="-1" y="10"/>
            <a:ext cx="12192000" cy="6857990"/>
          </a:xfrm>
          <a:prstGeom prst="rect">
            <a:avLst/>
          </a:prstGeom>
        </p:spPr>
      </p:pic>
      <p:sp>
        <p:nvSpPr>
          <p:cNvPr id="29" name="Freeform: Shape 28">
            <a:extLst>
              <a:ext uri="{FF2B5EF4-FFF2-40B4-BE49-F238E27FC236}">
                <a16:creationId xmlns:a16="http://schemas.microsoft.com/office/drawing/2014/main" id="{615A59BC-530D-4881-A29E-CB9EE2D492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55499" y="1073777"/>
            <a:ext cx="4994062" cy="4412648"/>
          </a:xfrm>
          <a:custGeom>
            <a:avLst/>
            <a:gdLst>
              <a:gd name="connsiteX0" fmla="*/ 1437823 w 4994062"/>
              <a:gd name="connsiteY0" fmla="*/ 0 h 4412648"/>
              <a:gd name="connsiteX1" fmla="*/ 3556238 w 4994062"/>
              <a:gd name="connsiteY1" fmla="*/ 0 h 4412648"/>
              <a:gd name="connsiteX2" fmla="*/ 3885668 w 4994062"/>
              <a:gd name="connsiteY2" fmla="*/ 191458 h 4412648"/>
              <a:gd name="connsiteX3" fmla="*/ 4942588 w 4994062"/>
              <a:gd name="connsiteY3" fmla="*/ 2019425 h 4412648"/>
              <a:gd name="connsiteX4" fmla="*/ 4942588 w 4994062"/>
              <a:gd name="connsiteY4" fmla="*/ 2393224 h 4412648"/>
              <a:gd name="connsiteX5" fmla="*/ 4550147 w 4994062"/>
              <a:gd name="connsiteY5" fmla="*/ 3071961 h 4412648"/>
              <a:gd name="connsiteX6" fmla="*/ 4549818 w 4994062"/>
              <a:gd name="connsiteY6" fmla="*/ 3072530 h 4412648"/>
              <a:gd name="connsiteX7" fmla="*/ 4539741 w 4994062"/>
              <a:gd name="connsiteY7" fmla="*/ 3072530 h 4412648"/>
              <a:gd name="connsiteX8" fmla="*/ 3588169 w 4994062"/>
              <a:gd name="connsiteY8" fmla="*/ 3072530 h 4412648"/>
              <a:gd name="connsiteX9" fmla="*/ 3432811 w 4994062"/>
              <a:gd name="connsiteY9" fmla="*/ 3158889 h 4412648"/>
              <a:gd name="connsiteX10" fmla="*/ 2889055 w 4994062"/>
              <a:gd name="connsiteY10" fmla="*/ 4089642 h 4412648"/>
              <a:gd name="connsiteX11" fmla="*/ 2889055 w 4994062"/>
              <a:gd name="connsiteY11" fmla="*/ 4268756 h 4412648"/>
              <a:gd name="connsiteX12" fmla="*/ 2957025 w 4994062"/>
              <a:gd name="connsiteY12" fmla="*/ 4385100 h 4412648"/>
              <a:gd name="connsiteX13" fmla="*/ 2973119 w 4994062"/>
              <a:gd name="connsiteY13" fmla="*/ 4412648 h 4412648"/>
              <a:gd name="connsiteX14" fmla="*/ 2913734 w 4994062"/>
              <a:gd name="connsiteY14" fmla="*/ 4412648 h 4412648"/>
              <a:gd name="connsiteX15" fmla="*/ 1437823 w 4994062"/>
              <a:gd name="connsiteY15" fmla="*/ 4412648 h 4412648"/>
              <a:gd name="connsiteX16" fmla="*/ 1112968 w 4994062"/>
              <a:gd name="connsiteY16" fmla="*/ 4221190 h 4412648"/>
              <a:gd name="connsiteX17" fmla="*/ 51474 w 4994062"/>
              <a:gd name="connsiteY17" fmla="*/ 2393224 h 4412648"/>
              <a:gd name="connsiteX18" fmla="*/ 51474 w 4994062"/>
              <a:gd name="connsiteY18" fmla="*/ 2019425 h 4412648"/>
              <a:gd name="connsiteX19" fmla="*/ 1112968 w 4994062"/>
              <a:gd name="connsiteY19" fmla="*/ 191458 h 4412648"/>
              <a:gd name="connsiteX20" fmla="*/ 1437823 w 4994062"/>
              <a:gd name="connsiteY20" fmla="*/ 0 h 441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94062" h="4412648">
                <a:moveTo>
                  <a:pt x="1437823" y="0"/>
                </a:moveTo>
                <a:cubicBezTo>
                  <a:pt x="1437823" y="0"/>
                  <a:pt x="1437823" y="0"/>
                  <a:pt x="3556238" y="0"/>
                </a:cubicBezTo>
                <a:cubicBezTo>
                  <a:pt x="3693500" y="0"/>
                  <a:pt x="3817038" y="72936"/>
                  <a:pt x="3885668" y="191458"/>
                </a:cubicBezTo>
                <a:cubicBezTo>
                  <a:pt x="3885668" y="191458"/>
                  <a:pt x="3885668" y="191458"/>
                  <a:pt x="4942588" y="2019425"/>
                </a:cubicBezTo>
                <a:cubicBezTo>
                  <a:pt x="5011220" y="2133388"/>
                  <a:pt x="5011220" y="2279261"/>
                  <a:pt x="4942588" y="2393224"/>
                </a:cubicBezTo>
                <a:cubicBezTo>
                  <a:pt x="4942588" y="2393224"/>
                  <a:pt x="4942588" y="2393224"/>
                  <a:pt x="4550147" y="3071961"/>
                </a:cubicBezTo>
                <a:lnTo>
                  <a:pt x="4549818" y="3072530"/>
                </a:lnTo>
                <a:lnTo>
                  <a:pt x="4539741" y="3072530"/>
                </a:lnTo>
                <a:cubicBezTo>
                  <a:pt x="4403802" y="3072530"/>
                  <a:pt x="4131924" y="3072530"/>
                  <a:pt x="3588169" y="3072530"/>
                </a:cubicBezTo>
                <a:cubicBezTo>
                  <a:pt x="3529910" y="3072530"/>
                  <a:pt x="3458704" y="3110912"/>
                  <a:pt x="3432811" y="3158889"/>
                </a:cubicBezTo>
                <a:cubicBezTo>
                  <a:pt x="3432811" y="3158889"/>
                  <a:pt x="3432811" y="3158889"/>
                  <a:pt x="2889055" y="4089642"/>
                </a:cubicBezTo>
                <a:cubicBezTo>
                  <a:pt x="2859925" y="4140817"/>
                  <a:pt x="2859925" y="4217580"/>
                  <a:pt x="2889055" y="4268756"/>
                </a:cubicBezTo>
                <a:cubicBezTo>
                  <a:pt x="2889055" y="4268756"/>
                  <a:pt x="2889055" y="4268756"/>
                  <a:pt x="2957025" y="4385100"/>
                </a:cubicBezTo>
                <a:lnTo>
                  <a:pt x="2973119" y="4412648"/>
                </a:lnTo>
                <a:lnTo>
                  <a:pt x="2913734" y="4412648"/>
                </a:lnTo>
                <a:cubicBezTo>
                  <a:pt x="2599952" y="4412648"/>
                  <a:pt x="2132928" y="4412648"/>
                  <a:pt x="1437823" y="4412648"/>
                </a:cubicBezTo>
                <a:cubicBezTo>
                  <a:pt x="1305136" y="4412648"/>
                  <a:pt x="1177025" y="4339712"/>
                  <a:pt x="1112968" y="4221190"/>
                </a:cubicBezTo>
                <a:cubicBezTo>
                  <a:pt x="1112968" y="4221190"/>
                  <a:pt x="1112968" y="4221190"/>
                  <a:pt x="51474" y="2393224"/>
                </a:cubicBezTo>
                <a:cubicBezTo>
                  <a:pt x="-17158" y="2279261"/>
                  <a:pt x="-17158" y="2133388"/>
                  <a:pt x="51474" y="2019425"/>
                </a:cubicBezTo>
                <a:cubicBezTo>
                  <a:pt x="51474" y="2019425"/>
                  <a:pt x="51474" y="2019425"/>
                  <a:pt x="1112968" y="191458"/>
                </a:cubicBezTo>
                <a:cubicBezTo>
                  <a:pt x="1177025" y="72936"/>
                  <a:pt x="1305136" y="0"/>
                  <a:pt x="143782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tx1"/>
              </a:solidFill>
            </a:endParaRPr>
          </a:p>
        </p:txBody>
      </p:sp>
      <p:sp>
        <p:nvSpPr>
          <p:cNvPr id="7" name="Rectangle 6">
            <a:extLst>
              <a:ext uri="{FF2B5EF4-FFF2-40B4-BE49-F238E27FC236}">
                <a16:creationId xmlns:a16="http://schemas.microsoft.com/office/drawing/2014/main" id="{F33330E6-1886-49BC-A4EE-549A00EAF669}"/>
              </a:ext>
            </a:extLst>
          </p:cNvPr>
          <p:cNvSpPr/>
          <p:nvPr/>
        </p:nvSpPr>
        <p:spPr>
          <a:xfrm>
            <a:off x="6204097" y="1874520"/>
            <a:ext cx="3447288" cy="1792224"/>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3700" b="1" kern="1200" cap="none" spc="0" dirty="0" err="1">
                <a:ln w="10160">
                  <a:solidFill>
                    <a:schemeClr val="accent5"/>
                  </a:solidFill>
                  <a:prstDash val="solid"/>
                </a:ln>
                <a:solidFill>
                  <a:schemeClr val="bg1"/>
                </a:solidFill>
                <a:effectLst>
                  <a:outerShdw blurRad="38100" dist="22860" dir="5400000" algn="tl" rotWithShape="0">
                    <a:srgbClr val="000000">
                      <a:alpha val="30000"/>
                    </a:srgbClr>
                  </a:outerShdw>
                </a:effectLst>
                <a:latin typeface="+mj-lt"/>
                <a:ea typeface="+mj-ea"/>
                <a:cs typeface="+mj-cs"/>
              </a:rPr>
              <a:t>वेलावादर</a:t>
            </a:r>
            <a:r>
              <a:rPr lang="en-US" sz="3700" b="1" kern="1200" cap="none" spc="0" dirty="0">
                <a:ln w="10160">
                  <a:solidFill>
                    <a:schemeClr val="accent5"/>
                  </a:solidFill>
                  <a:prstDash val="solid"/>
                </a:ln>
                <a:solidFill>
                  <a:schemeClr val="bg1"/>
                </a:solidFill>
                <a:effectLst>
                  <a:outerShdw blurRad="38100" dist="22860" dir="5400000" algn="tl" rotWithShape="0">
                    <a:srgbClr val="000000">
                      <a:alpha val="30000"/>
                    </a:srgbClr>
                  </a:outerShdw>
                </a:effectLst>
                <a:latin typeface="+mj-lt"/>
                <a:ea typeface="+mj-ea"/>
                <a:cs typeface="+mj-cs"/>
              </a:rPr>
              <a:t> </a:t>
            </a:r>
            <a:r>
              <a:rPr lang="en-US" sz="3700" b="1" kern="1200" cap="none" spc="0" dirty="0" err="1">
                <a:ln w="10160">
                  <a:solidFill>
                    <a:schemeClr val="accent5"/>
                  </a:solidFill>
                  <a:prstDash val="solid"/>
                </a:ln>
                <a:solidFill>
                  <a:schemeClr val="bg1"/>
                </a:solidFill>
                <a:effectLst>
                  <a:outerShdw blurRad="38100" dist="22860" dir="5400000" algn="tl" rotWithShape="0">
                    <a:srgbClr val="000000">
                      <a:alpha val="30000"/>
                    </a:srgbClr>
                  </a:outerShdw>
                </a:effectLst>
                <a:latin typeface="+mj-lt"/>
                <a:ea typeface="+mj-ea"/>
                <a:cs typeface="+mj-cs"/>
              </a:rPr>
              <a:t>काला</a:t>
            </a:r>
            <a:r>
              <a:rPr lang="en-US" sz="3700" b="1" kern="1200" cap="none" spc="0" dirty="0">
                <a:ln w="10160">
                  <a:solidFill>
                    <a:schemeClr val="accent5"/>
                  </a:solidFill>
                  <a:prstDash val="solid"/>
                </a:ln>
                <a:solidFill>
                  <a:schemeClr val="bg1"/>
                </a:solidFill>
                <a:effectLst>
                  <a:outerShdw blurRad="38100" dist="22860" dir="5400000" algn="tl" rotWithShape="0">
                    <a:srgbClr val="000000">
                      <a:alpha val="30000"/>
                    </a:srgbClr>
                  </a:outerShdw>
                </a:effectLst>
                <a:latin typeface="+mj-lt"/>
                <a:ea typeface="+mj-ea"/>
                <a:cs typeface="+mj-cs"/>
              </a:rPr>
              <a:t> </a:t>
            </a:r>
            <a:r>
              <a:rPr lang="en-US" sz="3700" b="1" kern="1200" cap="none" spc="0" dirty="0" err="1">
                <a:ln w="10160">
                  <a:solidFill>
                    <a:schemeClr val="accent5"/>
                  </a:solidFill>
                  <a:prstDash val="solid"/>
                </a:ln>
                <a:solidFill>
                  <a:schemeClr val="bg1"/>
                </a:solidFill>
                <a:effectLst>
                  <a:outerShdw blurRad="38100" dist="22860" dir="5400000" algn="tl" rotWithShape="0">
                    <a:srgbClr val="000000">
                      <a:alpha val="30000"/>
                    </a:srgbClr>
                  </a:outerShdw>
                </a:effectLst>
                <a:latin typeface="+mj-lt"/>
                <a:ea typeface="+mj-ea"/>
                <a:cs typeface="+mj-cs"/>
              </a:rPr>
              <a:t>हिरण</a:t>
            </a:r>
            <a:r>
              <a:rPr lang="en-US" sz="3700" b="1" kern="1200" cap="none" spc="0" dirty="0">
                <a:ln w="10160">
                  <a:solidFill>
                    <a:schemeClr val="accent5"/>
                  </a:solidFill>
                  <a:prstDash val="solid"/>
                </a:ln>
                <a:solidFill>
                  <a:schemeClr val="bg1"/>
                </a:solidFill>
                <a:effectLst>
                  <a:outerShdw blurRad="38100" dist="22860" dir="5400000" algn="tl" rotWithShape="0">
                    <a:srgbClr val="000000">
                      <a:alpha val="30000"/>
                    </a:srgbClr>
                  </a:outerShdw>
                </a:effectLst>
                <a:latin typeface="+mj-lt"/>
                <a:ea typeface="+mj-ea"/>
                <a:cs typeface="+mj-cs"/>
              </a:rPr>
              <a:t> </a:t>
            </a:r>
            <a:r>
              <a:rPr lang="en-US" sz="3700" b="1" kern="1200" cap="none" spc="0" dirty="0" err="1">
                <a:ln w="10160">
                  <a:solidFill>
                    <a:schemeClr val="accent5"/>
                  </a:solidFill>
                  <a:prstDash val="solid"/>
                </a:ln>
                <a:solidFill>
                  <a:schemeClr val="bg1"/>
                </a:solidFill>
                <a:effectLst>
                  <a:outerShdw blurRad="38100" dist="22860" dir="5400000" algn="tl" rotWithShape="0">
                    <a:srgbClr val="000000">
                      <a:alpha val="30000"/>
                    </a:srgbClr>
                  </a:outerShdw>
                </a:effectLst>
                <a:latin typeface="+mj-lt"/>
                <a:ea typeface="+mj-ea"/>
                <a:cs typeface="+mj-cs"/>
              </a:rPr>
              <a:t>अभ्यारण्य</a:t>
            </a:r>
            <a:endParaRPr lang="en-US" sz="3700" b="1" kern="1200" cap="none" spc="0" dirty="0">
              <a:ln w="10160">
                <a:solidFill>
                  <a:schemeClr val="accent5"/>
                </a:solidFill>
                <a:prstDash val="solid"/>
              </a:ln>
              <a:solidFill>
                <a:schemeClr val="bg1"/>
              </a:solidFill>
              <a:effectLst>
                <a:outerShdw blurRad="38100" dist="22860" dir="5400000" algn="tl" rotWithShape="0">
                  <a:srgbClr val="000000">
                    <a:alpha val="30000"/>
                  </a:srgbClr>
                </a:outerShdw>
              </a:effectLst>
              <a:latin typeface="+mj-lt"/>
              <a:ea typeface="+mj-ea"/>
              <a:cs typeface="+mj-cs"/>
            </a:endParaRPr>
          </a:p>
        </p:txBody>
      </p:sp>
      <p:sp>
        <p:nvSpPr>
          <p:cNvPr id="35" name="Freeform: Shape 30">
            <a:extLst>
              <a:ext uri="{FF2B5EF4-FFF2-40B4-BE49-F238E27FC236}">
                <a16:creationId xmlns:a16="http://schemas.microsoft.com/office/drawing/2014/main" id="{25E816B0-A826-4F6C-B444-91E42AB2A9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08131" y="1127731"/>
            <a:ext cx="2143461" cy="1877400"/>
          </a:xfrm>
          <a:custGeom>
            <a:avLst/>
            <a:gdLst>
              <a:gd name="connsiteX0" fmla="*/ 853538 w 2991693"/>
              <a:gd name="connsiteY0" fmla="*/ 0 h 2651787"/>
              <a:gd name="connsiteX1" fmla="*/ 2141030 w 2991693"/>
              <a:gd name="connsiteY1" fmla="*/ 0 h 2651787"/>
              <a:gd name="connsiteX2" fmla="*/ 2324957 w 2991693"/>
              <a:gd name="connsiteY2" fmla="*/ 103466 h 2651787"/>
              <a:gd name="connsiteX3" fmla="*/ 2968702 w 2991693"/>
              <a:gd name="connsiteY3" fmla="*/ 1218596 h 2651787"/>
              <a:gd name="connsiteX4" fmla="*/ 2968702 w 2991693"/>
              <a:gd name="connsiteY4" fmla="*/ 1433192 h 2651787"/>
              <a:gd name="connsiteX5" fmla="*/ 2324957 w 2991693"/>
              <a:gd name="connsiteY5" fmla="*/ 2548321 h 2651787"/>
              <a:gd name="connsiteX6" fmla="*/ 2141030 w 2991693"/>
              <a:gd name="connsiteY6" fmla="*/ 2651787 h 2651787"/>
              <a:gd name="connsiteX7" fmla="*/ 853538 w 2991693"/>
              <a:gd name="connsiteY7" fmla="*/ 2651787 h 2651787"/>
              <a:gd name="connsiteX8" fmla="*/ 669612 w 2991693"/>
              <a:gd name="connsiteY8" fmla="*/ 2548321 h 2651787"/>
              <a:gd name="connsiteX9" fmla="*/ 25866 w 2991693"/>
              <a:gd name="connsiteY9" fmla="*/ 1433192 h 2651787"/>
              <a:gd name="connsiteX10" fmla="*/ 25866 w 2991693"/>
              <a:gd name="connsiteY10" fmla="*/ 1218596 h 2651787"/>
              <a:gd name="connsiteX11" fmla="*/ 669612 w 2991693"/>
              <a:gd name="connsiteY11" fmla="*/ 103466 h 2651787"/>
              <a:gd name="connsiteX12" fmla="*/ 853538 w 2991693"/>
              <a:gd name="connsiteY12" fmla="*/ 0 h 265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1693" h="2651787">
                <a:moveTo>
                  <a:pt x="853538" y="0"/>
                </a:moveTo>
                <a:cubicBezTo>
                  <a:pt x="2141030" y="0"/>
                  <a:pt x="2141030" y="0"/>
                  <a:pt x="2141030" y="0"/>
                </a:cubicBezTo>
                <a:cubicBezTo>
                  <a:pt x="2206170" y="0"/>
                  <a:pt x="2290471" y="45985"/>
                  <a:pt x="2324957" y="103466"/>
                </a:cubicBezTo>
                <a:cubicBezTo>
                  <a:pt x="2968702" y="1218596"/>
                  <a:pt x="2968702" y="1218596"/>
                  <a:pt x="2968702" y="1218596"/>
                </a:cubicBezTo>
                <a:cubicBezTo>
                  <a:pt x="2999357" y="1279909"/>
                  <a:pt x="2999357" y="1371878"/>
                  <a:pt x="2968702" y="1433192"/>
                </a:cubicBezTo>
                <a:cubicBezTo>
                  <a:pt x="2324957" y="2548321"/>
                  <a:pt x="2324957" y="2548321"/>
                  <a:pt x="2324957" y="2548321"/>
                </a:cubicBezTo>
                <a:cubicBezTo>
                  <a:pt x="2290471" y="2605803"/>
                  <a:pt x="2206170" y="2651787"/>
                  <a:pt x="2141030" y="2651787"/>
                </a:cubicBezTo>
                <a:lnTo>
                  <a:pt x="853538" y="2651787"/>
                </a:lnTo>
                <a:cubicBezTo>
                  <a:pt x="784566" y="2651787"/>
                  <a:pt x="700266" y="2605803"/>
                  <a:pt x="669612" y="2548321"/>
                </a:cubicBezTo>
                <a:cubicBezTo>
                  <a:pt x="25866" y="1433192"/>
                  <a:pt x="25866" y="1433192"/>
                  <a:pt x="25866" y="1433192"/>
                </a:cubicBezTo>
                <a:cubicBezTo>
                  <a:pt x="-8621" y="1371878"/>
                  <a:pt x="-8621" y="1279909"/>
                  <a:pt x="25866" y="1218596"/>
                </a:cubicBezTo>
                <a:cubicBezTo>
                  <a:pt x="669612" y="103466"/>
                  <a:pt x="669612" y="103466"/>
                  <a:pt x="669612" y="103466"/>
                </a:cubicBezTo>
                <a:cubicBezTo>
                  <a:pt x="700266" y="45985"/>
                  <a:pt x="784566" y="0"/>
                  <a:pt x="853538" y="0"/>
                </a:cubicBezTo>
                <a:close/>
              </a:path>
            </a:pathLst>
          </a:custGeom>
          <a:solidFill>
            <a:srgbClr val="FFFFFF"/>
          </a:solidFill>
          <a:ln w="508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Content Placeholder 3" descr="blackbuck-national-park.jpg"/>
          <p:cNvPicPr>
            <a:picLocks noChangeAspect="1"/>
          </p:cNvPicPr>
          <p:nvPr/>
        </p:nvPicPr>
        <p:blipFill rotWithShape="1">
          <a:blip r:embed="rId3"/>
          <a:srcRect l="8149" r="6224" b="2"/>
          <a:stretch/>
        </p:blipFill>
        <p:spPr>
          <a:xfrm>
            <a:off x="8920552" y="376168"/>
            <a:ext cx="3271448" cy="2865376"/>
          </a:xfrm>
          <a:custGeom>
            <a:avLst/>
            <a:gdLst/>
            <a:ahLst/>
            <a:cxnLst/>
            <a:rect l="l" t="t" r="r" b="b"/>
            <a:pathLst>
              <a:path w="1949559" h="1707568">
                <a:moveTo>
                  <a:pt x="556214" y="0"/>
                </a:moveTo>
                <a:cubicBezTo>
                  <a:pt x="1395218" y="0"/>
                  <a:pt x="1395218" y="0"/>
                  <a:pt x="1395218" y="0"/>
                </a:cubicBezTo>
                <a:cubicBezTo>
                  <a:pt x="1437667" y="0"/>
                  <a:pt x="1492603" y="29611"/>
                  <a:pt x="1515075" y="66625"/>
                </a:cubicBezTo>
                <a:cubicBezTo>
                  <a:pt x="1934577" y="784692"/>
                  <a:pt x="1934577" y="784692"/>
                  <a:pt x="1934577" y="784692"/>
                </a:cubicBezTo>
                <a:cubicBezTo>
                  <a:pt x="1954553" y="824174"/>
                  <a:pt x="1954553" y="883396"/>
                  <a:pt x="1934577" y="922877"/>
                </a:cubicBezTo>
                <a:cubicBezTo>
                  <a:pt x="1515075" y="1640944"/>
                  <a:pt x="1515075" y="1640944"/>
                  <a:pt x="1515075" y="1640944"/>
                </a:cubicBezTo>
                <a:cubicBezTo>
                  <a:pt x="1492603" y="1677958"/>
                  <a:pt x="1437667" y="1707568"/>
                  <a:pt x="1395218" y="1707568"/>
                </a:cubicBezTo>
                <a:lnTo>
                  <a:pt x="556214" y="1707568"/>
                </a:lnTo>
                <a:cubicBezTo>
                  <a:pt x="511268" y="1707568"/>
                  <a:pt x="456334" y="1677958"/>
                  <a:pt x="436357" y="1640944"/>
                </a:cubicBezTo>
                <a:cubicBezTo>
                  <a:pt x="16856" y="922877"/>
                  <a:pt x="16856" y="922877"/>
                  <a:pt x="16856" y="922877"/>
                </a:cubicBezTo>
                <a:cubicBezTo>
                  <a:pt x="-5618" y="883396"/>
                  <a:pt x="-5618" y="824174"/>
                  <a:pt x="16856" y="784692"/>
                </a:cubicBezTo>
                <a:cubicBezTo>
                  <a:pt x="436357" y="66625"/>
                  <a:pt x="436357" y="66625"/>
                  <a:pt x="436357" y="66625"/>
                </a:cubicBezTo>
                <a:cubicBezTo>
                  <a:pt x="456334" y="29611"/>
                  <a:pt x="511268" y="0"/>
                  <a:pt x="556214" y="0"/>
                </a:cubicBezTo>
                <a:close/>
              </a:path>
            </a:pathLst>
          </a:custGeom>
        </p:spPr>
      </p:pic>
      <p:sp>
        <p:nvSpPr>
          <p:cNvPr id="36" name="Freeform: Shape 32">
            <a:extLst>
              <a:ext uri="{FF2B5EF4-FFF2-40B4-BE49-F238E27FC236}">
                <a16:creationId xmlns:a16="http://schemas.microsoft.com/office/drawing/2014/main" id="{89E7A3B0-8177-473E-B1D0-59D0661DCB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22706" y="4146804"/>
            <a:ext cx="2527006" cy="2213337"/>
          </a:xfrm>
          <a:custGeom>
            <a:avLst/>
            <a:gdLst>
              <a:gd name="connsiteX0" fmla="*/ 853538 w 2991693"/>
              <a:gd name="connsiteY0" fmla="*/ 0 h 2651787"/>
              <a:gd name="connsiteX1" fmla="*/ 2141030 w 2991693"/>
              <a:gd name="connsiteY1" fmla="*/ 0 h 2651787"/>
              <a:gd name="connsiteX2" fmla="*/ 2324957 w 2991693"/>
              <a:gd name="connsiteY2" fmla="*/ 103466 h 2651787"/>
              <a:gd name="connsiteX3" fmla="*/ 2968702 w 2991693"/>
              <a:gd name="connsiteY3" fmla="*/ 1218596 h 2651787"/>
              <a:gd name="connsiteX4" fmla="*/ 2968702 w 2991693"/>
              <a:gd name="connsiteY4" fmla="*/ 1433192 h 2651787"/>
              <a:gd name="connsiteX5" fmla="*/ 2324957 w 2991693"/>
              <a:gd name="connsiteY5" fmla="*/ 2548321 h 2651787"/>
              <a:gd name="connsiteX6" fmla="*/ 2141030 w 2991693"/>
              <a:gd name="connsiteY6" fmla="*/ 2651787 h 2651787"/>
              <a:gd name="connsiteX7" fmla="*/ 853538 w 2991693"/>
              <a:gd name="connsiteY7" fmla="*/ 2651787 h 2651787"/>
              <a:gd name="connsiteX8" fmla="*/ 669612 w 2991693"/>
              <a:gd name="connsiteY8" fmla="*/ 2548321 h 2651787"/>
              <a:gd name="connsiteX9" fmla="*/ 25866 w 2991693"/>
              <a:gd name="connsiteY9" fmla="*/ 1433192 h 2651787"/>
              <a:gd name="connsiteX10" fmla="*/ 25866 w 2991693"/>
              <a:gd name="connsiteY10" fmla="*/ 1218596 h 2651787"/>
              <a:gd name="connsiteX11" fmla="*/ 669612 w 2991693"/>
              <a:gd name="connsiteY11" fmla="*/ 103466 h 2651787"/>
              <a:gd name="connsiteX12" fmla="*/ 853538 w 2991693"/>
              <a:gd name="connsiteY12" fmla="*/ 0 h 265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1693" h="2651787">
                <a:moveTo>
                  <a:pt x="853538" y="0"/>
                </a:moveTo>
                <a:cubicBezTo>
                  <a:pt x="2141030" y="0"/>
                  <a:pt x="2141030" y="0"/>
                  <a:pt x="2141030" y="0"/>
                </a:cubicBezTo>
                <a:cubicBezTo>
                  <a:pt x="2206170" y="0"/>
                  <a:pt x="2290471" y="45985"/>
                  <a:pt x="2324957" y="103466"/>
                </a:cubicBezTo>
                <a:cubicBezTo>
                  <a:pt x="2968702" y="1218596"/>
                  <a:pt x="2968702" y="1218596"/>
                  <a:pt x="2968702" y="1218596"/>
                </a:cubicBezTo>
                <a:cubicBezTo>
                  <a:pt x="2999357" y="1279909"/>
                  <a:pt x="2999357" y="1371878"/>
                  <a:pt x="2968702" y="1433192"/>
                </a:cubicBezTo>
                <a:cubicBezTo>
                  <a:pt x="2324957" y="2548321"/>
                  <a:pt x="2324957" y="2548321"/>
                  <a:pt x="2324957" y="2548321"/>
                </a:cubicBezTo>
                <a:cubicBezTo>
                  <a:pt x="2290471" y="2605803"/>
                  <a:pt x="2206170" y="2651787"/>
                  <a:pt x="2141030" y="2651787"/>
                </a:cubicBezTo>
                <a:lnTo>
                  <a:pt x="853538" y="2651787"/>
                </a:lnTo>
                <a:cubicBezTo>
                  <a:pt x="784566" y="2651787"/>
                  <a:pt x="700266" y="2605803"/>
                  <a:pt x="669612" y="2548321"/>
                </a:cubicBezTo>
                <a:cubicBezTo>
                  <a:pt x="25866" y="1433192"/>
                  <a:pt x="25866" y="1433192"/>
                  <a:pt x="25866" y="1433192"/>
                </a:cubicBezTo>
                <a:cubicBezTo>
                  <a:pt x="-8621" y="1371878"/>
                  <a:pt x="-8621" y="1279909"/>
                  <a:pt x="25866" y="1218596"/>
                </a:cubicBezTo>
                <a:cubicBezTo>
                  <a:pt x="669612" y="103466"/>
                  <a:pt x="669612" y="103466"/>
                  <a:pt x="669612" y="103466"/>
                </a:cubicBezTo>
                <a:cubicBezTo>
                  <a:pt x="700266" y="45985"/>
                  <a:pt x="784566" y="0"/>
                  <a:pt x="853538" y="0"/>
                </a:cubicBezTo>
                <a:close/>
              </a:path>
            </a:pathLst>
          </a:custGeom>
          <a:solidFill>
            <a:srgbClr val="FFFFFF"/>
          </a:solidFill>
          <a:ln w="508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9" name="Picture 8" descr="A close up of a dog running in a dirt field&#10;&#10;Description automatically generated">
            <a:extLst>
              <a:ext uri="{FF2B5EF4-FFF2-40B4-BE49-F238E27FC236}">
                <a16:creationId xmlns:a16="http://schemas.microsoft.com/office/drawing/2014/main" id="{A64DB480-B248-4DB8-A5B1-2A0E5597A6F1}"/>
              </a:ext>
            </a:extLst>
          </p:cNvPr>
          <p:cNvPicPr>
            <a:picLocks noChangeAspect="1"/>
          </p:cNvPicPr>
          <p:nvPr/>
        </p:nvPicPr>
        <p:blipFill rotWithShape="1">
          <a:blip r:embed="rId4">
            <a:extLst>
              <a:ext uri="{28A0092B-C50C-407E-A947-70E740481C1C}">
                <a14:useLocalDpi xmlns:a14="http://schemas.microsoft.com/office/drawing/2010/main" val="0"/>
              </a:ext>
            </a:extLst>
          </a:blip>
          <a:srcRect l="23977" r="11800" b="-2"/>
          <a:stretch/>
        </p:blipFill>
        <p:spPr>
          <a:xfrm>
            <a:off x="7999312" y="3465475"/>
            <a:ext cx="3617637" cy="3168594"/>
          </a:xfrm>
          <a:custGeom>
            <a:avLst/>
            <a:gdLst/>
            <a:ahLst/>
            <a:cxnLst/>
            <a:rect l="l" t="t" r="r" b="b"/>
            <a:pathLst>
              <a:path w="2298408" h="2013116">
                <a:moveTo>
                  <a:pt x="655742" y="0"/>
                </a:moveTo>
                <a:cubicBezTo>
                  <a:pt x="1644875" y="0"/>
                  <a:pt x="1644875" y="0"/>
                  <a:pt x="1644875" y="0"/>
                </a:cubicBezTo>
                <a:cubicBezTo>
                  <a:pt x="1694920" y="0"/>
                  <a:pt x="1759685" y="34910"/>
                  <a:pt x="1786179" y="78547"/>
                </a:cubicBezTo>
                <a:cubicBezTo>
                  <a:pt x="2280745" y="925103"/>
                  <a:pt x="2280745" y="925103"/>
                  <a:pt x="2280745" y="925103"/>
                </a:cubicBezTo>
                <a:cubicBezTo>
                  <a:pt x="2304296" y="971649"/>
                  <a:pt x="2304296" y="1041468"/>
                  <a:pt x="2280745" y="1088014"/>
                </a:cubicBezTo>
                <a:cubicBezTo>
                  <a:pt x="1786179" y="1934570"/>
                  <a:pt x="1786179" y="1934570"/>
                  <a:pt x="1786179" y="1934570"/>
                </a:cubicBezTo>
                <a:cubicBezTo>
                  <a:pt x="1759685" y="1978207"/>
                  <a:pt x="1694920" y="2013116"/>
                  <a:pt x="1644875" y="2013116"/>
                </a:cubicBezTo>
                <a:lnTo>
                  <a:pt x="655742" y="2013116"/>
                </a:lnTo>
                <a:cubicBezTo>
                  <a:pt x="602753" y="2013116"/>
                  <a:pt x="537989" y="1978207"/>
                  <a:pt x="514438" y="1934570"/>
                </a:cubicBezTo>
                <a:cubicBezTo>
                  <a:pt x="19872" y="1088014"/>
                  <a:pt x="19872" y="1088014"/>
                  <a:pt x="19872" y="1088014"/>
                </a:cubicBezTo>
                <a:cubicBezTo>
                  <a:pt x="-6623" y="1041468"/>
                  <a:pt x="-6623" y="971649"/>
                  <a:pt x="19872" y="925103"/>
                </a:cubicBezTo>
                <a:cubicBezTo>
                  <a:pt x="514438" y="78547"/>
                  <a:pt x="514438" y="78547"/>
                  <a:pt x="514438" y="78547"/>
                </a:cubicBezTo>
                <a:cubicBezTo>
                  <a:pt x="537989" y="34910"/>
                  <a:pt x="602753" y="0"/>
                  <a:pt x="655742" y="0"/>
                </a:cubicBezTo>
                <a:close/>
              </a:path>
            </a:pathLst>
          </a:custGeom>
        </p:spPr>
      </p:pic>
      <p:sp>
        <p:nvSpPr>
          <p:cNvPr id="2" name="TextBox 1">
            <a:extLst>
              <a:ext uri="{FF2B5EF4-FFF2-40B4-BE49-F238E27FC236}">
                <a16:creationId xmlns:a16="http://schemas.microsoft.com/office/drawing/2014/main" id="{620C965C-22A0-4F83-930B-1D659A6A5932}"/>
              </a:ext>
            </a:extLst>
          </p:cNvPr>
          <p:cNvSpPr txBox="1"/>
          <p:nvPr/>
        </p:nvSpPr>
        <p:spPr>
          <a:xfrm>
            <a:off x="329784" y="4557010"/>
            <a:ext cx="5351488" cy="2677656"/>
          </a:xfrm>
          <a:prstGeom prst="rect">
            <a:avLst/>
          </a:prstGeom>
          <a:noFill/>
        </p:spPr>
        <p:txBody>
          <a:bodyPr wrap="square" rtlCol="0">
            <a:spAutoFit/>
          </a:bodyPr>
          <a:lstStyle/>
          <a:p>
            <a:r>
              <a:rPr lang="hi-IN" sz="2400" dirty="0">
                <a:solidFill>
                  <a:schemeClr val="bg1"/>
                </a:solidFill>
              </a:rPr>
              <a:t>यह </a:t>
            </a:r>
            <a:r>
              <a:rPr lang="hi-IN" sz="2400" dirty="0" err="1">
                <a:solidFill>
                  <a:schemeClr val="bg1"/>
                </a:solidFill>
              </a:rPr>
              <a:t>अभ्यारण्य</a:t>
            </a:r>
            <a:r>
              <a:rPr lang="hi-IN" sz="2400" dirty="0">
                <a:solidFill>
                  <a:schemeClr val="bg1"/>
                </a:solidFill>
              </a:rPr>
              <a:t> </a:t>
            </a:r>
            <a:r>
              <a:rPr lang="hi-IN" sz="2400" dirty="0" err="1">
                <a:solidFill>
                  <a:schemeClr val="bg1"/>
                </a:solidFill>
              </a:rPr>
              <a:t>भावनगर</a:t>
            </a:r>
            <a:r>
              <a:rPr lang="hi-IN" sz="2400" dirty="0">
                <a:solidFill>
                  <a:schemeClr val="bg1"/>
                </a:solidFill>
              </a:rPr>
              <a:t> जिले में स्थित है |</a:t>
            </a:r>
          </a:p>
          <a:p>
            <a:endParaRPr lang="hi-IN" sz="2400" dirty="0">
              <a:solidFill>
                <a:schemeClr val="bg1"/>
              </a:solidFill>
            </a:endParaRPr>
          </a:p>
          <a:p>
            <a:r>
              <a:rPr lang="hi-IN" sz="2400" dirty="0">
                <a:solidFill>
                  <a:schemeClr val="bg1"/>
                </a:solidFill>
              </a:rPr>
              <a:t>यहाँ हिरण के अलावा भारतीय भेड़िये भी देखने को मिल जाते है |</a:t>
            </a:r>
          </a:p>
          <a:p>
            <a:endParaRPr lang="hi-IN" sz="2400" dirty="0">
              <a:solidFill>
                <a:schemeClr val="bg1"/>
              </a:solidFill>
            </a:endParaRPr>
          </a:p>
          <a:p>
            <a:endParaRPr lang="en-IN"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starfish in the water&#10;&#10;Description automatically generated">
            <a:extLst>
              <a:ext uri="{FF2B5EF4-FFF2-40B4-BE49-F238E27FC236}">
                <a16:creationId xmlns:a16="http://schemas.microsoft.com/office/drawing/2014/main" id="{19810E5D-7BFC-4E19-B1A1-69A7AF8FBFB2}"/>
              </a:ext>
            </a:extLst>
          </p:cNvPr>
          <p:cNvPicPr>
            <a:picLocks noChangeAspect="1"/>
          </p:cNvPicPr>
          <p:nvPr/>
        </p:nvPicPr>
        <p:blipFill rotWithShape="1">
          <a:blip r:embed="rId2">
            <a:extLst>
              <a:ext uri="{28A0092B-C50C-407E-A947-70E740481C1C}">
                <a14:useLocalDpi xmlns:a14="http://schemas.microsoft.com/office/drawing/2010/main" val="0"/>
              </a:ext>
            </a:extLst>
          </a:blip>
          <a:srcRect l="7945" r="4750" b="-2"/>
          <a:stretch/>
        </p:blipFill>
        <p:spPr>
          <a:xfrm>
            <a:off x="7794519" y="3506112"/>
            <a:ext cx="4397481" cy="3351888"/>
          </a:xfrm>
          <a:custGeom>
            <a:avLst/>
            <a:gdLst/>
            <a:ahLst/>
            <a:cxnLst/>
            <a:rect l="l" t="t" r="r" b="b"/>
            <a:pathLst>
              <a:path w="4397481" h="3351888">
                <a:moveTo>
                  <a:pt x="0" y="0"/>
                </a:moveTo>
                <a:lnTo>
                  <a:pt x="4397481" y="0"/>
                </a:lnTo>
                <a:lnTo>
                  <a:pt x="4397481" y="3351888"/>
                </a:lnTo>
                <a:lnTo>
                  <a:pt x="1552363" y="3351888"/>
                </a:lnTo>
                <a:close/>
              </a:path>
            </a:pathLst>
          </a:custGeom>
        </p:spPr>
      </p:pic>
      <p:pic>
        <p:nvPicPr>
          <p:cNvPr id="7" name="Picture 6" descr="A picture containing water, outdoor, nature, bird&#10;&#10;Description automatically generated">
            <a:extLst>
              <a:ext uri="{FF2B5EF4-FFF2-40B4-BE49-F238E27FC236}">
                <a16:creationId xmlns:a16="http://schemas.microsoft.com/office/drawing/2014/main" id="{66D6A02D-5589-4A83-B5B2-AA763C71DCAB}"/>
              </a:ext>
            </a:extLst>
          </p:cNvPr>
          <p:cNvPicPr>
            <a:picLocks noChangeAspect="1"/>
          </p:cNvPicPr>
          <p:nvPr/>
        </p:nvPicPr>
        <p:blipFill rotWithShape="1">
          <a:blip r:embed="rId3">
            <a:extLst>
              <a:ext uri="{28A0092B-C50C-407E-A947-70E740481C1C}">
                <a14:useLocalDpi xmlns:a14="http://schemas.microsoft.com/office/drawing/2010/main" val="0"/>
              </a:ext>
            </a:extLst>
          </a:blip>
          <a:srcRect l="8951" r="2017"/>
          <a:stretch/>
        </p:blipFill>
        <p:spPr>
          <a:xfrm>
            <a:off x="20" y="10"/>
            <a:ext cx="9154673" cy="6863475"/>
          </a:xfrm>
          <a:custGeom>
            <a:avLst/>
            <a:gdLst/>
            <a:ahLst/>
            <a:cxnLst/>
            <a:rect l="l" t="t" r="r" b="b"/>
            <a:pathLst>
              <a:path w="9154693" h="6863485">
                <a:moveTo>
                  <a:pt x="0" y="0"/>
                </a:moveTo>
                <a:lnTo>
                  <a:pt x="5976000" y="0"/>
                </a:lnTo>
                <a:lnTo>
                  <a:pt x="9154693" y="6863485"/>
                </a:lnTo>
                <a:lnTo>
                  <a:pt x="0" y="6863485"/>
                </a:lnTo>
                <a:lnTo>
                  <a:pt x="0" y="0"/>
                </a:lnTo>
                <a:close/>
              </a:path>
            </a:pathLst>
          </a:custGeom>
        </p:spPr>
      </p:pic>
      <p:pic>
        <p:nvPicPr>
          <p:cNvPr id="11" name="Picture 10" descr="A bird in the water&#10;&#10;Description automatically generated">
            <a:extLst>
              <a:ext uri="{FF2B5EF4-FFF2-40B4-BE49-F238E27FC236}">
                <a16:creationId xmlns:a16="http://schemas.microsoft.com/office/drawing/2014/main" id="{611E67F5-A275-42A9-81C2-7235A6C99153}"/>
              </a:ext>
            </a:extLst>
          </p:cNvPr>
          <p:cNvPicPr>
            <a:picLocks noChangeAspect="1"/>
          </p:cNvPicPr>
          <p:nvPr/>
        </p:nvPicPr>
        <p:blipFill rotWithShape="1">
          <a:blip r:embed="rId4">
            <a:extLst>
              <a:ext uri="{28A0092B-C50C-407E-A947-70E740481C1C}">
                <a14:useLocalDpi xmlns:a14="http://schemas.microsoft.com/office/drawing/2010/main" val="0"/>
              </a:ext>
            </a:extLst>
          </a:blip>
          <a:srcRect t="16774" r="3" b="3"/>
          <a:stretch/>
        </p:blipFill>
        <p:spPr>
          <a:xfrm>
            <a:off x="6168189" y="10"/>
            <a:ext cx="6023811" cy="3346394"/>
          </a:xfrm>
          <a:custGeom>
            <a:avLst/>
            <a:gdLst/>
            <a:ahLst/>
            <a:cxnLst/>
            <a:rect l="l" t="t" r="r" b="b"/>
            <a:pathLst>
              <a:path w="6023811" h="3346404">
                <a:moveTo>
                  <a:pt x="0" y="0"/>
                </a:moveTo>
                <a:lnTo>
                  <a:pt x="6023811" y="0"/>
                </a:lnTo>
                <a:lnTo>
                  <a:pt x="6023811" y="3346404"/>
                </a:lnTo>
                <a:lnTo>
                  <a:pt x="1549824" y="3346404"/>
                </a:lnTo>
                <a:close/>
              </a:path>
            </a:pathLst>
          </a:custGeom>
        </p:spPr>
      </p:pic>
      <p:sp>
        <p:nvSpPr>
          <p:cNvPr id="12" name="Rectangle 11">
            <a:extLst>
              <a:ext uri="{FF2B5EF4-FFF2-40B4-BE49-F238E27FC236}">
                <a16:creationId xmlns:a16="http://schemas.microsoft.com/office/drawing/2014/main" id="{F9E20BD8-B4FD-4D3B-B312-22EEE72B2DBC}"/>
              </a:ext>
            </a:extLst>
          </p:cNvPr>
          <p:cNvSpPr/>
          <p:nvPr/>
        </p:nvSpPr>
        <p:spPr>
          <a:xfrm>
            <a:off x="54641" y="0"/>
            <a:ext cx="7077580" cy="1200329"/>
          </a:xfrm>
          <a:prstGeom prst="rect">
            <a:avLst/>
          </a:prstGeom>
          <a:noFill/>
        </p:spPr>
        <p:txBody>
          <a:bodyPr wrap="none" lIns="91440" tIns="45720" rIns="91440" bIns="45720">
            <a:spAutoFit/>
          </a:bodyPr>
          <a:lstStyle/>
          <a:p>
            <a:pPr algn="ctr"/>
            <a:r>
              <a:rPr lang="hi-IN" sz="7200" dirty="0">
                <a:ln w="0"/>
                <a:effectLst>
                  <a:outerShdw blurRad="38100" dist="19050" dir="2700000" algn="tl" rotWithShape="0">
                    <a:schemeClr val="dk1">
                      <a:alpha val="40000"/>
                    </a:schemeClr>
                  </a:outerShdw>
                </a:effectLst>
                <a:latin typeface="Aparajita" panose="02020603050405020304" pitchFamily="18" charset="0"/>
                <a:cs typeface="Aparajita" panose="02020603050405020304" pitchFamily="18" charset="0"/>
              </a:rPr>
              <a:t>समुद्री </a:t>
            </a:r>
            <a:r>
              <a:rPr lang="hi-IN" sz="7200" dirty="0" err="1">
                <a:ln w="0"/>
                <a:effectLst>
                  <a:outerShdw blurRad="38100" dist="19050" dir="2700000" algn="tl" rotWithShape="0">
                    <a:schemeClr val="dk1">
                      <a:alpha val="40000"/>
                    </a:schemeClr>
                  </a:outerShdw>
                </a:effectLst>
                <a:latin typeface="Aparajita" panose="02020603050405020304" pitchFamily="18" charset="0"/>
                <a:cs typeface="Aparajita" panose="02020603050405020304" pitchFamily="18" charset="0"/>
              </a:rPr>
              <a:t>अभ्यारण्य</a:t>
            </a:r>
            <a:r>
              <a:rPr lang="en-IN" sz="7200" dirty="0">
                <a:ln w="0"/>
                <a:effectLst>
                  <a:outerShdw blurRad="38100" dist="19050" dir="2700000" algn="tl" rotWithShape="0">
                    <a:schemeClr val="dk1">
                      <a:alpha val="40000"/>
                    </a:schemeClr>
                  </a:outerShdw>
                </a:effectLst>
                <a:latin typeface="Aparajita" panose="02020603050405020304" pitchFamily="18" charset="0"/>
                <a:cs typeface="Aparajita" panose="02020603050405020304" pitchFamily="18" charset="0"/>
              </a:rPr>
              <a:t> </a:t>
            </a:r>
            <a:r>
              <a:rPr lang="hi-IN" sz="7200" dirty="0">
                <a:ln w="0"/>
                <a:effectLst>
                  <a:outerShdw blurRad="38100" dist="19050" dir="2700000" algn="tl" rotWithShape="0">
                    <a:schemeClr val="dk1">
                      <a:alpha val="40000"/>
                    </a:schemeClr>
                  </a:outerShdw>
                </a:effectLst>
                <a:latin typeface="Aparajita" panose="02020603050405020304" pitchFamily="18" charset="0"/>
                <a:cs typeface="Aparajita" panose="02020603050405020304" pitchFamily="18" charset="0"/>
              </a:rPr>
              <a:t>उद्यान</a:t>
            </a:r>
            <a:endParaRPr lang="en-US" sz="7200" dirty="0">
              <a:ln w="0"/>
              <a:effectLst>
                <a:outerShdw blurRad="38100" dist="19050" dir="2700000" algn="tl" rotWithShape="0">
                  <a:schemeClr val="dk1">
                    <a:alpha val="40000"/>
                  </a:schemeClr>
                </a:outerShdw>
              </a:effectLst>
              <a:latin typeface="Aparajita" panose="02020603050405020304" pitchFamily="18" charset="0"/>
              <a:cs typeface="Aparajita" panose="02020603050405020304" pitchFamily="18" charset="0"/>
            </a:endParaRPr>
          </a:p>
        </p:txBody>
      </p:sp>
      <p:sp>
        <p:nvSpPr>
          <p:cNvPr id="3" name="TextBox 2">
            <a:extLst>
              <a:ext uri="{FF2B5EF4-FFF2-40B4-BE49-F238E27FC236}">
                <a16:creationId xmlns:a16="http://schemas.microsoft.com/office/drawing/2014/main" id="{FCBE6E35-71E6-4041-A54D-ED0519D66751}"/>
              </a:ext>
            </a:extLst>
          </p:cNvPr>
          <p:cNvSpPr txBox="1"/>
          <p:nvPr/>
        </p:nvSpPr>
        <p:spPr>
          <a:xfrm>
            <a:off x="591568" y="1845745"/>
            <a:ext cx="6153788" cy="4031873"/>
          </a:xfrm>
          <a:prstGeom prst="rect">
            <a:avLst/>
          </a:prstGeom>
          <a:noFill/>
        </p:spPr>
        <p:txBody>
          <a:bodyPr wrap="square" rtlCol="0">
            <a:spAutoFit/>
          </a:bodyPr>
          <a:lstStyle/>
          <a:p>
            <a:r>
              <a:rPr lang="hi-IN" sz="3200" dirty="0">
                <a:solidFill>
                  <a:schemeClr val="bg1"/>
                </a:solidFill>
                <a:latin typeface="Aparajita" panose="02020603050405020304" pitchFamily="18" charset="0"/>
                <a:cs typeface="Aparajita" panose="02020603050405020304" pitchFamily="18" charset="0"/>
              </a:rPr>
              <a:t>यह कच्छ जिले में कच्छ की खाड़ी में स्थित है |</a:t>
            </a:r>
          </a:p>
          <a:p>
            <a:endParaRPr lang="hi-IN" sz="3200" dirty="0">
              <a:solidFill>
                <a:schemeClr val="bg1"/>
              </a:solidFill>
              <a:latin typeface="Aparajita" panose="02020603050405020304" pitchFamily="18" charset="0"/>
              <a:cs typeface="Aparajita" panose="02020603050405020304" pitchFamily="18" charset="0"/>
            </a:endParaRPr>
          </a:p>
          <a:p>
            <a:endParaRPr lang="hi-IN" sz="3200" dirty="0">
              <a:solidFill>
                <a:schemeClr val="bg1"/>
              </a:solidFill>
              <a:latin typeface="Aparajita" panose="02020603050405020304" pitchFamily="18" charset="0"/>
              <a:cs typeface="Aparajita" panose="02020603050405020304" pitchFamily="18" charset="0"/>
            </a:endParaRPr>
          </a:p>
          <a:p>
            <a:r>
              <a:rPr lang="hi-IN" sz="3200" dirty="0">
                <a:solidFill>
                  <a:schemeClr val="bg1"/>
                </a:solidFill>
                <a:latin typeface="Aparajita" panose="02020603050405020304" pitchFamily="18" charset="0"/>
                <a:cs typeface="Aparajita" panose="02020603050405020304" pitchFamily="18" charset="0"/>
              </a:rPr>
              <a:t>यहाँ </a:t>
            </a:r>
            <a:r>
              <a:rPr lang="hi-IN" sz="3200" dirty="0" err="1">
                <a:solidFill>
                  <a:schemeClr val="bg1"/>
                </a:solidFill>
                <a:latin typeface="Aparajita" panose="02020603050405020304" pitchFamily="18" charset="0"/>
                <a:cs typeface="Aparajita" panose="02020603050405020304" pitchFamily="18" charset="0"/>
              </a:rPr>
              <a:t>स्टारफिश</a:t>
            </a:r>
            <a:r>
              <a:rPr lang="hi-IN" sz="3200" dirty="0">
                <a:solidFill>
                  <a:schemeClr val="bg1"/>
                </a:solidFill>
                <a:latin typeface="Aparajita" panose="02020603050405020304" pitchFamily="18" charset="0"/>
                <a:cs typeface="Aparajita" panose="02020603050405020304" pitchFamily="18" charset="0"/>
              </a:rPr>
              <a:t> ,</a:t>
            </a:r>
            <a:r>
              <a:rPr lang="hi-IN" sz="3200" dirty="0" err="1">
                <a:solidFill>
                  <a:schemeClr val="bg1"/>
                </a:solidFill>
                <a:latin typeface="Aparajita" panose="02020603050405020304" pitchFamily="18" charset="0"/>
                <a:cs typeface="Aparajita" panose="02020603050405020304" pitchFamily="18" charset="0"/>
              </a:rPr>
              <a:t>जैलीफिश</a:t>
            </a:r>
            <a:r>
              <a:rPr lang="hi-IN" sz="3200" dirty="0">
                <a:solidFill>
                  <a:schemeClr val="bg1"/>
                </a:solidFill>
                <a:latin typeface="Aparajita" panose="02020603050405020304" pitchFamily="18" charset="0"/>
                <a:cs typeface="Aparajita" panose="02020603050405020304" pitchFamily="18" charset="0"/>
              </a:rPr>
              <a:t> जैसी मछलियाँ पाई जाती है |</a:t>
            </a:r>
          </a:p>
          <a:p>
            <a:endParaRPr lang="hi-IN" sz="3200" dirty="0">
              <a:solidFill>
                <a:schemeClr val="bg1"/>
              </a:solidFill>
              <a:latin typeface="Aparajita" panose="02020603050405020304" pitchFamily="18" charset="0"/>
              <a:cs typeface="Aparajita" panose="02020603050405020304" pitchFamily="18" charset="0"/>
            </a:endParaRPr>
          </a:p>
          <a:p>
            <a:r>
              <a:rPr lang="hi-IN" sz="3200" dirty="0">
                <a:solidFill>
                  <a:schemeClr val="bg1"/>
                </a:solidFill>
                <a:latin typeface="Aparajita" panose="02020603050405020304" pitchFamily="18" charset="0"/>
                <a:cs typeface="Aparajita" panose="02020603050405020304" pitchFamily="18" charset="0"/>
              </a:rPr>
              <a:t>यहाँ लगभग </a:t>
            </a:r>
            <a:r>
              <a:rPr lang="en-IN" sz="3200" dirty="0">
                <a:solidFill>
                  <a:schemeClr val="bg1"/>
                </a:solidFill>
                <a:latin typeface="Aparajita" panose="02020603050405020304" pitchFamily="18" charset="0"/>
                <a:cs typeface="Aparajita" panose="02020603050405020304" pitchFamily="18" charset="0"/>
              </a:rPr>
              <a:t>90</a:t>
            </a:r>
            <a:r>
              <a:rPr lang="hi-IN" sz="3200" dirty="0">
                <a:solidFill>
                  <a:schemeClr val="bg1"/>
                </a:solidFill>
                <a:latin typeface="Aparajita" panose="02020603050405020304" pitchFamily="18" charset="0"/>
                <a:cs typeface="Aparajita" panose="02020603050405020304" pitchFamily="18" charset="0"/>
              </a:rPr>
              <a:t> </a:t>
            </a:r>
            <a:r>
              <a:rPr lang="hi-IN" sz="3200" dirty="0" err="1">
                <a:solidFill>
                  <a:schemeClr val="bg1"/>
                </a:solidFill>
                <a:latin typeface="Aparajita" panose="02020603050405020304" pitchFamily="18" charset="0"/>
                <a:cs typeface="Aparajita" panose="02020603050405020304" pitchFamily="18" charset="0"/>
              </a:rPr>
              <a:t>प्रजातियों</a:t>
            </a:r>
            <a:r>
              <a:rPr lang="hi-IN" sz="3200" dirty="0">
                <a:solidFill>
                  <a:schemeClr val="bg1"/>
                </a:solidFill>
                <a:latin typeface="Aparajita" panose="02020603050405020304" pitchFamily="18" charset="0"/>
                <a:cs typeface="Aparajita" panose="02020603050405020304" pitchFamily="18" charset="0"/>
              </a:rPr>
              <a:t> के पक्षी भी देखे जा सकते है |</a:t>
            </a:r>
            <a:endParaRPr lang="en-IN" sz="3200" dirty="0">
              <a:solidFill>
                <a:schemeClr val="bg1"/>
              </a:solidFill>
              <a:latin typeface="Aparajita" panose="02020603050405020304" pitchFamily="18" charset="0"/>
              <a:cs typeface="Aparajita"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E6CFD5-509D-42EE-82A6-1E376C3650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brown bear walking across a grass covered field&#10;&#10;Description automatically generated">
            <a:extLst>
              <a:ext uri="{FF2B5EF4-FFF2-40B4-BE49-F238E27FC236}">
                <a16:creationId xmlns:a16="http://schemas.microsoft.com/office/drawing/2014/main" id="{4F3397EF-1565-4709-80F1-7A4AE1A5ED05}"/>
              </a:ext>
            </a:extLst>
          </p:cNvPr>
          <p:cNvPicPr>
            <a:picLocks noChangeAspect="1"/>
          </p:cNvPicPr>
          <p:nvPr/>
        </p:nvPicPr>
        <p:blipFill rotWithShape="1">
          <a:blip r:embed="rId2">
            <a:extLst>
              <a:ext uri="{28A0092B-C50C-407E-A947-70E740481C1C}">
                <a14:useLocalDpi xmlns:a14="http://schemas.microsoft.com/office/drawing/2010/main" val="0"/>
              </a:ext>
            </a:extLst>
          </a:blip>
          <a:srcRect t="1318" r="-2" b="24458"/>
          <a:stretch/>
        </p:blipFill>
        <p:spPr>
          <a:xfrm>
            <a:off x="20" y="-14515"/>
            <a:ext cx="6712150" cy="2391331"/>
          </a:xfrm>
          <a:prstGeom prst="rect">
            <a:avLst/>
          </a:prstGeom>
        </p:spPr>
      </p:pic>
      <p:pic>
        <p:nvPicPr>
          <p:cNvPr id="8" name="Picture 7" descr="A large brown bear standing on top of a rock&#10;&#10;Description automatically generated">
            <a:extLst>
              <a:ext uri="{FF2B5EF4-FFF2-40B4-BE49-F238E27FC236}">
                <a16:creationId xmlns:a16="http://schemas.microsoft.com/office/drawing/2014/main" id="{0CEE3F69-0C2B-439E-A151-2F10EC906CA8}"/>
              </a:ext>
            </a:extLst>
          </p:cNvPr>
          <p:cNvPicPr>
            <a:picLocks noChangeAspect="1"/>
          </p:cNvPicPr>
          <p:nvPr/>
        </p:nvPicPr>
        <p:blipFill rotWithShape="1">
          <a:blip r:embed="rId3">
            <a:extLst>
              <a:ext uri="{28A0092B-C50C-407E-A947-70E740481C1C}">
                <a14:useLocalDpi xmlns:a14="http://schemas.microsoft.com/office/drawing/2010/main" val="0"/>
              </a:ext>
            </a:extLst>
          </a:blip>
          <a:srcRect t="3960" r="-2" b="7311"/>
          <a:stretch/>
        </p:blipFill>
        <p:spPr>
          <a:xfrm>
            <a:off x="20" y="2391337"/>
            <a:ext cx="6712150" cy="4466657"/>
          </a:xfrm>
          <a:prstGeom prst="rect">
            <a:avLst/>
          </a:prstGeom>
        </p:spPr>
      </p:pic>
      <p:sp>
        <p:nvSpPr>
          <p:cNvPr id="19" name="Rectangle 18">
            <a:extLst>
              <a:ext uri="{FF2B5EF4-FFF2-40B4-BE49-F238E27FC236}">
                <a16:creationId xmlns:a16="http://schemas.microsoft.com/office/drawing/2014/main" id="{70A48D59-8581-41F7-B529-F4617FE07A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92000" cy="6858000"/>
          </a:xfrm>
          <a:prstGeom prst="rect">
            <a:avLst/>
          </a:prstGeom>
          <a:gradFill>
            <a:gsLst>
              <a:gs pos="46000">
                <a:schemeClr val="tx1">
                  <a:lumMod val="95000"/>
                  <a:lumOff val="5000"/>
                </a:schemeClr>
              </a:gs>
              <a:gs pos="90000">
                <a:schemeClr val="tx1">
                  <a:lumMod val="95000"/>
                  <a:lumOff val="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9E20BD8-B4FD-4D3B-B312-22EEE72B2DBC}"/>
              </a:ext>
            </a:extLst>
          </p:cNvPr>
          <p:cNvSpPr/>
          <p:nvPr/>
        </p:nvSpPr>
        <p:spPr>
          <a:xfrm>
            <a:off x="6712170" y="910431"/>
            <a:ext cx="4292162" cy="1466455"/>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4400" kern="1200">
                <a:ln w="0"/>
                <a:solidFill>
                  <a:schemeClr val="bg1"/>
                </a:solidFill>
                <a:effectLst>
                  <a:outerShdw blurRad="38100" dist="19050" dir="2700000" algn="tl" rotWithShape="0">
                    <a:schemeClr val="dk1">
                      <a:alpha val="40000"/>
                    </a:schemeClr>
                  </a:outerShdw>
                </a:effectLst>
                <a:latin typeface="+mj-lt"/>
                <a:ea typeface="+mj-ea"/>
                <a:cs typeface="+mj-cs"/>
              </a:rPr>
              <a:t>जेसोर आलसी भालू अभ्यारण्य</a:t>
            </a:r>
            <a:endParaRPr lang="en-US" sz="4400" kern="1200" dirty="0">
              <a:ln w="0"/>
              <a:solidFill>
                <a:schemeClr val="bg1"/>
              </a:solidFill>
              <a:effectLst>
                <a:outerShdw blurRad="38100" dist="19050" dir="2700000" algn="tl" rotWithShape="0">
                  <a:schemeClr val="dk1">
                    <a:alpha val="40000"/>
                  </a:schemeClr>
                </a:outerShdw>
              </a:effectLst>
              <a:latin typeface="+mj-lt"/>
              <a:ea typeface="+mj-ea"/>
              <a:cs typeface="+mj-cs"/>
            </a:endParaRPr>
          </a:p>
        </p:txBody>
      </p:sp>
      <p:cxnSp>
        <p:nvCxnSpPr>
          <p:cNvPr id="21" name="Straight Connector 20">
            <a:extLst>
              <a:ext uri="{FF2B5EF4-FFF2-40B4-BE49-F238E27FC236}">
                <a16:creationId xmlns:a16="http://schemas.microsoft.com/office/drawing/2014/main" id="{967F2066-0253-4771-A5F6-68111E1FE8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2397906"/>
            <a:ext cx="11004331"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12DF537D-081F-41CF-A777-2303E325740A}"/>
              </a:ext>
            </a:extLst>
          </p:cNvPr>
          <p:cNvSpPr txBox="1"/>
          <p:nvPr/>
        </p:nvSpPr>
        <p:spPr>
          <a:xfrm>
            <a:off x="6712170" y="3219781"/>
            <a:ext cx="5087944" cy="3110021"/>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sz="2800" dirty="0" err="1">
                <a:solidFill>
                  <a:schemeClr val="bg1"/>
                </a:solidFill>
              </a:rPr>
              <a:t>यह</a:t>
            </a:r>
            <a:r>
              <a:rPr lang="en-US" sz="2800" dirty="0">
                <a:solidFill>
                  <a:schemeClr val="bg1"/>
                </a:solidFill>
              </a:rPr>
              <a:t> </a:t>
            </a:r>
            <a:r>
              <a:rPr lang="en-US" sz="2800" dirty="0" err="1">
                <a:solidFill>
                  <a:schemeClr val="bg1"/>
                </a:solidFill>
              </a:rPr>
              <a:t>अरावली</a:t>
            </a:r>
            <a:r>
              <a:rPr lang="en-US" sz="2800" dirty="0">
                <a:solidFill>
                  <a:schemeClr val="bg1"/>
                </a:solidFill>
              </a:rPr>
              <a:t> </a:t>
            </a:r>
            <a:r>
              <a:rPr lang="en-US" sz="2800" dirty="0" err="1">
                <a:solidFill>
                  <a:schemeClr val="bg1"/>
                </a:solidFill>
              </a:rPr>
              <a:t>की</a:t>
            </a:r>
            <a:r>
              <a:rPr lang="en-US" sz="2800" dirty="0">
                <a:solidFill>
                  <a:schemeClr val="bg1"/>
                </a:solidFill>
              </a:rPr>
              <a:t> </a:t>
            </a:r>
            <a:r>
              <a:rPr lang="en-US" sz="2800" dirty="0" err="1">
                <a:solidFill>
                  <a:schemeClr val="bg1"/>
                </a:solidFill>
              </a:rPr>
              <a:t>पहाड़ियों</a:t>
            </a:r>
            <a:r>
              <a:rPr lang="en-US" sz="2800" dirty="0">
                <a:solidFill>
                  <a:schemeClr val="bg1"/>
                </a:solidFill>
              </a:rPr>
              <a:t> </a:t>
            </a:r>
            <a:r>
              <a:rPr lang="en-US" sz="2800" dirty="0" err="1">
                <a:solidFill>
                  <a:schemeClr val="bg1"/>
                </a:solidFill>
              </a:rPr>
              <a:t>के</a:t>
            </a:r>
            <a:r>
              <a:rPr lang="en-US" sz="2800" dirty="0">
                <a:solidFill>
                  <a:schemeClr val="bg1"/>
                </a:solidFill>
              </a:rPr>
              <a:t> </a:t>
            </a:r>
            <a:r>
              <a:rPr lang="en-US" sz="2800" dirty="0" err="1">
                <a:solidFill>
                  <a:schemeClr val="bg1"/>
                </a:solidFill>
              </a:rPr>
              <a:t>पास</a:t>
            </a:r>
            <a:r>
              <a:rPr lang="en-US" sz="2800" dirty="0">
                <a:solidFill>
                  <a:schemeClr val="bg1"/>
                </a:solidFill>
              </a:rPr>
              <a:t> </a:t>
            </a:r>
            <a:r>
              <a:rPr lang="en-US" sz="2800" dirty="0" err="1">
                <a:solidFill>
                  <a:schemeClr val="bg1"/>
                </a:solidFill>
              </a:rPr>
              <a:t>उत्तर</a:t>
            </a:r>
            <a:r>
              <a:rPr lang="en-US" sz="2800" dirty="0">
                <a:solidFill>
                  <a:schemeClr val="bg1"/>
                </a:solidFill>
              </a:rPr>
              <a:t> </a:t>
            </a:r>
            <a:r>
              <a:rPr lang="en-US" sz="2800" dirty="0" err="1">
                <a:solidFill>
                  <a:schemeClr val="bg1"/>
                </a:solidFill>
              </a:rPr>
              <a:t>गुजरात</a:t>
            </a:r>
            <a:r>
              <a:rPr lang="en-US" sz="2800" dirty="0">
                <a:solidFill>
                  <a:schemeClr val="bg1"/>
                </a:solidFill>
              </a:rPr>
              <a:t> </a:t>
            </a:r>
            <a:r>
              <a:rPr lang="hi-IN" sz="2800" dirty="0">
                <a:solidFill>
                  <a:schemeClr val="bg1"/>
                </a:solidFill>
              </a:rPr>
              <a:t>के </a:t>
            </a:r>
            <a:r>
              <a:rPr lang="hi-IN" sz="2800" dirty="0" err="1">
                <a:solidFill>
                  <a:schemeClr val="bg1"/>
                </a:solidFill>
              </a:rPr>
              <a:t>बनासकांठा</a:t>
            </a:r>
            <a:r>
              <a:rPr lang="hi-IN" sz="2800" dirty="0">
                <a:solidFill>
                  <a:schemeClr val="bg1"/>
                </a:solidFill>
              </a:rPr>
              <a:t> जिले </a:t>
            </a:r>
            <a:r>
              <a:rPr lang="en-US" sz="2800" dirty="0" err="1">
                <a:solidFill>
                  <a:schemeClr val="bg1"/>
                </a:solidFill>
              </a:rPr>
              <a:t>में</a:t>
            </a:r>
            <a:r>
              <a:rPr lang="en-US" sz="2800" dirty="0">
                <a:solidFill>
                  <a:schemeClr val="bg1"/>
                </a:solidFill>
              </a:rPr>
              <a:t> </a:t>
            </a:r>
            <a:r>
              <a:rPr lang="en-US" sz="2800" dirty="0" err="1">
                <a:solidFill>
                  <a:schemeClr val="bg1"/>
                </a:solidFill>
              </a:rPr>
              <a:t>स्थित</a:t>
            </a:r>
            <a:r>
              <a:rPr lang="en-US" sz="2800" dirty="0">
                <a:solidFill>
                  <a:schemeClr val="bg1"/>
                </a:solidFill>
              </a:rPr>
              <a:t> </a:t>
            </a:r>
            <a:r>
              <a:rPr lang="en-US" sz="2800" dirty="0" err="1">
                <a:solidFill>
                  <a:schemeClr val="bg1"/>
                </a:solidFill>
              </a:rPr>
              <a:t>है</a:t>
            </a:r>
            <a:r>
              <a:rPr lang="en-US" sz="2800" dirty="0">
                <a:solidFill>
                  <a:schemeClr val="bg1"/>
                </a:solidFill>
              </a:rPr>
              <a:t> |</a:t>
            </a:r>
          </a:p>
          <a:p>
            <a:pPr indent="-228600">
              <a:lnSpc>
                <a:spcPct val="90000"/>
              </a:lnSpc>
              <a:spcAft>
                <a:spcPts val="600"/>
              </a:spcAft>
              <a:buFont typeface="Arial" panose="020B0604020202020204" pitchFamily="34" charset="0"/>
              <a:buChar char="•"/>
            </a:pPr>
            <a:endParaRPr lang="en-US" sz="2800" dirty="0">
              <a:solidFill>
                <a:schemeClr val="bg1"/>
              </a:solidFill>
            </a:endParaRPr>
          </a:p>
          <a:p>
            <a:pPr indent="-228600">
              <a:lnSpc>
                <a:spcPct val="90000"/>
              </a:lnSpc>
              <a:spcAft>
                <a:spcPts val="600"/>
              </a:spcAft>
              <a:buFont typeface="Arial" panose="020B0604020202020204" pitchFamily="34" charset="0"/>
              <a:buChar char="•"/>
            </a:pPr>
            <a:r>
              <a:rPr lang="en-US" sz="2800" dirty="0" err="1">
                <a:solidFill>
                  <a:schemeClr val="bg1"/>
                </a:solidFill>
              </a:rPr>
              <a:t>इस</a:t>
            </a:r>
            <a:r>
              <a:rPr lang="en-US" sz="2800" dirty="0">
                <a:solidFill>
                  <a:schemeClr val="bg1"/>
                </a:solidFill>
              </a:rPr>
              <a:t> </a:t>
            </a:r>
            <a:r>
              <a:rPr lang="en-US" sz="2800" dirty="0" err="1">
                <a:solidFill>
                  <a:schemeClr val="bg1"/>
                </a:solidFill>
              </a:rPr>
              <a:t>अभ्यारण्य</a:t>
            </a:r>
            <a:r>
              <a:rPr lang="en-US" sz="2800" dirty="0">
                <a:solidFill>
                  <a:schemeClr val="bg1"/>
                </a:solidFill>
              </a:rPr>
              <a:t> </a:t>
            </a:r>
            <a:r>
              <a:rPr lang="en-US" sz="2800" dirty="0" err="1">
                <a:solidFill>
                  <a:schemeClr val="bg1"/>
                </a:solidFill>
              </a:rPr>
              <a:t>में</a:t>
            </a:r>
            <a:r>
              <a:rPr lang="en-US" sz="2800" dirty="0">
                <a:solidFill>
                  <a:schemeClr val="bg1"/>
                </a:solidFill>
              </a:rPr>
              <a:t> </a:t>
            </a:r>
            <a:r>
              <a:rPr lang="en-US" sz="2800" dirty="0" err="1">
                <a:solidFill>
                  <a:schemeClr val="bg1"/>
                </a:solidFill>
              </a:rPr>
              <a:t>आलसी</a:t>
            </a:r>
            <a:r>
              <a:rPr lang="en-US" sz="2800" dirty="0">
                <a:solidFill>
                  <a:schemeClr val="bg1"/>
                </a:solidFill>
              </a:rPr>
              <a:t> </a:t>
            </a:r>
            <a:r>
              <a:rPr lang="en-US" sz="2800" dirty="0" err="1">
                <a:solidFill>
                  <a:schemeClr val="bg1"/>
                </a:solidFill>
              </a:rPr>
              <a:t>भालू</a:t>
            </a:r>
            <a:r>
              <a:rPr lang="en-US" sz="2800" dirty="0">
                <a:solidFill>
                  <a:schemeClr val="bg1"/>
                </a:solidFill>
              </a:rPr>
              <a:t> </a:t>
            </a:r>
            <a:r>
              <a:rPr lang="en-US" sz="2800" dirty="0" err="1">
                <a:solidFill>
                  <a:schemeClr val="bg1"/>
                </a:solidFill>
              </a:rPr>
              <a:t>की</a:t>
            </a:r>
            <a:r>
              <a:rPr lang="en-US" sz="2800" dirty="0">
                <a:solidFill>
                  <a:schemeClr val="bg1"/>
                </a:solidFill>
              </a:rPr>
              <a:t> </a:t>
            </a:r>
            <a:r>
              <a:rPr lang="en-US" sz="2800" dirty="0" err="1">
                <a:solidFill>
                  <a:schemeClr val="bg1"/>
                </a:solidFill>
              </a:rPr>
              <a:t>भारतीय</a:t>
            </a:r>
            <a:r>
              <a:rPr lang="en-US" sz="2800" dirty="0">
                <a:solidFill>
                  <a:schemeClr val="bg1"/>
                </a:solidFill>
              </a:rPr>
              <a:t> </a:t>
            </a:r>
            <a:r>
              <a:rPr lang="en-US" sz="2800" dirty="0" err="1">
                <a:solidFill>
                  <a:schemeClr val="bg1"/>
                </a:solidFill>
              </a:rPr>
              <a:t>प्रजाति</a:t>
            </a:r>
            <a:r>
              <a:rPr lang="en-US" sz="2800" dirty="0">
                <a:solidFill>
                  <a:schemeClr val="bg1"/>
                </a:solidFill>
              </a:rPr>
              <a:t> </a:t>
            </a:r>
            <a:r>
              <a:rPr lang="en-US" sz="2800" dirty="0" err="1">
                <a:solidFill>
                  <a:schemeClr val="bg1"/>
                </a:solidFill>
              </a:rPr>
              <a:t>पाई</a:t>
            </a:r>
            <a:r>
              <a:rPr lang="en-US" sz="2800" dirty="0">
                <a:solidFill>
                  <a:schemeClr val="bg1"/>
                </a:solidFill>
              </a:rPr>
              <a:t> </a:t>
            </a:r>
            <a:r>
              <a:rPr lang="en-US" sz="2800" dirty="0" err="1">
                <a:solidFill>
                  <a:schemeClr val="bg1"/>
                </a:solidFill>
              </a:rPr>
              <a:t>जाती</a:t>
            </a:r>
            <a:r>
              <a:rPr lang="en-US" sz="2800" dirty="0">
                <a:solidFill>
                  <a:schemeClr val="bg1"/>
                </a:solidFill>
              </a:rPr>
              <a:t> </a:t>
            </a:r>
            <a:r>
              <a:rPr lang="en-US" sz="2800" dirty="0" err="1">
                <a:solidFill>
                  <a:schemeClr val="bg1"/>
                </a:solidFill>
              </a:rPr>
              <a:t>है</a:t>
            </a:r>
            <a:r>
              <a:rPr lang="en-US" sz="2800" dirty="0">
                <a:solidFill>
                  <a:schemeClr val="bg1"/>
                </a:solidFill>
              </a:rPr>
              <a:t> |</a:t>
            </a:r>
          </a:p>
        </p:txBody>
      </p:sp>
    </p:spTree>
    <p:extLst>
      <p:ext uri="{BB962C8B-B14F-4D97-AF65-F5344CB8AC3E}">
        <p14:creationId xmlns:p14="http://schemas.microsoft.com/office/powerpoint/2010/main" val="114790916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E20EB187-900F-4AF5-813B-101456D9F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photo, different, group, cow&#10;&#10;Description automatically generated">
            <a:extLst>
              <a:ext uri="{FF2B5EF4-FFF2-40B4-BE49-F238E27FC236}">
                <a16:creationId xmlns:a16="http://schemas.microsoft.com/office/drawing/2014/main" id="{34880C0C-D25F-4825-BF9F-B67259A2C3A6}"/>
              </a:ext>
            </a:extLst>
          </p:cNvPr>
          <p:cNvPicPr>
            <a:picLocks noChangeAspect="1"/>
          </p:cNvPicPr>
          <p:nvPr/>
        </p:nvPicPr>
        <p:blipFill rotWithShape="1">
          <a:blip r:embed="rId2">
            <a:alphaModFix amt="50000"/>
            <a:extLst>
              <a:ext uri="{28A0092B-C50C-407E-A947-70E740481C1C}">
                <a14:useLocalDpi xmlns:a14="http://schemas.microsoft.com/office/drawing/2010/main" val="0"/>
              </a:ext>
            </a:extLst>
          </a:blip>
          <a:srcRect l="40000"/>
          <a:stretch/>
        </p:blipFill>
        <p:spPr>
          <a:xfrm>
            <a:off x="20" y="1"/>
            <a:ext cx="12191980" cy="6857999"/>
          </a:xfrm>
          <a:prstGeom prst="rect">
            <a:avLst/>
          </a:prstGeom>
        </p:spPr>
      </p:pic>
      <p:sp>
        <p:nvSpPr>
          <p:cNvPr id="9" name="Rectangle 8">
            <a:extLst>
              <a:ext uri="{FF2B5EF4-FFF2-40B4-BE49-F238E27FC236}">
                <a16:creationId xmlns:a16="http://schemas.microsoft.com/office/drawing/2014/main" id="{D3CF22E7-F795-464E-971F-8BD3E0832CE9}"/>
              </a:ext>
            </a:extLst>
          </p:cNvPr>
          <p:cNvSpPr/>
          <p:nvPr/>
        </p:nvSpPr>
        <p:spPr>
          <a:xfrm>
            <a:off x="4387349" y="1200152"/>
            <a:ext cx="6897171" cy="4457696"/>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8000" b="1" dirty="0" err="1">
                <a:ln w="0"/>
                <a:solidFill>
                  <a:srgbClr val="FFFFFF"/>
                </a:solidFill>
                <a:effectLst>
                  <a:outerShdw blurRad="38100" dist="25400" dir="5400000" algn="ctr" rotWithShape="0">
                    <a:srgbClr val="6E747A">
                      <a:alpha val="43000"/>
                    </a:srgbClr>
                  </a:outerShdw>
                </a:effectLst>
                <a:latin typeface="+mj-lt"/>
                <a:ea typeface="+mj-ea"/>
                <a:cs typeface="+mj-cs"/>
              </a:rPr>
              <a:t>गुजरात</a:t>
            </a:r>
            <a:r>
              <a:rPr lang="en-US" sz="8000" b="1" dirty="0">
                <a:ln w="0"/>
                <a:solidFill>
                  <a:srgbClr val="FFFFFF"/>
                </a:solidFill>
                <a:effectLst>
                  <a:outerShdw blurRad="38100" dist="25400" dir="5400000" algn="ctr" rotWithShape="0">
                    <a:srgbClr val="6E747A">
                      <a:alpha val="43000"/>
                    </a:srgbClr>
                  </a:outerShdw>
                </a:effectLst>
                <a:latin typeface="+mj-lt"/>
                <a:ea typeface="+mj-ea"/>
                <a:cs typeface="+mj-cs"/>
              </a:rPr>
              <a:t> </a:t>
            </a:r>
            <a:r>
              <a:rPr lang="en-US" sz="8000" b="1" dirty="0" err="1">
                <a:ln w="0"/>
                <a:solidFill>
                  <a:srgbClr val="FFFFFF"/>
                </a:solidFill>
                <a:effectLst>
                  <a:outerShdw blurRad="38100" dist="25400" dir="5400000" algn="ctr" rotWithShape="0">
                    <a:srgbClr val="6E747A">
                      <a:alpha val="43000"/>
                    </a:srgbClr>
                  </a:outerShdw>
                </a:effectLst>
                <a:latin typeface="+mj-lt"/>
                <a:ea typeface="+mj-ea"/>
                <a:cs typeface="+mj-cs"/>
              </a:rPr>
              <a:t>के</a:t>
            </a:r>
            <a:r>
              <a:rPr lang="en-US" sz="8000" b="1" dirty="0">
                <a:ln w="0"/>
                <a:solidFill>
                  <a:srgbClr val="FFFFFF"/>
                </a:solidFill>
                <a:effectLst>
                  <a:outerShdw blurRad="38100" dist="25400" dir="5400000" algn="ctr" rotWithShape="0">
                    <a:srgbClr val="6E747A">
                      <a:alpha val="43000"/>
                    </a:srgbClr>
                  </a:outerShdw>
                </a:effectLst>
                <a:latin typeface="+mj-lt"/>
                <a:ea typeface="+mj-ea"/>
                <a:cs typeface="+mj-cs"/>
              </a:rPr>
              <a:t> </a:t>
            </a:r>
            <a:r>
              <a:rPr lang="en-US" sz="8000" b="1" dirty="0" err="1">
                <a:ln w="0"/>
                <a:solidFill>
                  <a:srgbClr val="FFFFFF"/>
                </a:solidFill>
                <a:effectLst>
                  <a:outerShdw blurRad="38100" dist="25400" dir="5400000" algn="ctr" rotWithShape="0">
                    <a:srgbClr val="6E747A">
                      <a:alpha val="43000"/>
                    </a:srgbClr>
                  </a:outerShdw>
                </a:effectLst>
                <a:latin typeface="+mj-lt"/>
                <a:ea typeface="+mj-ea"/>
                <a:cs typeface="+mj-cs"/>
              </a:rPr>
              <a:t>मुख्य</a:t>
            </a:r>
            <a:r>
              <a:rPr lang="en-US" sz="8000" b="1" dirty="0">
                <a:ln w="0"/>
                <a:solidFill>
                  <a:srgbClr val="FFFFFF"/>
                </a:solidFill>
                <a:effectLst>
                  <a:outerShdw blurRad="38100" dist="25400" dir="5400000" algn="ctr" rotWithShape="0">
                    <a:srgbClr val="6E747A">
                      <a:alpha val="43000"/>
                    </a:srgbClr>
                  </a:outerShdw>
                </a:effectLst>
                <a:latin typeface="+mj-lt"/>
                <a:ea typeface="+mj-ea"/>
                <a:cs typeface="+mj-cs"/>
              </a:rPr>
              <a:t> </a:t>
            </a:r>
            <a:r>
              <a:rPr lang="en-US" sz="8000" b="1" dirty="0" err="1">
                <a:ln w="0"/>
                <a:solidFill>
                  <a:srgbClr val="FFFFFF"/>
                </a:solidFill>
                <a:effectLst>
                  <a:outerShdw blurRad="38100" dist="25400" dir="5400000" algn="ctr" rotWithShape="0">
                    <a:srgbClr val="6E747A">
                      <a:alpha val="43000"/>
                    </a:srgbClr>
                  </a:outerShdw>
                </a:effectLst>
                <a:latin typeface="+mj-lt"/>
                <a:ea typeface="+mj-ea"/>
                <a:cs typeface="+mj-cs"/>
              </a:rPr>
              <a:t>पर्यटन</a:t>
            </a:r>
            <a:r>
              <a:rPr lang="en-US" sz="8000" b="1" dirty="0">
                <a:ln w="0"/>
                <a:solidFill>
                  <a:srgbClr val="FFFFFF"/>
                </a:solidFill>
                <a:effectLst>
                  <a:outerShdw blurRad="38100" dist="25400" dir="5400000" algn="ctr" rotWithShape="0">
                    <a:srgbClr val="6E747A">
                      <a:alpha val="43000"/>
                    </a:srgbClr>
                  </a:outerShdw>
                </a:effectLst>
                <a:latin typeface="+mj-lt"/>
                <a:ea typeface="+mj-ea"/>
                <a:cs typeface="+mj-cs"/>
              </a:rPr>
              <a:t> </a:t>
            </a:r>
            <a:r>
              <a:rPr lang="en-US" sz="8000" b="1" dirty="0" err="1">
                <a:ln w="0"/>
                <a:solidFill>
                  <a:srgbClr val="FFFFFF"/>
                </a:solidFill>
                <a:effectLst>
                  <a:outerShdw blurRad="38100" dist="25400" dir="5400000" algn="ctr" rotWithShape="0">
                    <a:srgbClr val="6E747A">
                      <a:alpha val="43000"/>
                    </a:srgbClr>
                  </a:outerShdw>
                </a:effectLst>
                <a:latin typeface="+mj-lt"/>
                <a:ea typeface="+mj-ea"/>
                <a:cs typeface="+mj-cs"/>
              </a:rPr>
              <a:t>स्थल</a:t>
            </a:r>
            <a:r>
              <a:rPr lang="en-US" sz="8000" b="1" dirty="0">
                <a:ln w="0"/>
                <a:solidFill>
                  <a:srgbClr val="FFFFFF"/>
                </a:solidFill>
                <a:effectLst>
                  <a:outerShdw blurRad="38100" dist="25400" dir="5400000" algn="ctr" rotWithShape="0">
                    <a:srgbClr val="6E747A">
                      <a:alpha val="43000"/>
                    </a:srgbClr>
                  </a:outerShdw>
                </a:effectLst>
                <a:latin typeface="+mj-lt"/>
                <a:ea typeface="+mj-ea"/>
                <a:cs typeface="+mj-cs"/>
              </a:rPr>
              <a:t> </a:t>
            </a:r>
          </a:p>
        </p:txBody>
      </p:sp>
      <p:cxnSp>
        <p:nvCxnSpPr>
          <p:cNvPr id="24" name="Straight Connector 23">
            <a:extLst>
              <a:ext uri="{FF2B5EF4-FFF2-40B4-BE49-F238E27FC236}">
                <a16:creationId xmlns:a16="http://schemas.microsoft.com/office/drawing/2014/main" id="{624D17C8-E9C2-48A4-AA36-D7048A6CCC4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55891" y="2286000"/>
            <a:ext cx="0" cy="228600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6887739"/>
      </p:ext>
    </p:extLst>
  </p:cSld>
  <p:clrMapOvr>
    <a:overrideClrMapping bg1="dk1" tx1="lt1" bg2="dk2" tx2="lt2" accent1="accent1" accent2="accent2" accent3="accent3" accent4="accent4" accent5="accent5" accent6="accent6" hlink="hlink" folHlink="folHlink"/>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2" descr="कजिरंगा नैशनल पार्क, असम">
            <a:extLst>
              <a:ext uri="{FF2B5EF4-FFF2-40B4-BE49-F238E27FC236}">
                <a16:creationId xmlns:a16="http://schemas.microsoft.com/office/drawing/2014/main" id="{1718B114-C8CF-4B92-8704-8CAB53232BE3}"/>
              </a:ext>
            </a:extLst>
          </p:cNvPr>
          <p:cNvPicPr>
            <a:picLocks noChangeAspect="1" noChangeArrowheads="1"/>
          </p:cNvPicPr>
          <p:nvPr/>
        </p:nvPicPr>
        <p:blipFill rotWithShape="1">
          <a:blip r:embed="rId2" cstate="print">
            <a:duotone>
              <a:prstClr val="black"/>
              <a:schemeClr val="tx2">
                <a:tint val="45000"/>
                <a:satMod val="400000"/>
              </a:schemeClr>
            </a:duotone>
            <a:alphaModFix amt="35000"/>
          </a:blip>
          <a:srcRect t="10088" b="11810"/>
          <a:stretch/>
        </p:blipFill>
        <p:spPr bwMode="auto">
          <a:xfrm>
            <a:off x="-7" y="-8"/>
            <a:ext cx="12192000" cy="6855958"/>
          </a:xfrm>
          <a:prstGeom prst="rect">
            <a:avLst/>
          </a:prstGeom>
          <a:noFill/>
        </p:spPr>
      </p:pic>
      <p:sp>
        <p:nvSpPr>
          <p:cNvPr id="2" name="Title 1"/>
          <p:cNvSpPr>
            <a:spLocks noGrp="1"/>
          </p:cNvSpPr>
          <p:nvPr>
            <p:ph type="title"/>
          </p:nvPr>
        </p:nvSpPr>
        <p:spPr>
          <a:xfrm>
            <a:off x="297515" y="574654"/>
            <a:ext cx="6387102" cy="1325563"/>
          </a:xfrm>
        </p:spPr>
        <p:txBody>
          <a:bodyPr>
            <a:normAutofit/>
          </a:bodyPr>
          <a:lstStyle/>
          <a:p>
            <a:r>
              <a:rPr lang="hi-IN" b="1" dirty="0"/>
              <a:t>गिर वन्यजीव </a:t>
            </a:r>
            <a:r>
              <a:rPr lang="hi-IN" b="1" dirty="0" err="1"/>
              <a:t>अभ्यारण्य</a:t>
            </a:r>
            <a:endParaRPr lang="en-US" dirty="0"/>
          </a:p>
        </p:txBody>
      </p:sp>
      <p:sp>
        <p:nvSpPr>
          <p:cNvPr id="3" name="Content Placeholder 2"/>
          <p:cNvSpPr>
            <a:spLocks noGrp="1"/>
          </p:cNvSpPr>
          <p:nvPr>
            <p:ph idx="1"/>
          </p:nvPr>
        </p:nvSpPr>
        <p:spPr>
          <a:xfrm>
            <a:off x="424070" y="1900217"/>
            <a:ext cx="6764129" cy="4153449"/>
          </a:xfrm>
        </p:spPr>
        <p:txBody>
          <a:bodyPr anchor="t">
            <a:normAutofit/>
          </a:bodyPr>
          <a:lstStyle/>
          <a:p>
            <a:r>
              <a:rPr lang="hi-IN" sz="2400" dirty="0">
                <a:latin typeface="Aparajita" panose="02020603050405020304" pitchFamily="18" charset="0"/>
                <a:cs typeface="Aparajita" panose="02020603050405020304" pitchFamily="18" charset="0"/>
              </a:rPr>
              <a:t>गिर वन्यजीव </a:t>
            </a:r>
            <a:r>
              <a:rPr lang="hi-IN" sz="2400" dirty="0" err="1">
                <a:latin typeface="Aparajita" panose="02020603050405020304" pitchFamily="18" charset="0"/>
                <a:cs typeface="Aparajita" panose="02020603050405020304" pitchFamily="18" charset="0"/>
              </a:rPr>
              <a:t>अभ्यारण्य</a:t>
            </a:r>
            <a:r>
              <a:rPr lang="hi-IN" sz="2400" dirty="0">
                <a:latin typeface="Aparajita" panose="02020603050405020304" pitchFamily="18" charset="0"/>
                <a:cs typeface="Aparajita" panose="02020603050405020304" pitchFamily="18" charset="0"/>
              </a:rPr>
              <a:t>  भारत के गुजरात राज्य में स्थित राष्ट्रीय उद्यान एवं </a:t>
            </a:r>
            <a:r>
              <a:rPr lang="hi-IN" sz="2400" dirty="0" err="1">
                <a:latin typeface="Aparajita" panose="02020603050405020304" pitchFamily="18" charset="0"/>
                <a:cs typeface="Aparajita" panose="02020603050405020304" pitchFamily="18" charset="0"/>
              </a:rPr>
              <a:t>वन्यप्राणी</a:t>
            </a:r>
            <a:r>
              <a:rPr lang="hi-IN" sz="2400" dirty="0">
                <a:latin typeface="Aparajita" panose="02020603050405020304" pitchFamily="18" charset="0"/>
                <a:cs typeface="Aparajita" panose="02020603050405020304" pitchFamily="18" charset="0"/>
              </a:rPr>
              <a:t> </a:t>
            </a:r>
            <a:r>
              <a:rPr lang="hi-IN" sz="2400" dirty="0" err="1">
                <a:latin typeface="Aparajita" panose="02020603050405020304" pitchFamily="18" charset="0"/>
                <a:cs typeface="Aparajita" panose="02020603050405020304" pitchFamily="18" charset="0"/>
              </a:rPr>
              <a:t>अभ्यारण्य</a:t>
            </a:r>
            <a:r>
              <a:rPr lang="hi-IN" sz="2400" dirty="0">
                <a:latin typeface="Aparajita" panose="02020603050405020304" pitchFamily="18" charset="0"/>
                <a:cs typeface="Aparajita" panose="02020603050405020304" pitchFamily="18" charset="0"/>
              </a:rPr>
              <a:t> है, जो एशिया में सिंहों का  अधिक संख्या में  निवास स्थान होने  कारण जाना जाता है।</a:t>
            </a:r>
            <a:endParaRPr lang="en-US" sz="2400" dirty="0">
              <a:latin typeface="Aparajita" panose="02020603050405020304" pitchFamily="18" charset="0"/>
              <a:cs typeface="Aparajita" panose="02020603050405020304" pitchFamily="18" charset="0"/>
            </a:endParaRPr>
          </a:p>
          <a:p>
            <a:r>
              <a:rPr lang="hi-IN" sz="2400" dirty="0">
                <a:latin typeface="Aparajita" panose="02020603050405020304" pitchFamily="18" charset="0"/>
                <a:cs typeface="Aparajita" panose="02020603050405020304" pitchFamily="18" charset="0"/>
              </a:rPr>
              <a:t>गिर </a:t>
            </a:r>
            <a:r>
              <a:rPr lang="hi-IN" sz="2400" dirty="0" err="1">
                <a:latin typeface="Aparajita" panose="02020603050405020304" pitchFamily="18" charset="0"/>
                <a:cs typeface="Aparajita" panose="02020603050405020304" pitchFamily="18" charset="0"/>
              </a:rPr>
              <a:t>अभ्यारण्य</a:t>
            </a:r>
            <a:r>
              <a:rPr lang="hi-IN" sz="2400" dirty="0">
                <a:latin typeface="Aparajita" panose="02020603050405020304" pitchFamily="18" charset="0"/>
                <a:cs typeface="Aparajita" panose="02020603050405020304" pitchFamily="18" charset="0"/>
              </a:rPr>
              <a:t> </a:t>
            </a:r>
            <a:r>
              <a:rPr lang="en-IN" sz="2400" dirty="0">
                <a:latin typeface="Aparajita" panose="02020603050405020304" pitchFamily="18" charset="0"/>
                <a:cs typeface="Aparajita" panose="02020603050405020304" pitchFamily="18" charset="0"/>
              </a:rPr>
              <a:t>1424</a:t>
            </a:r>
            <a:r>
              <a:rPr lang="hi-IN" sz="2400" dirty="0">
                <a:latin typeface="Aparajita" panose="02020603050405020304" pitchFamily="18" charset="0"/>
                <a:cs typeface="Aparajita" panose="02020603050405020304" pitchFamily="18" charset="0"/>
              </a:rPr>
              <a:t> वर्ग किलोमीटर में फैला हुआ है जिसमें, </a:t>
            </a:r>
            <a:r>
              <a:rPr lang="en-IN" sz="2400" dirty="0">
                <a:latin typeface="Aparajita" panose="02020603050405020304" pitchFamily="18" charset="0"/>
                <a:cs typeface="Aparajita" panose="02020603050405020304" pitchFamily="18" charset="0"/>
              </a:rPr>
              <a:t>258</a:t>
            </a:r>
            <a:r>
              <a:rPr lang="hi-IN" sz="2400" dirty="0">
                <a:latin typeface="Aparajita" panose="02020603050405020304" pitchFamily="18" charset="0"/>
                <a:cs typeface="Aparajita" panose="02020603050405020304" pitchFamily="18" charset="0"/>
              </a:rPr>
              <a:t> वर्ग किलोमीटर में राष्ट्रीय उद्यान और </a:t>
            </a:r>
            <a:r>
              <a:rPr lang="en-IN" sz="2400" dirty="0">
                <a:latin typeface="Aparajita" panose="02020603050405020304" pitchFamily="18" charset="0"/>
                <a:cs typeface="Aparajita" panose="02020603050405020304" pitchFamily="18" charset="0"/>
              </a:rPr>
              <a:t>1156</a:t>
            </a:r>
            <a:r>
              <a:rPr lang="hi-IN" sz="2400" dirty="0">
                <a:latin typeface="Aparajita" panose="02020603050405020304" pitchFamily="18" charset="0"/>
                <a:cs typeface="Aparajita" panose="02020603050405020304" pitchFamily="18" charset="0"/>
              </a:rPr>
              <a:t> वर्ग किलोमीटर</a:t>
            </a:r>
            <a:r>
              <a:rPr lang="en-US" sz="2400" dirty="0">
                <a:latin typeface="Aparajita" panose="02020603050405020304" pitchFamily="18" charset="0"/>
                <a:cs typeface="Aparajita" panose="02020603050405020304" pitchFamily="18" charset="0"/>
              </a:rPr>
              <a:t> </a:t>
            </a:r>
            <a:r>
              <a:rPr lang="hi-IN" sz="2400" dirty="0" err="1">
                <a:latin typeface="Aparajita" panose="02020603050405020304" pitchFamily="18" charset="0"/>
                <a:cs typeface="Aparajita" panose="02020603050405020304" pitchFamily="18" charset="0"/>
              </a:rPr>
              <a:t>वन्यप्राणियों</a:t>
            </a:r>
            <a:r>
              <a:rPr lang="hi-IN" sz="2400" dirty="0">
                <a:latin typeface="Aparajita" panose="02020603050405020304" pitchFamily="18" charset="0"/>
                <a:cs typeface="Aparajita" panose="02020603050405020304" pitchFamily="18" charset="0"/>
              </a:rPr>
              <a:t> के लिए आरक्षित </a:t>
            </a:r>
            <a:r>
              <a:rPr lang="hi-IN" sz="2400" dirty="0" err="1">
                <a:latin typeface="Aparajita" panose="02020603050405020304" pitchFamily="18" charset="0"/>
                <a:cs typeface="Aparajita" panose="02020603050405020304" pitchFamily="18" charset="0"/>
              </a:rPr>
              <a:t>अभ्यारण्य</a:t>
            </a:r>
            <a:r>
              <a:rPr lang="hi-IN" sz="2400" dirty="0">
                <a:latin typeface="Aparajita" panose="02020603050405020304" pitchFamily="18" charset="0"/>
                <a:cs typeface="Aparajita" panose="02020603050405020304" pitchFamily="18" charset="0"/>
              </a:rPr>
              <a:t> विस्तार है।</a:t>
            </a:r>
            <a:endParaRPr lang="en-US" sz="2400" dirty="0">
              <a:latin typeface="Aparajita" panose="02020603050405020304" pitchFamily="18" charset="0"/>
              <a:cs typeface="Aparajita" panose="02020603050405020304" pitchFamily="18" charset="0"/>
            </a:endParaRPr>
          </a:p>
          <a:p>
            <a:r>
              <a:rPr lang="hi-IN" sz="2400" dirty="0">
                <a:latin typeface="Aparajita" panose="02020603050405020304" pitchFamily="18" charset="0"/>
                <a:cs typeface="Aparajita" panose="02020603050405020304" pitchFamily="18" charset="0"/>
              </a:rPr>
              <a:t>इसके अतिरिक्त पास में ही </a:t>
            </a:r>
            <a:r>
              <a:rPr lang="hi-IN" sz="2400" dirty="0" err="1">
                <a:latin typeface="Aparajita" panose="02020603050405020304" pitchFamily="18" charset="0"/>
                <a:cs typeface="Aparajita" panose="02020603050405020304" pitchFamily="18" charset="0"/>
              </a:rPr>
              <a:t>मितीयाला</a:t>
            </a:r>
            <a:r>
              <a:rPr lang="hi-IN" sz="2400" dirty="0">
                <a:latin typeface="Aparajita" panose="02020603050405020304" pitchFamily="18" charset="0"/>
                <a:cs typeface="Aparajita" panose="02020603050405020304" pitchFamily="18" charset="0"/>
              </a:rPr>
              <a:t> वन्यजीव </a:t>
            </a:r>
            <a:r>
              <a:rPr lang="hi-IN" sz="2400" dirty="0" err="1">
                <a:latin typeface="Aparajita" panose="02020603050405020304" pitchFamily="18" charset="0"/>
                <a:cs typeface="Aparajita" panose="02020603050405020304" pitchFamily="18" charset="0"/>
              </a:rPr>
              <a:t>अभ्यारण्य</a:t>
            </a:r>
            <a:r>
              <a:rPr lang="hi-IN" sz="2400" dirty="0">
                <a:latin typeface="Aparajita" panose="02020603050405020304" pitchFamily="18" charset="0"/>
                <a:cs typeface="Aparajita" panose="02020603050405020304" pitchFamily="18" charset="0"/>
              </a:rPr>
              <a:t> है जो </a:t>
            </a:r>
            <a:r>
              <a:rPr lang="en-IN" sz="2400" dirty="0">
                <a:latin typeface="Aparajita" panose="02020603050405020304" pitchFamily="18" charset="0"/>
                <a:cs typeface="Aparajita" panose="02020603050405020304" pitchFamily="18" charset="0"/>
              </a:rPr>
              <a:t>18.22</a:t>
            </a:r>
            <a:r>
              <a:rPr lang="hi-IN" sz="2400" dirty="0">
                <a:latin typeface="Aparajita" panose="02020603050405020304" pitchFamily="18" charset="0"/>
                <a:cs typeface="Aparajita" panose="02020603050405020304" pitchFamily="18" charset="0"/>
              </a:rPr>
              <a:t>वर्ग  किलोमीटर में फैला हुआ है। </a:t>
            </a:r>
            <a:endParaRPr lang="en-US" sz="2400" dirty="0">
              <a:latin typeface="Aparajita" panose="02020603050405020304" pitchFamily="18" charset="0"/>
              <a:cs typeface="Aparajita" panose="02020603050405020304" pitchFamily="18" charset="0"/>
            </a:endParaRPr>
          </a:p>
          <a:p>
            <a:r>
              <a:rPr lang="hi-IN" sz="2400" dirty="0">
                <a:latin typeface="Aparajita" panose="02020603050405020304" pitchFamily="18" charset="0"/>
                <a:cs typeface="Aparajita" panose="02020603050405020304" pitchFamily="18" charset="0"/>
              </a:rPr>
              <a:t>ये दोनों आरक्षित वन विस्तार गुजरात</a:t>
            </a:r>
            <a:r>
              <a:rPr lang="en-US" sz="2400" dirty="0">
                <a:latin typeface="Aparajita" panose="02020603050405020304" pitchFamily="18" charset="0"/>
                <a:cs typeface="Aparajita" panose="02020603050405020304" pitchFamily="18" charset="0"/>
              </a:rPr>
              <a:t>   </a:t>
            </a:r>
            <a:r>
              <a:rPr lang="hi-IN" sz="2400" dirty="0">
                <a:latin typeface="Aparajita" panose="02020603050405020304" pitchFamily="18" charset="0"/>
                <a:cs typeface="Aparajita" panose="02020603050405020304" pitchFamily="18" charset="0"/>
              </a:rPr>
              <a:t>में </a:t>
            </a:r>
            <a:r>
              <a:rPr lang="hi-IN" sz="2400" dirty="0" err="1">
                <a:latin typeface="Aparajita" panose="02020603050405020304" pitchFamily="18" charset="0"/>
                <a:cs typeface="Aparajita" panose="02020603050405020304" pitchFamily="18" charset="0"/>
              </a:rPr>
              <a:t>जूनागढ़</a:t>
            </a:r>
            <a:r>
              <a:rPr lang="hi-IN" sz="2400" dirty="0">
                <a:latin typeface="Aparajita" panose="02020603050405020304" pitchFamily="18" charset="0"/>
                <a:cs typeface="Aparajita" panose="02020603050405020304" pitchFamily="18" charset="0"/>
              </a:rPr>
              <a:t>, </a:t>
            </a:r>
            <a:r>
              <a:rPr lang="hi-IN" sz="2400" dirty="0" err="1">
                <a:latin typeface="Aparajita" panose="02020603050405020304" pitchFamily="18" charset="0"/>
                <a:cs typeface="Aparajita" panose="02020603050405020304" pitchFamily="18" charset="0"/>
              </a:rPr>
              <a:t>अमरेली</a:t>
            </a:r>
            <a:r>
              <a:rPr lang="hi-IN" sz="2400" dirty="0">
                <a:latin typeface="Aparajita" panose="02020603050405020304" pitchFamily="18" charset="0"/>
                <a:cs typeface="Aparajita" panose="02020603050405020304" pitchFamily="18" charset="0"/>
              </a:rPr>
              <a:t> और गिर सोमनाथ जिले में स्थित  है। </a:t>
            </a:r>
            <a:endParaRPr lang="en-US" sz="2400" dirty="0">
              <a:latin typeface="Aparajita" panose="02020603050405020304" pitchFamily="18" charset="0"/>
              <a:cs typeface="Aparajita" panose="02020603050405020304" pitchFamily="18" charset="0"/>
            </a:endParaRPr>
          </a:p>
        </p:txBody>
      </p:sp>
      <p:sp>
        <p:nvSpPr>
          <p:cNvPr id="46" name="Freeform: Shape 39">
            <a:extLst>
              <a:ext uri="{FF2B5EF4-FFF2-40B4-BE49-F238E27FC236}">
                <a16:creationId xmlns:a16="http://schemas.microsoft.com/office/drawing/2014/main" id="{86B8807B-7828-4E42-86D6-939A5397D8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5108" y="-2055"/>
            <a:ext cx="4666892" cy="3481643"/>
          </a:xfrm>
          <a:custGeom>
            <a:avLst/>
            <a:gdLst>
              <a:gd name="connsiteX0" fmla="*/ 144173 w 4666892"/>
              <a:gd name="connsiteY0" fmla="*/ 0 h 3481643"/>
              <a:gd name="connsiteX1" fmla="*/ 4666892 w 4666892"/>
              <a:gd name="connsiteY1" fmla="*/ 0 h 3481643"/>
              <a:gd name="connsiteX2" fmla="*/ 4666892 w 4666892"/>
              <a:gd name="connsiteY2" fmla="*/ 2512390 h 3481643"/>
              <a:gd name="connsiteX3" fmla="*/ 4657487 w 4666892"/>
              <a:gd name="connsiteY3" fmla="*/ 2524968 h 3481643"/>
              <a:gd name="connsiteX4" fmla="*/ 2628900 w 4666892"/>
              <a:gd name="connsiteY4" fmla="*/ 3481643 h 3481643"/>
              <a:gd name="connsiteX5" fmla="*/ 0 w 4666892"/>
              <a:gd name="connsiteY5" fmla="*/ 852743 h 3481643"/>
              <a:gd name="connsiteX6" fmla="*/ 118190 w 4666892"/>
              <a:gd name="connsiteY6" fmla="*/ 70989 h 3481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66892" h="3481643">
                <a:moveTo>
                  <a:pt x="144173" y="0"/>
                </a:moveTo>
                <a:lnTo>
                  <a:pt x="4666892" y="0"/>
                </a:lnTo>
                <a:lnTo>
                  <a:pt x="4666892" y="2512390"/>
                </a:lnTo>
                <a:lnTo>
                  <a:pt x="4657487" y="2524968"/>
                </a:lnTo>
                <a:cubicBezTo>
                  <a:pt x="4175308" y="3109233"/>
                  <a:pt x="3445594" y="3481643"/>
                  <a:pt x="2628900" y="3481643"/>
                </a:cubicBezTo>
                <a:cubicBezTo>
                  <a:pt x="1176999" y="3481643"/>
                  <a:pt x="0" y="2304644"/>
                  <a:pt x="0" y="852743"/>
                </a:cubicBezTo>
                <a:cubicBezTo>
                  <a:pt x="0" y="580512"/>
                  <a:pt x="41379" y="317945"/>
                  <a:pt x="118190" y="70989"/>
                </a:cubicBezTo>
                <a:close/>
              </a:path>
            </a:pathLst>
          </a:cu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8" descr="गुजरात में घूमने लायक फेमस जगह गिर नेशनल पार्क">
            <a:extLst>
              <a:ext uri="{FF2B5EF4-FFF2-40B4-BE49-F238E27FC236}">
                <a16:creationId xmlns:a16="http://schemas.microsoft.com/office/drawing/2014/main" id="{FAF88F50-E34F-40FD-861F-AF40BD38280A}"/>
              </a:ext>
            </a:extLst>
          </p:cNvPr>
          <p:cNvPicPr>
            <a:picLocks noChangeAspect="1" noChangeArrowheads="1"/>
          </p:cNvPicPr>
          <p:nvPr/>
        </p:nvPicPr>
        <p:blipFill rotWithShape="1">
          <a:blip r:embed="rId3" cstate="print"/>
          <a:srcRect l="334" r="9065" b="1"/>
          <a:stretch/>
        </p:blipFill>
        <p:spPr bwMode="auto">
          <a:xfrm>
            <a:off x="7689829" y="-2055"/>
            <a:ext cx="4502173" cy="3316924"/>
          </a:xfrm>
          <a:custGeom>
            <a:avLst/>
            <a:gdLst/>
            <a:ahLst/>
            <a:cxnLst/>
            <a:rect l="l" t="t" r="r" b="b"/>
            <a:pathLst>
              <a:path w="4502173" h="3316924">
                <a:moveTo>
                  <a:pt x="154695" y="0"/>
                </a:moveTo>
                <a:lnTo>
                  <a:pt x="4502173" y="0"/>
                </a:lnTo>
                <a:lnTo>
                  <a:pt x="4502173" y="2237639"/>
                </a:lnTo>
                <a:lnTo>
                  <a:pt x="4365663" y="2420191"/>
                </a:lnTo>
                <a:cubicBezTo>
                  <a:pt x="3913696" y="2967849"/>
                  <a:pt x="3229704" y="3316924"/>
                  <a:pt x="2464181" y="3316924"/>
                </a:cubicBezTo>
                <a:cubicBezTo>
                  <a:pt x="1103251" y="3316924"/>
                  <a:pt x="0" y="2213673"/>
                  <a:pt x="0" y="852743"/>
                </a:cubicBezTo>
                <a:cubicBezTo>
                  <a:pt x="0" y="597569"/>
                  <a:pt x="38787" y="351454"/>
                  <a:pt x="110786" y="119971"/>
                </a:cubicBezTo>
                <a:close/>
              </a:path>
            </a:pathLst>
          </a:custGeom>
          <a:noFill/>
        </p:spPr>
      </p:pic>
      <p:sp>
        <p:nvSpPr>
          <p:cNvPr id="47" name="Freeform: Shape 41">
            <a:extLst>
              <a:ext uri="{FF2B5EF4-FFF2-40B4-BE49-F238E27FC236}">
                <a16:creationId xmlns:a16="http://schemas.microsoft.com/office/drawing/2014/main" id="{648F5915-2CE1-4F74-88C5-D4366893D2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4737" y="3918051"/>
            <a:ext cx="3587263" cy="2939948"/>
          </a:xfrm>
          <a:custGeom>
            <a:avLst/>
            <a:gdLst>
              <a:gd name="connsiteX0" fmla="*/ 2070613 w 3587263"/>
              <a:gd name="connsiteY0" fmla="*/ 0 h 2939948"/>
              <a:gd name="connsiteX1" fmla="*/ 3534758 w 3587263"/>
              <a:gd name="connsiteY1" fmla="*/ 606469 h 2939948"/>
              <a:gd name="connsiteX2" fmla="*/ 3587263 w 3587263"/>
              <a:gd name="connsiteY2" fmla="*/ 664240 h 2939948"/>
              <a:gd name="connsiteX3" fmla="*/ 3587263 w 3587263"/>
              <a:gd name="connsiteY3" fmla="*/ 2939948 h 2939948"/>
              <a:gd name="connsiteX4" fmla="*/ 193241 w 3587263"/>
              <a:gd name="connsiteY4" fmla="*/ 2939948 h 2939948"/>
              <a:gd name="connsiteX5" fmla="*/ 162719 w 3587263"/>
              <a:gd name="connsiteY5" fmla="*/ 2876589 h 2939948"/>
              <a:gd name="connsiteX6" fmla="*/ 0 w 3587263"/>
              <a:gd name="connsiteY6" fmla="*/ 2070613 h 2939948"/>
              <a:gd name="connsiteX7" fmla="*/ 2070613 w 3587263"/>
              <a:gd name="connsiteY7" fmla="*/ 0 h 2939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7263" h="2939948">
                <a:moveTo>
                  <a:pt x="2070613" y="0"/>
                </a:moveTo>
                <a:cubicBezTo>
                  <a:pt x="2642397" y="0"/>
                  <a:pt x="3160050" y="231761"/>
                  <a:pt x="3534758" y="606469"/>
                </a:cubicBezTo>
                <a:lnTo>
                  <a:pt x="3587263" y="664240"/>
                </a:lnTo>
                <a:lnTo>
                  <a:pt x="3587263" y="2939948"/>
                </a:lnTo>
                <a:lnTo>
                  <a:pt x="193241" y="2939948"/>
                </a:lnTo>
                <a:lnTo>
                  <a:pt x="162719" y="2876589"/>
                </a:lnTo>
                <a:cubicBezTo>
                  <a:pt x="57940" y="2628865"/>
                  <a:pt x="0" y="2356505"/>
                  <a:pt x="0" y="2070613"/>
                </a:cubicBezTo>
                <a:cubicBezTo>
                  <a:pt x="0" y="927045"/>
                  <a:pt x="927045" y="0"/>
                  <a:pt x="2070613" y="0"/>
                </a:cubicBezTo>
                <a:close/>
              </a:path>
            </a:pathLst>
          </a:cu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6" descr="Gir lion-Gir forest,junagadh,gujarat,india.jpeg">
            <a:extLst>
              <a:ext uri="{FF2B5EF4-FFF2-40B4-BE49-F238E27FC236}">
                <a16:creationId xmlns:a16="http://schemas.microsoft.com/office/drawing/2014/main" id="{13C54453-F1AF-4BB6-B0D0-B425B72BC44C}"/>
              </a:ext>
            </a:extLst>
          </p:cNvPr>
          <p:cNvPicPr>
            <a:picLocks noChangeAspect="1" noChangeArrowheads="1"/>
          </p:cNvPicPr>
          <p:nvPr/>
        </p:nvPicPr>
        <p:blipFill rotWithShape="1">
          <a:blip r:embed="rId4" cstate="print"/>
          <a:srcRect r="11828" b="2"/>
          <a:stretch/>
        </p:blipFill>
        <p:spPr bwMode="auto">
          <a:xfrm>
            <a:off x="8768834" y="4082148"/>
            <a:ext cx="3423175" cy="2775859"/>
          </a:xfrm>
          <a:custGeom>
            <a:avLst/>
            <a:gdLst/>
            <a:ahLst/>
            <a:cxnLst/>
            <a:rect l="l" t="t" r="r" b="b"/>
            <a:pathLst>
              <a:path w="3423175" h="2775859">
                <a:moveTo>
                  <a:pt x="1906524" y="0"/>
                </a:moveTo>
                <a:cubicBezTo>
                  <a:pt x="2498805" y="0"/>
                  <a:pt x="3028006" y="270078"/>
                  <a:pt x="3377691" y="693798"/>
                </a:cubicBezTo>
                <a:lnTo>
                  <a:pt x="3423175" y="754624"/>
                </a:lnTo>
                <a:lnTo>
                  <a:pt x="3423175" y="2775859"/>
                </a:lnTo>
                <a:lnTo>
                  <a:pt x="211114" y="2775859"/>
                </a:lnTo>
                <a:lnTo>
                  <a:pt x="149824" y="2648629"/>
                </a:lnTo>
                <a:cubicBezTo>
                  <a:pt x="53349" y="2420536"/>
                  <a:pt x="0" y="2169760"/>
                  <a:pt x="0" y="1906524"/>
                </a:cubicBezTo>
                <a:cubicBezTo>
                  <a:pt x="0" y="853580"/>
                  <a:pt x="853580" y="0"/>
                  <a:pt x="1906524" y="0"/>
                </a:cubicBezTo>
                <a:close/>
              </a:path>
            </a:pathLst>
          </a:custGeom>
          <a:noFill/>
        </p:spPr>
      </p:pic>
    </p:spTree>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2" descr="GANDHI ASHRAM 03.jpg">
            <a:extLst>
              <a:ext uri="{FF2B5EF4-FFF2-40B4-BE49-F238E27FC236}">
                <a16:creationId xmlns:a16="http://schemas.microsoft.com/office/drawing/2014/main" id="{1BD85E67-7588-48E5-9EE2-3EC011F01602}"/>
              </a:ext>
            </a:extLst>
          </p:cNvPr>
          <p:cNvPicPr>
            <a:picLocks noChangeAspect="1" noChangeArrowheads="1"/>
          </p:cNvPicPr>
          <p:nvPr/>
        </p:nvPicPr>
        <p:blipFill rotWithShape="1">
          <a:blip r:embed="rId2" cstate="print">
            <a:duotone>
              <a:prstClr val="black"/>
              <a:schemeClr val="tx2">
                <a:tint val="45000"/>
                <a:satMod val="400000"/>
              </a:schemeClr>
            </a:duotone>
            <a:alphaModFix amt="35000"/>
          </a:blip>
          <a:srcRect t="12146" b="12876"/>
          <a:stretch/>
        </p:blipFill>
        <p:spPr bwMode="auto">
          <a:xfrm>
            <a:off x="-7" y="-8"/>
            <a:ext cx="12192000" cy="6855958"/>
          </a:xfrm>
          <a:prstGeom prst="rect">
            <a:avLst/>
          </a:prstGeom>
          <a:noFill/>
        </p:spPr>
      </p:pic>
      <p:sp>
        <p:nvSpPr>
          <p:cNvPr id="2" name="Title 1"/>
          <p:cNvSpPr>
            <a:spLocks noGrp="1"/>
          </p:cNvSpPr>
          <p:nvPr>
            <p:ph type="title"/>
          </p:nvPr>
        </p:nvSpPr>
        <p:spPr>
          <a:xfrm>
            <a:off x="569000" y="773206"/>
            <a:ext cx="6387102" cy="1325563"/>
          </a:xfrm>
        </p:spPr>
        <p:txBody>
          <a:bodyPr>
            <a:normAutofit/>
          </a:bodyPr>
          <a:lstStyle/>
          <a:p>
            <a:r>
              <a:rPr lang="hi-IN" b="1" dirty="0" err="1"/>
              <a:t>साबरमती</a:t>
            </a:r>
            <a:r>
              <a:rPr lang="hi-IN" b="1" dirty="0"/>
              <a:t> आश्रम</a:t>
            </a:r>
            <a:endParaRPr lang="en-US" dirty="0"/>
          </a:p>
        </p:txBody>
      </p:sp>
      <p:sp>
        <p:nvSpPr>
          <p:cNvPr id="3" name="Content Placeholder 2"/>
          <p:cNvSpPr>
            <a:spLocks noGrp="1"/>
          </p:cNvSpPr>
          <p:nvPr>
            <p:ph idx="1"/>
          </p:nvPr>
        </p:nvSpPr>
        <p:spPr>
          <a:xfrm>
            <a:off x="569000" y="2098769"/>
            <a:ext cx="6619199" cy="4331060"/>
          </a:xfrm>
        </p:spPr>
        <p:txBody>
          <a:bodyPr anchor="t">
            <a:normAutofit fontScale="92500" lnSpcReduction="10000"/>
          </a:bodyPr>
          <a:lstStyle/>
          <a:p>
            <a:r>
              <a:rPr lang="hi-IN" sz="2400" dirty="0" err="1">
                <a:latin typeface="Aparajita" panose="02020603050405020304" pitchFamily="18" charset="0"/>
                <a:cs typeface="Aparajita" panose="02020603050405020304" pitchFamily="18" charset="0"/>
              </a:rPr>
              <a:t>साबरमती</a:t>
            </a:r>
            <a:r>
              <a:rPr lang="hi-IN" sz="2400" dirty="0">
                <a:latin typeface="Aparajita" panose="02020603050405020304" pitchFamily="18" charset="0"/>
                <a:cs typeface="Aparajita" panose="02020603050405020304" pitchFamily="18" charset="0"/>
              </a:rPr>
              <a:t> नदी के पश्चिमी किनारे पर बने शांत और </a:t>
            </a:r>
            <a:r>
              <a:rPr lang="hi-IN" sz="2400" dirty="0" err="1">
                <a:latin typeface="Aparajita" panose="02020603050405020304" pitchFamily="18" charset="0"/>
                <a:cs typeface="Aparajita" panose="02020603050405020304" pitchFamily="18" charset="0"/>
              </a:rPr>
              <a:t>छायादार</a:t>
            </a:r>
            <a:r>
              <a:rPr lang="hi-IN" sz="2400" dirty="0">
                <a:latin typeface="Aparajita" panose="02020603050405020304" pitchFamily="18" charset="0"/>
                <a:cs typeface="Aparajita" panose="02020603050405020304" pitchFamily="18" charset="0"/>
              </a:rPr>
              <a:t> स्थान पर </a:t>
            </a:r>
            <a:r>
              <a:rPr lang="hi-IN" sz="2400" dirty="0" err="1">
                <a:latin typeface="Aparajita" panose="02020603050405020304" pitchFamily="18" charset="0"/>
                <a:cs typeface="Aparajita" panose="02020603050405020304" pitchFamily="18" charset="0"/>
              </a:rPr>
              <a:t>साबरमती</a:t>
            </a:r>
            <a:r>
              <a:rPr lang="hi-IN" sz="2400" dirty="0">
                <a:latin typeface="Aparajita" panose="02020603050405020304" pitchFamily="18" charset="0"/>
                <a:cs typeface="Aparajita" panose="02020603050405020304" pitchFamily="18" charset="0"/>
              </a:rPr>
              <a:t> आश्रम स्थित है। भारतीय स्वतंत्रता संग्राम की लड़ाई के समय यह शांत आश्रम सन 1917 से 1930 के बीच महात्मा गांधी का </a:t>
            </a:r>
            <a:r>
              <a:rPr lang="hi-IN" sz="2400" dirty="0" err="1">
                <a:latin typeface="Aparajita" panose="02020603050405020304" pitchFamily="18" charset="0"/>
                <a:cs typeface="Aparajita" panose="02020603050405020304" pitchFamily="18" charset="0"/>
              </a:rPr>
              <a:t>मुख्यालय</a:t>
            </a:r>
            <a:r>
              <a:rPr lang="hi-IN" sz="2400" dirty="0">
                <a:latin typeface="Aparajita" panose="02020603050405020304" pitchFamily="18" charset="0"/>
                <a:cs typeface="Aparajita" panose="02020603050405020304" pitchFamily="18" charset="0"/>
              </a:rPr>
              <a:t> था।</a:t>
            </a:r>
            <a:endParaRPr lang="en-IN" sz="2400" dirty="0">
              <a:latin typeface="Aparajita" panose="02020603050405020304" pitchFamily="18" charset="0"/>
              <a:cs typeface="Aparajita" panose="02020603050405020304" pitchFamily="18" charset="0"/>
            </a:endParaRPr>
          </a:p>
          <a:p>
            <a:r>
              <a:rPr lang="hi-IN" sz="2400" dirty="0">
                <a:latin typeface="Aparajita" panose="02020603050405020304" pitchFamily="18" charset="0"/>
                <a:cs typeface="Aparajita" panose="02020603050405020304" pitchFamily="18" charset="0"/>
              </a:rPr>
              <a:t> </a:t>
            </a:r>
            <a:endParaRPr lang="en-US" sz="2400" dirty="0">
              <a:latin typeface="Aparajita" panose="02020603050405020304" pitchFamily="18" charset="0"/>
              <a:cs typeface="Aparajita" panose="02020603050405020304" pitchFamily="18" charset="0"/>
            </a:endParaRPr>
          </a:p>
          <a:p>
            <a:r>
              <a:rPr lang="hi-IN" sz="2400" dirty="0">
                <a:latin typeface="Aparajita" panose="02020603050405020304" pitchFamily="18" charset="0"/>
                <a:cs typeface="Aparajita" panose="02020603050405020304" pitchFamily="18" charset="0"/>
              </a:rPr>
              <a:t>यहीं से </a:t>
            </a:r>
            <a:r>
              <a:rPr lang="hi-IN" sz="2400" dirty="0" err="1">
                <a:latin typeface="Aparajita" panose="02020603050405020304" pitchFamily="18" charset="0"/>
                <a:cs typeface="Aparajita" panose="02020603050405020304" pitchFamily="18" charset="0"/>
              </a:rPr>
              <a:t>दांडी</a:t>
            </a:r>
            <a:r>
              <a:rPr lang="hi-IN" sz="2400" dirty="0">
                <a:latin typeface="Aparajita" panose="02020603050405020304" pitchFamily="18" charset="0"/>
                <a:cs typeface="Aparajita" panose="02020603050405020304" pitchFamily="18" charset="0"/>
              </a:rPr>
              <a:t> मार्च का आयोजन किया गया था और यहीं पर महात्मा गांधी ने </a:t>
            </a:r>
            <a:r>
              <a:rPr lang="hi-IN" sz="2400" dirty="0" err="1">
                <a:latin typeface="Aparajita" panose="02020603050405020304" pitchFamily="18" charset="0"/>
                <a:cs typeface="Aparajita" panose="02020603050405020304" pitchFamily="18" charset="0"/>
              </a:rPr>
              <a:t>विनोबा</a:t>
            </a:r>
            <a:r>
              <a:rPr lang="hi-IN" sz="2400" dirty="0">
                <a:latin typeface="Aparajita" panose="02020603050405020304" pitchFamily="18" charset="0"/>
                <a:cs typeface="Aparajita" panose="02020603050405020304" pitchFamily="18" charset="0"/>
              </a:rPr>
              <a:t> </a:t>
            </a:r>
            <a:r>
              <a:rPr lang="hi-IN" sz="2400" dirty="0" err="1">
                <a:latin typeface="Aparajita" panose="02020603050405020304" pitchFamily="18" charset="0"/>
                <a:cs typeface="Aparajita" panose="02020603050405020304" pitchFamily="18" charset="0"/>
              </a:rPr>
              <a:t>भावे</a:t>
            </a:r>
            <a:r>
              <a:rPr lang="hi-IN" sz="2400" dirty="0">
                <a:latin typeface="Aparajita" panose="02020603050405020304" pitchFamily="18" charset="0"/>
                <a:cs typeface="Aparajita" panose="02020603050405020304" pitchFamily="18" charset="0"/>
              </a:rPr>
              <a:t> के साथ अपना भोजन साझा किया था। </a:t>
            </a:r>
            <a:endParaRPr lang="en-IN" sz="2400" dirty="0">
              <a:latin typeface="Aparajita" panose="02020603050405020304" pitchFamily="18" charset="0"/>
              <a:cs typeface="Aparajita" panose="02020603050405020304" pitchFamily="18" charset="0"/>
            </a:endParaRPr>
          </a:p>
          <a:p>
            <a:endParaRPr lang="en-US" sz="2400" dirty="0">
              <a:latin typeface="Aparajita" panose="02020603050405020304" pitchFamily="18" charset="0"/>
              <a:cs typeface="Aparajita" panose="02020603050405020304" pitchFamily="18" charset="0"/>
            </a:endParaRPr>
          </a:p>
          <a:p>
            <a:r>
              <a:rPr lang="hi-IN" sz="2400" dirty="0">
                <a:latin typeface="Aparajita" panose="02020603050405020304" pitchFamily="18" charset="0"/>
                <a:cs typeface="Aparajita" panose="02020603050405020304" pitchFamily="18" charset="0"/>
              </a:rPr>
              <a:t>कहा जाता है कि महात्मा गांधी ने इस जगह का चुनाव इसलिए किया क्योंकि इसके एक ओर जेल था और दूसरी ओर शमशान, सत्याग्रह में शामिल होने वाले </a:t>
            </a:r>
            <a:r>
              <a:rPr lang="hi-IN" sz="2400" dirty="0" err="1">
                <a:latin typeface="Aparajita" panose="02020603050405020304" pitchFamily="18" charset="0"/>
                <a:cs typeface="Aparajita" panose="02020603050405020304" pitchFamily="18" charset="0"/>
              </a:rPr>
              <a:t>सत्याग्राहियों</a:t>
            </a:r>
            <a:r>
              <a:rPr lang="hi-IN" sz="2400" dirty="0">
                <a:latin typeface="Aparajita" panose="02020603050405020304" pitchFamily="18" charset="0"/>
                <a:cs typeface="Aparajita" panose="02020603050405020304" pitchFamily="18" charset="0"/>
              </a:rPr>
              <a:t> को </a:t>
            </a:r>
            <a:r>
              <a:rPr lang="hi-IN" sz="2400" dirty="0" err="1">
                <a:latin typeface="Aparajita" panose="02020603050405020304" pitchFamily="18" charset="0"/>
                <a:cs typeface="Aparajita" panose="02020603050405020304" pitchFamily="18" charset="0"/>
              </a:rPr>
              <a:t>इनमे</a:t>
            </a:r>
            <a:r>
              <a:rPr lang="hi-IN" sz="2400" dirty="0">
                <a:latin typeface="Aparajita" panose="02020603050405020304" pitchFamily="18" charset="0"/>
                <a:cs typeface="Aparajita" panose="02020603050405020304" pitchFamily="18" charset="0"/>
              </a:rPr>
              <a:t> से किसी एक स्थान पर पहुंचना</a:t>
            </a:r>
            <a:r>
              <a:rPr lang="en-IN" sz="2400" dirty="0">
                <a:latin typeface="Aparajita" panose="02020603050405020304" pitchFamily="18" charset="0"/>
                <a:cs typeface="Aparajita" panose="02020603050405020304" pitchFamily="18" charset="0"/>
              </a:rPr>
              <a:t> </a:t>
            </a:r>
            <a:r>
              <a:rPr lang="en-US" sz="2400" dirty="0">
                <a:latin typeface="Aparajita" panose="02020603050405020304" pitchFamily="18" charset="0"/>
                <a:cs typeface="Aparajita" panose="02020603050405020304" pitchFamily="18" charset="0"/>
              </a:rPr>
              <a:t> </a:t>
            </a:r>
            <a:r>
              <a:rPr lang="hi-IN" sz="2400" dirty="0">
                <a:latin typeface="Aparajita" panose="02020603050405020304" pitchFamily="18" charset="0"/>
                <a:cs typeface="Aparajita" panose="02020603050405020304" pitchFamily="18" charset="0"/>
              </a:rPr>
              <a:t>होता  था। आश्रम के अंदर एक बेहतरीन संग्रहालय और लाइब्रेरी भी है।</a:t>
            </a:r>
            <a:endParaRPr lang="en-US" sz="2400" dirty="0">
              <a:latin typeface="Aparajita" panose="02020603050405020304" pitchFamily="18" charset="0"/>
              <a:cs typeface="Aparajita" panose="02020603050405020304" pitchFamily="18" charset="0"/>
            </a:endParaRPr>
          </a:p>
        </p:txBody>
      </p:sp>
      <p:sp>
        <p:nvSpPr>
          <p:cNvPr id="49" name="Freeform: Shape 48">
            <a:extLst>
              <a:ext uri="{FF2B5EF4-FFF2-40B4-BE49-F238E27FC236}">
                <a16:creationId xmlns:a16="http://schemas.microsoft.com/office/drawing/2014/main" id="{86B8807B-7828-4E42-86D6-939A5397D8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5108" y="-2055"/>
            <a:ext cx="4666892" cy="3481643"/>
          </a:xfrm>
          <a:custGeom>
            <a:avLst/>
            <a:gdLst>
              <a:gd name="connsiteX0" fmla="*/ 144173 w 4666892"/>
              <a:gd name="connsiteY0" fmla="*/ 0 h 3481643"/>
              <a:gd name="connsiteX1" fmla="*/ 4666892 w 4666892"/>
              <a:gd name="connsiteY1" fmla="*/ 0 h 3481643"/>
              <a:gd name="connsiteX2" fmla="*/ 4666892 w 4666892"/>
              <a:gd name="connsiteY2" fmla="*/ 2512390 h 3481643"/>
              <a:gd name="connsiteX3" fmla="*/ 4657487 w 4666892"/>
              <a:gd name="connsiteY3" fmla="*/ 2524968 h 3481643"/>
              <a:gd name="connsiteX4" fmla="*/ 2628900 w 4666892"/>
              <a:gd name="connsiteY4" fmla="*/ 3481643 h 3481643"/>
              <a:gd name="connsiteX5" fmla="*/ 0 w 4666892"/>
              <a:gd name="connsiteY5" fmla="*/ 852743 h 3481643"/>
              <a:gd name="connsiteX6" fmla="*/ 118190 w 4666892"/>
              <a:gd name="connsiteY6" fmla="*/ 70989 h 3481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66892" h="3481643">
                <a:moveTo>
                  <a:pt x="144173" y="0"/>
                </a:moveTo>
                <a:lnTo>
                  <a:pt x="4666892" y="0"/>
                </a:lnTo>
                <a:lnTo>
                  <a:pt x="4666892" y="2512390"/>
                </a:lnTo>
                <a:lnTo>
                  <a:pt x="4657487" y="2524968"/>
                </a:lnTo>
                <a:cubicBezTo>
                  <a:pt x="4175308" y="3109233"/>
                  <a:pt x="3445594" y="3481643"/>
                  <a:pt x="2628900" y="3481643"/>
                </a:cubicBezTo>
                <a:cubicBezTo>
                  <a:pt x="1176999" y="3481643"/>
                  <a:pt x="0" y="2304644"/>
                  <a:pt x="0" y="852743"/>
                </a:cubicBezTo>
                <a:cubicBezTo>
                  <a:pt x="0" y="580512"/>
                  <a:pt x="41379" y="317945"/>
                  <a:pt x="118190" y="70989"/>
                </a:cubicBezTo>
                <a:close/>
              </a:path>
            </a:pathLst>
          </a:cu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6" descr="https://upload.wikimedia.org/wikipedia/commons/thumb/b/bc/Prayer_at_sabarmati_ashram.jpg/800px-Prayer_at_sabarmati_ashram.jpg">
            <a:extLst>
              <a:ext uri="{FF2B5EF4-FFF2-40B4-BE49-F238E27FC236}">
                <a16:creationId xmlns:a16="http://schemas.microsoft.com/office/drawing/2014/main" id="{BBD36423-7C88-42CC-8E3D-C7212D0B0E20}"/>
              </a:ext>
            </a:extLst>
          </p:cNvPr>
          <p:cNvPicPr>
            <a:picLocks noChangeAspect="1" noChangeArrowheads="1"/>
          </p:cNvPicPr>
          <p:nvPr/>
        </p:nvPicPr>
        <p:blipFill rotWithShape="1">
          <a:blip r:embed="rId3" cstate="print"/>
          <a:srcRect r="9398" b="1"/>
          <a:stretch/>
        </p:blipFill>
        <p:spPr bwMode="auto">
          <a:xfrm>
            <a:off x="7689829" y="-2055"/>
            <a:ext cx="4502173" cy="3316924"/>
          </a:xfrm>
          <a:custGeom>
            <a:avLst/>
            <a:gdLst/>
            <a:ahLst/>
            <a:cxnLst/>
            <a:rect l="l" t="t" r="r" b="b"/>
            <a:pathLst>
              <a:path w="4502173" h="3316924">
                <a:moveTo>
                  <a:pt x="154695" y="0"/>
                </a:moveTo>
                <a:lnTo>
                  <a:pt x="4502173" y="0"/>
                </a:lnTo>
                <a:lnTo>
                  <a:pt x="4502173" y="2237639"/>
                </a:lnTo>
                <a:lnTo>
                  <a:pt x="4365663" y="2420191"/>
                </a:lnTo>
                <a:cubicBezTo>
                  <a:pt x="3913696" y="2967849"/>
                  <a:pt x="3229704" y="3316924"/>
                  <a:pt x="2464181" y="3316924"/>
                </a:cubicBezTo>
                <a:cubicBezTo>
                  <a:pt x="1103251" y="3316924"/>
                  <a:pt x="0" y="2213673"/>
                  <a:pt x="0" y="852743"/>
                </a:cubicBezTo>
                <a:cubicBezTo>
                  <a:pt x="0" y="597569"/>
                  <a:pt x="38787" y="351454"/>
                  <a:pt x="110786" y="119971"/>
                </a:cubicBezTo>
                <a:close/>
              </a:path>
            </a:pathLst>
          </a:custGeom>
          <a:noFill/>
        </p:spPr>
      </p:pic>
      <p:sp>
        <p:nvSpPr>
          <p:cNvPr id="51" name="Freeform: Shape 50">
            <a:extLst>
              <a:ext uri="{FF2B5EF4-FFF2-40B4-BE49-F238E27FC236}">
                <a16:creationId xmlns:a16="http://schemas.microsoft.com/office/drawing/2014/main" id="{648F5915-2CE1-4F74-88C5-D4366893D2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4737" y="3918051"/>
            <a:ext cx="3587263" cy="2939948"/>
          </a:xfrm>
          <a:custGeom>
            <a:avLst/>
            <a:gdLst>
              <a:gd name="connsiteX0" fmla="*/ 2070613 w 3587263"/>
              <a:gd name="connsiteY0" fmla="*/ 0 h 2939948"/>
              <a:gd name="connsiteX1" fmla="*/ 3534758 w 3587263"/>
              <a:gd name="connsiteY1" fmla="*/ 606469 h 2939948"/>
              <a:gd name="connsiteX2" fmla="*/ 3587263 w 3587263"/>
              <a:gd name="connsiteY2" fmla="*/ 664240 h 2939948"/>
              <a:gd name="connsiteX3" fmla="*/ 3587263 w 3587263"/>
              <a:gd name="connsiteY3" fmla="*/ 2939948 h 2939948"/>
              <a:gd name="connsiteX4" fmla="*/ 193241 w 3587263"/>
              <a:gd name="connsiteY4" fmla="*/ 2939948 h 2939948"/>
              <a:gd name="connsiteX5" fmla="*/ 162719 w 3587263"/>
              <a:gd name="connsiteY5" fmla="*/ 2876589 h 2939948"/>
              <a:gd name="connsiteX6" fmla="*/ 0 w 3587263"/>
              <a:gd name="connsiteY6" fmla="*/ 2070613 h 2939948"/>
              <a:gd name="connsiteX7" fmla="*/ 2070613 w 3587263"/>
              <a:gd name="connsiteY7" fmla="*/ 0 h 2939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7263" h="2939948">
                <a:moveTo>
                  <a:pt x="2070613" y="0"/>
                </a:moveTo>
                <a:cubicBezTo>
                  <a:pt x="2642397" y="0"/>
                  <a:pt x="3160050" y="231761"/>
                  <a:pt x="3534758" y="606469"/>
                </a:cubicBezTo>
                <a:lnTo>
                  <a:pt x="3587263" y="664240"/>
                </a:lnTo>
                <a:lnTo>
                  <a:pt x="3587263" y="2939948"/>
                </a:lnTo>
                <a:lnTo>
                  <a:pt x="193241" y="2939948"/>
                </a:lnTo>
                <a:lnTo>
                  <a:pt x="162719" y="2876589"/>
                </a:lnTo>
                <a:cubicBezTo>
                  <a:pt x="57940" y="2628865"/>
                  <a:pt x="0" y="2356505"/>
                  <a:pt x="0" y="2070613"/>
                </a:cubicBezTo>
                <a:cubicBezTo>
                  <a:pt x="0" y="927045"/>
                  <a:pt x="927045" y="0"/>
                  <a:pt x="2070613" y="0"/>
                </a:cubicBezTo>
                <a:close/>
              </a:path>
            </a:pathLst>
          </a:cu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https://upload.wikimedia.org/wikipedia/commons/9/90/Hridaya_Kunj.jpg">
            <a:extLst>
              <a:ext uri="{FF2B5EF4-FFF2-40B4-BE49-F238E27FC236}">
                <a16:creationId xmlns:a16="http://schemas.microsoft.com/office/drawing/2014/main" id="{A7076FA0-A290-488A-89F9-4476C29A9E92}"/>
              </a:ext>
            </a:extLst>
          </p:cNvPr>
          <p:cNvPicPr>
            <a:picLocks noChangeAspect="1" noChangeArrowheads="1"/>
          </p:cNvPicPr>
          <p:nvPr/>
        </p:nvPicPr>
        <p:blipFill rotWithShape="1">
          <a:blip r:embed="rId4" cstate="print"/>
          <a:srcRect l="15965" r="14667" b="-1"/>
          <a:stretch/>
        </p:blipFill>
        <p:spPr bwMode="auto">
          <a:xfrm>
            <a:off x="8768834" y="4082148"/>
            <a:ext cx="3423175" cy="2775859"/>
          </a:xfrm>
          <a:custGeom>
            <a:avLst/>
            <a:gdLst/>
            <a:ahLst/>
            <a:cxnLst/>
            <a:rect l="l" t="t" r="r" b="b"/>
            <a:pathLst>
              <a:path w="3423175" h="2775859">
                <a:moveTo>
                  <a:pt x="1906524" y="0"/>
                </a:moveTo>
                <a:cubicBezTo>
                  <a:pt x="2498805" y="0"/>
                  <a:pt x="3028006" y="270078"/>
                  <a:pt x="3377691" y="693798"/>
                </a:cubicBezTo>
                <a:lnTo>
                  <a:pt x="3423175" y="754624"/>
                </a:lnTo>
                <a:lnTo>
                  <a:pt x="3423175" y="2775859"/>
                </a:lnTo>
                <a:lnTo>
                  <a:pt x="211114" y="2775859"/>
                </a:lnTo>
                <a:lnTo>
                  <a:pt x="149824" y="2648629"/>
                </a:lnTo>
                <a:cubicBezTo>
                  <a:pt x="53349" y="2420536"/>
                  <a:pt x="0" y="2169760"/>
                  <a:pt x="0" y="1906524"/>
                </a:cubicBezTo>
                <a:cubicBezTo>
                  <a:pt x="0" y="853580"/>
                  <a:pt x="853580" y="0"/>
                  <a:pt x="1906524" y="0"/>
                </a:cubicBezTo>
                <a:close/>
              </a:path>
            </a:pathLst>
          </a:custGeom>
          <a:noFill/>
        </p:spPr>
      </p:pic>
    </p:spTree>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https://upload.wikimedia.org/wikipedia/commons/thumb/8/89/Dattatreya_Temple_of_Girnar.JPG/1024px-Dattatreya_Temple_of_Girnar.JPG">
            <a:extLst>
              <a:ext uri="{FF2B5EF4-FFF2-40B4-BE49-F238E27FC236}">
                <a16:creationId xmlns:a16="http://schemas.microsoft.com/office/drawing/2014/main" id="{903BC42D-A624-4B2F-85EA-5418AC8C953D}"/>
              </a:ext>
            </a:extLst>
          </p:cNvPr>
          <p:cNvPicPr>
            <a:picLocks noChangeAspect="1" noChangeArrowheads="1"/>
          </p:cNvPicPr>
          <p:nvPr/>
        </p:nvPicPr>
        <p:blipFill rotWithShape="1">
          <a:blip r:embed="rId2" cstate="print">
            <a:duotone>
              <a:prstClr val="black"/>
              <a:schemeClr val="tx2">
                <a:tint val="45000"/>
                <a:satMod val="400000"/>
              </a:schemeClr>
            </a:duotone>
            <a:alphaModFix amt="35000"/>
          </a:blip>
          <a:srcRect l="4208" r="4209" b="-1"/>
          <a:stretch/>
        </p:blipFill>
        <p:spPr bwMode="auto">
          <a:xfrm>
            <a:off x="-7" y="-8"/>
            <a:ext cx="12192000" cy="6855958"/>
          </a:xfrm>
          <a:prstGeom prst="rect">
            <a:avLst/>
          </a:prstGeom>
          <a:noFill/>
        </p:spPr>
      </p:pic>
      <p:sp>
        <p:nvSpPr>
          <p:cNvPr id="2" name="Title 1"/>
          <p:cNvSpPr>
            <a:spLocks noGrp="1"/>
          </p:cNvSpPr>
          <p:nvPr>
            <p:ph type="title"/>
          </p:nvPr>
        </p:nvSpPr>
        <p:spPr>
          <a:xfrm>
            <a:off x="569000" y="670574"/>
            <a:ext cx="6387102" cy="1325563"/>
          </a:xfrm>
        </p:spPr>
        <p:txBody>
          <a:bodyPr>
            <a:normAutofit/>
          </a:bodyPr>
          <a:lstStyle/>
          <a:p>
            <a:r>
              <a:rPr lang="hi-IN" b="1" dirty="0"/>
              <a:t>गिरनार</a:t>
            </a:r>
            <a:endParaRPr lang="en-US" dirty="0"/>
          </a:p>
        </p:txBody>
      </p:sp>
      <p:sp>
        <p:nvSpPr>
          <p:cNvPr id="3" name="Content Placeholder 2"/>
          <p:cNvSpPr>
            <a:spLocks noGrp="1"/>
          </p:cNvSpPr>
          <p:nvPr>
            <p:ph idx="1"/>
          </p:nvPr>
        </p:nvSpPr>
        <p:spPr>
          <a:xfrm>
            <a:off x="805542" y="2380343"/>
            <a:ext cx="6382657" cy="3673323"/>
          </a:xfrm>
        </p:spPr>
        <p:txBody>
          <a:bodyPr anchor="t">
            <a:noAutofit/>
          </a:bodyPr>
          <a:lstStyle/>
          <a:p>
            <a:r>
              <a:rPr lang="hi-IN" dirty="0">
                <a:latin typeface="Aparajita" panose="02020603050405020304" pitchFamily="18" charset="0"/>
                <a:cs typeface="Aparajita" panose="02020603050405020304" pitchFamily="18" charset="0"/>
              </a:rPr>
              <a:t>यह गुजरात में एक पर्वत </a:t>
            </a:r>
            <a:r>
              <a:rPr lang="hi-IN" dirty="0" err="1">
                <a:latin typeface="Aparajita" panose="02020603050405020304" pitchFamily="18" charset="0"/>
                <a:cs typeface="Aparajita" panose="02020603050405020304" pitchFamily="18" charset="0"/>
              </a:rPr>
              <a:t>श्रंखला</a:t>
            </a:r>
            <a:r>
              <a:rPr lang="hi-IN" dirty="0">
                <a:latin typeface="Aparajita" panose="02020603050405020304" pitchFamily="18" charset="0"/>
                <a:cs typeface="Aparajita" panose="02020603050405020304" pitchFamily="18" charset="0"/>
              </a:rPr>
              <a:t> है इस पर्वत </a:t>
            </a:r>
            <a:r>
              <a:rPr lang="hi-IN" dirty="0" err="1">
                <a:latin typeface="Aparajita" panose="02020603050405020304" pitchFamily="18" charset="0"/>
                <a:cs typeface="Aparajita" panose="02020603050405020304" pitchFamily="18" charset="0"/>
              </a:rPr>
              <a:t>श्रंखला</a:t>
            </a:r>
            <a:r>
              <a:rPr lang="hi-IN" dirty="0">
                <a:latin typeface="Aparajita" panose="02020603050405020304" pitchFamily="18" charset="0"/>
                <a:cs typeface="Aparajita" panose="02020603050405020304" pitchFamily="18" charset="0"/>
              </a:rPr>
              <a:t> को हिंदू और जैन धर्म में काफी पवित्र समझा जाता है। </a:t>
            </a:r>
            <a:endParaRPr lang="en-US" dirty="0">
              <a:latin typeface="Aparajita" panose="02020603050405020304" pitchFamily="18" charset="0"/>
              <a:cs typeface="Aparajita" panose="02020603050405020304" pitchFamily="18" charset="0"/>
            </a:endParaRPr>
          </a:p>
          <a:p>
            <a:r>
              <a:rPr lang="hi-IN" dirty="0">
                <a:latin typeface="Aparajita" panose="02020603050405020304" pitchFamily="18" charset="0"/>
                <a:cs typeface="Aparajita" panose="02020603050405020304" pitchFamily="18" charset="0"/>
              </a:rPr>
              <a:t>यहां करीब 866 जैन और हिंदू मंदिर हैं। यह </a:t>
            </a:r>
            <a:r>
              <a:rPr lang="hi-IN" dirty="0" err="1">
                <a:latin typeface="Aparajita" panose="02020603050405020304" pitchFamily="18" charset="0"/>
                <a:cs typeface="Aparajita" panose="02020603050405020304" pitchFamily="18" charset="0"/>
              </a:rPr>
              <a:t>जूनागढ़</a:t>
            </a:r>
            <a:r>
              <a:rPr lang="hi-IN" dirty="0">
                <a:latin typeface="Aparajita" panose="02020603050405020304" pitchFamily="18" charset="0"/>
                <a:cs typeface="Aparajita" panose="02020603050405020304" pitchFamily="18" charset="0"/>
              </a:rPr>
              <a:t> से केवल 4 किलोमीटर दूर है और गुजरात का सबसे ऊंचा स्थान भी है। </a:t>
            </a:r>
            <a:endParaRPr lang="en-US" dirty="0">
              <a:latin typeface="Aparajita" panose="02020603050405020304" pitchFamily="18" charset="0"/>
              <a:cs typeface="Aparajita" panose="02020603050405020304" pitchFamily="18" charset="0"/>
            </a:endParaRPr>
          </a:p>
          <a:p>
            <a:r>
              <a:rPr lang="hi-IN" dirty="0">
                <a:latin typeface="Aparajita" panose="02020603050405020304" pitchFamily="18" charset="0"/>
                <a:cs typeface="Aparajita" panose="02020603050405020304" pitchFamily="18" charset="0"/>
              </a:rPr>
              <a:t>पहाड़ी पर चढ़ने के लिए सुबह का समय सबसे अच्छा होता है। </a:t>
            </a:r>
            <a:endParaRPr lang="en-US" dirty="0">
              <a:latin typeface="Aparajita" panose="02020603050405020304" pitchFamily="18" charset="0"/>
              <a:cs typeface="Aparajita" panose="02020603050405020304" pitchFamily="18" charset="0"/>
            </a:endParaRPr>
          </a:p>
          <a:p>
            <a:r>
              <a:rPr lang="hi-IN" dirty="0">
                <a:latin typeface="Aparajita" panose="02020603050405020304" pitchFamily="18" charset="0"/>
                <a:cs typeface="Aparajita" panose="02020603050405020304" pitchFamily="18" charset="0"/>
              </a:rPr>
              <a:t>यहां पर 12 </a:t>
            </a:r>
            <a:r>
              <a:rPr lang="hi-IN" dirty="0" err="1">
                <a:latin typeface="Aparajita" panose="02020603050405020304" pitchFamily="18" charset="0"/>
                <a:cs typeface="Aparajita" panose="02020603050405020304" pitchFamily="18" charset="0"/>
              </a:rPr>
              <a:t>वीं</a:t>
            </a:r>
            <a:r>
              <a:rPr lang="hi-IN" dirty="0">
                <a:latin typeface="Aparajita" panose="02020603050405020304" pitchFamily="18" charset="0"/>
                <a:cs typeface="Aparajita" panose="02020603050405020304" pitchFamily="18" charset="0"/>
              </a:rPr>
              <a:t> और 16वीं सदी के कई प्राचीन मंदिर हैं।</a:t>
            </a:r>
            <a:endParaRPr lang="en-US" dirty="0">
              <a:latin typeface="Aparajita" panose="02020603050405020304" pitchFamily="18" charset="0"/>
              <a:cs typeface="Aparajita" panose="02020603050405020304" pitchFamily="18" charset="0"/>
            </a:endParaRPr>
          </a:p>
        </p:txBody>
      </p:sp>
      <p:sp>
        <p:nvSpPr>
          <p:cNvPr id="41" name="Freeform: Shape 40">
            <a:extLst>
              <a:ext uri="{FF2B5EF4-FFF2-40B4-BE49-F238E27FC236}">
                <a16:creationId xmlns:a16="http://schemas.microsoft.com/office/drawing/2014/main" id="{86B8807B-7828-4E42-86D6-939A5397D8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5108" y="-2055"/>
            <a:ext cx="4666892" cy="3481643"/>
          </a:xfrm>
          <a:custGeom>
            <a:avLst/>
            <a:gdLst>
              <a:gd name="connsiteX0" fmla="*/ 144173 w 4666892"/>
              <a:gd name="connsiteY0" fmla="*/ 0 h 3481643"/>
              <a:gd name="connsiteX1" fmla="*/ 4666892 w 4666892"/>
              <a:gd name="connsiteY1" fmla="*/ 0 h 3481643"/>
              <a:gd name="connsiteX2" fmla="*/ 4666892 w 4666892"/>
              <a:gd name="connsiteY2" fmla="*/ 2512390 h 3481643"/>
              <a:gd name="connsiteX3" fmla="*/ 4657487 w 4666892"/>
              <a:gd name="connsiteY3" fmla="*/ 2524968 h 3481643"/>
              <a:gd name="connsiteX4" fmla="*/ 2628900 w 4666892"/>
              <a:gd name="connsiteY4" fmla="*/ 3481643 h 3481643"/>
              <a:gd name="connsiteX5" fmla="*/ 0 w 4666892"/>
              <a:gd name="connsiteY5" fmla="*/ 852743 h 3481643"/>
              <a:gd name="connsiteX6" fmla="*/ 118190 w 4666892"/>
              <a:gd name="connsiteY6" fmla="*/ 70989 h 3481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66892" h="3481643">
                <a:moveTo>
                  <a:pt x="144173" y="0"/>
                </a:moveTo>
                <a:lnTo>
                  <a:pt x="4666892" y="0"/>
                </a:lnTo>
                <a:lnTo>
                  <a:pt x="4666892" y="2512390"/>
                </a:lnTo>
                <a:lnTo>
                  <a:pt x="4657487" y="2524968"/>
                </a:lnTo>
                <a:cubicBezTo>
                  <a:pt x="4175308" y="3109233"/>
                  <a:pt x="3445594" y="3481643"/>
                  <a:pt x="2628900" y="3481643"/>
                </a:cubicBezTo>
                <a:cubicBezTo>
                  <a:pt x="1176999" y="3481643"/>
                  <a:pt x="0" y="2304644"/>
                  <a:pt x="0" y="852743"/>
                </a:cubicBezTo>
                <a:cubicBezTo>
                  <a:pt x="0" y="580512"/>
                  <a:pt x="41379" y="317945"/>
                  <a:pt x="118190" y="70989"/>
                </a:cubicBezTo>
                <a:close/>
              </a:path>
            </a:pathLst>
          </a:cu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2" descr="https://upload.wikimedia.org/wikipedia/commons/thumb/0/03/Jain_temples_on_Girnar_mountain_aerial_view.jpg/800px-Jain_temples_on_Girnar_mountain_aerial_view.jpg">
            <a:extLst>
              <a:ext uri="{FF2B5EF4-FFF2-40B4-BE49-F238E27FC236}">
                <a16:creationId xmlns:a16="http://schemas.microsoft.com/office/drawing/2014/main" id="{CB5F24C7-D19B-41C2-8E51-5C9AFFB4AF66}"/>
              </a:ext>
            </a:extLst>
          </p:cNvPr>
          <p:cNvPicPr>
            <a:picLocks noChangeAspect="1" noChangeArrowheads="1"/>
          </p:cNvPicPr>
          <p:nvPr/>
        </p:nvPicPr>
        <p:blipFill rotWithShape="1">
          <a:blip r:embed="rId3" cstate="print"/>
          <a:srcRect t="1768" r="-4" b="-4"/>
          <a:stretch/>
        </p:blipFill>
        <p:spPr bwMode="auto">
          <a:xfrm>
            <a:off x="7689829" y="-2055"/>
            <a:ext cx="4502173" cy="3316924"/>
          </a:xfrm>
          <a:custGeom>
            <a:avLst/>
            <a:gdLst/>
            <a:ahLst/>
            <a:cxnLst/>
            <a:rect l="l" t="t" r="r" b="b"/>
            <a:pathLst>
              <a:path w="4502173" h="3316924">
                <a:moveTo>
                  <a:pt x="154695" y="0"/>
                </a:moveTo>
                <a:lnTo>
                  <a:pt x="4502173" y="0"/>
                </a:lnTo>
                <a:lnTo>
                  <a:pt x="4502173" y="2237639"/>
                </a:lnTo>
                <a:lnTo>
                  <a:pt x="4365663" y="2420191"/>
                </a:lnTo>
                <a:cubicBezTo>
                  <a:pt x="3913696" y="2967849"/>
                  <a:pt x="3229704" y="3316924"/>
                  <a:pt x="2464181" y="3316924"/>
                </a:cubicBezTo>
                <a:cubicBezTo>
                  <a:pt x="1103251" y="3316924"/>
                  <a:pt x="0" y="2213673"/>
                  <a:pt x="0" y="852743"/>
                </a:cubicBezTo>
                <a:cubicBezTo>
                  <a:pt x="0" y="597569"/>
                  <a:pt x="38787" y="351454"/>
                  <a:pt x="110786" y="119971"/>
                </a:cubicBezTo>
                <a:close/>
              </a:path>
            </a:pathLst>
          </a:custGeom>
          <a:noFill/>
        </p:spPr>
      </p:pic>
      <p:sp>
        <p:nvSpPr>
          <p:cNvPr id="43" name="Freeform: Shape 42">
            <a:extLst>
              <a:ext uri="{FF2B5EF4-FFF2-40B4-BE49-F238E27FC236}">
                <a16:creationId xmlns:a16="http://schemas.microsoft.com/office/drawing/2014/main" id="{648F5915-2CE1-4F74-88C5-D4366893D2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4737" y="3918051"/>
            <a:ext cx="3587263" cy="2939948"/>
          </a:xfrm>
          <a:custGeom>
            <a:avLst/>
            <a:gdLst>
              <a:gd name="connsiteX0" fmla="*/ 2070613 w 3587263"/>
              <a:gd name="connsiteY0" fmla="*/ 0 h 2939948"/>
              <a:gd name="connsiteX1" fmla="*/ 3534758 w 3587263"/>
              <a:gd name="connsiteY1" fmla="*/ 606469 h 2939948"/>
              <a:gd name="connsiteX2" fmla="*/ 3587263 w 3587263"/>
              <a:gd name="connsiteY2" fmla="*/ 664240 h 2939948"/>
              <a:gd name="connsiteX3" fmla="*/ 3587263 w 3587263"/>
              <a:gd name="connsiteY3" fmla="*/ 2939948 h 2939948"/>
              <a:gd name="connsiteX4" fmla="*/ 193241 w 3587263"/>
              <a:gd name="connsiteY4" fmla="*/ 2939948 h 2939948"/>
              <a:gd name="connsiteX5" fmla="*/ 162719 w 3587263"/>
              <a:gd name="connsiteY5" fmla="*/ 2876589 h 2939948"/>
              <a:gd name="connsiteX6" fmla="*/ 0 w 3587263"/>
              <a:gd name="connsiteY6" fmla="*/ 2070613 h 2939948"/>
              <a:gd name="connsiteX7" fmla="*/ 2070613 w 3587263"/>
              <a:gd name="connsiteY7" fmla="*/ 0 h 2939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7263" h="2939948">
                <a:moveTo>
                  <a:pt x="2070613" y="0"/>
                </a:moveTo>
                <a:cubicBezTo>
                  <a:pt x="2642397" y="0"/>
                  <a:pt x="3160050" y="231761"/>
                  <a:pt x="3534758" y="606469"/>
                </a:cubicBezTo>
                <a:lnTo>
                  <a:pt x="3587263" y="664240"/>
                </a:lnTo>
                <a:lnTo>
                  <a:pt x="3587263" y="2939948"/>
                </a:lnTo>
                <a:lnTo>
                  <a:pt x="193241" y="2939948"/>
                </a:lnTo>
                <a:lnTo>
                  <a:pt x="162719" y="2876589"/>
                </a:lnTo>
                <a:cubicBezTo>
                  <a:pt x="57940" y="2628865"/>
                  <a:pt x="0" y="2356505"/>
                  <a:pt x="0" y="2070613"/>
                </a:cubicBezTo>
                <a:cubicBezTo>
                  <a:pt x="0" y="927045"/>
                  <a:pt x="927045" y="0"/>
                  <a:pt x="2070613" y="0"/>
                </a:cubicBezTo>
                <a:close/>
              </a:path>
            </a:pathLst>
          </a:cu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6" descr="https://upload.wikimedia.org/wikipedia/commons/thumb/0/0b/Vastupala_Vihara_Jain_temple_on_Girnar_hill%2C_Gujarat%2C_India.jpg/800px-Vastupala_Vihara_Jain_temple_on_Girnar_hill%2C_Gujarat%2C_India.jpg">
            <a:extLst>
              <a:ext uri="{FF2B5EF4-FFF2-40B4-BE49-F238E27FC236}">
                <a16:creationId xmlns:a16="http://schemas.microsoft.com/office/drawing/2014/main" id="{C660EBDA-860E-4CDD-A2BF-FB11AA3F6CBD}"/>
              </a:ext>
            </a:extLst>
          </p:cNvPr>
          <p:cNvPicPr>
            <a:picLocks noChangeAspect="1" noChangeArrowheads="1"/>
          </p:cNvPicPr>
          <p:nvPr/>
        </p:nvPicPr>
        <p:blipFill rotWithShape="1">
          <a:blip r:embed="rId4" cstate="print"/>
          <a:srcRect r="8432" b="-3"/>
          <a:stretch/>
        </p:blipFill>
        <p:spPr bwMode="auto">
          <a:xfrm>
            <a:off x="8768834" y="4082148"/>
            <a:ext cx="3423175" cy="2775859"/>
          </a:xfrm>
          <a:custGeom>
            <a:avLst/>
            <a:gdLst/>
            <a:ahLst/>
            <a:cxnLst/>
            <a:rect l="l" t="t" r="r" b="b"/>
            <a:pathLst>
              <a:path w="3423175" h="2775859">
                <a:moveTo>
                  <a:pt x="1906524" y="0"/>
                </a:moveTo>
                <a:cubicBezTo>
                  <a:pt x="2498805" y="0"/>
                  <a:pt x="3028006" y="270078"/>
                  <a:pt x="3377691" y="693798"/>
                </a:cubicBezTo>
                <a:lnTo>
                  <a:pt x="3423175" y="754624"/>
                </a:lnTo>
                <a:lnTo>
                  <a:pt x="3423175" y="2775859"/>
                </a:lnTo>
                <a:lnTo>
                  <a:pt x="211114" y="2775859"/>
                </a:lnTo>
                <a:lnTo>
                  <a:pt x="149824" y="2648629"/>
                </a:lnTo>
                <a:cubicBezTo>
                  <a:pt x="53349" y="2420536"/>
                  <a:pt x="0" y="2169760"/>
                  <a:pt x="0" y="1906524"/>
                </a:cubicBezTo>
                <a:cubicBezTo>
                  <a:pt x="0" y="853580"/>
                  <a:pt x="853580" y="0"/>
                  <a:pt x="1906524" y="0"/>
                </a:cubicBezTo>
                <a:close/>
              </a:path>
            </a:pathLst>
          </a:custGeom>
          <a:noFill/>
        </p:spPr>
      </p:pic>
    </p:spTree>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https://upload.wikimedia.org/wikipedia/commons/thumb/a/aa/Somnath_Temple.jpg/800px-Somnath_Temple.jpg">
            <a:extLst>
              <a:ext uri="{FF2B5EF4-FFF2-40B4-BE49-F238E27FC236}">
                <a16:creationId xmlns:a16="http://schemas.microsoft.com/office/drawing/2014/main" id="{17B2C1F6-AEC7-4E1D-A206-6B7B78C1743C}"/>
              </a:ext>
            </a:extLst>
          </p:cNvPr>
          <p:cNvPicPr>
            <a:picLocks noChangeAspect="1" noChangeArrowheads="1"/>
          </p:cNvPicPr>
          <p:nvPr/>
        </p:nvPicPr>
        <p:blipFill rotWithShape="1">
          <a:blip r:embed="rId2" cstate="print">
            <a:duotone>
              <a:prstClr val="black"/>
              <a:schemeClr val="tx2">
                <a:tint val="45000"/>
                <a:satMod val="400000"/>
              </a:schemeClr>
            </a:duotone>
            <a:alphaModFix amt="35000"/>
          </a:blip>
          <a:srcRect t="19887" b="5135"/>
          <a:stretch/>
        </p:blipFill>
        <p:spPr bwMode="auto">
          <a:xfrm>
            <a:off x="-7" y="13244"/>
            <a:ext cx="12192000" cy="6855958"/>
          </a:xfrm>
          <a:prstGeom prst="rect">
            <a:avLst/>
          </a:prstGeom>
          <a:noFill/>
        </p:spPr>
      </p:pic>
      <p:sp>
        <p:nvSpPr>
          <p:cNvPr id="2" name="Title 1"/>
          <p:cNvSpPr>
            <a:spLocks noGrp="1"/>
          </p:cNvSpPr>
          <p:nvPr>
            <p:ph type="title"/>
          </p:nvPr>
        </p:nvSpPr>
        <p:spPr>
          <a:xfrm>
            <a:off x="569000" y="882614"/>
            <a:ext cx="6387102" cy="1325563"/>
          </a:xfrm>
        </p:spPr>
        <p:txBody>
          <a:bodyPr>
            <a:normAutofit/>
          </a:bodyPr>
          <a:lstStyle/>
          <a:p>
            <a:r>
              <a:rPr lang="hi-IN" b="1" dirty="0"/>
              <a:t>सोमनाथ मंदिर</a:t>
            </a:r>
            <a:endParaRPr lang="en-US" dirty="0"/>
          </a:p>
        </p:txBody>
      </p:sp>
      <p:sp>
        <p:nvSpPr>
          <p:cNvPr id="3" name="Content Placeholder 2"/>
          <p:cNvSpPr>
            <a:spLocks noGrp="1"/>
          </p:cNvSpPr>
          <p:nvPr>
            <p:ph idx="1"/>
          </p:nvPr>
        </p:nvSpPr>
        <p:spPr>
          <a:xfrm>
            <a:off x="857948" y="2327208"/>
            <a:ext cx="6510261" cy="3648177"/>
          </a:xfrm>
        </p:spPr>
        <p:txBody>
          <a:bodyPr anchor="t">
            <a:normAutofit lnSpcReduction="10000"/>
          </a:bodyPr>
          <a:lstStyle/>
          <a:p>
            <a:r>
              <a:rPr lang="hi-IN" sz="2400" dirty="0">
                <a:latin typeface="Aparajita" panose="02020603050405020304" pitchFamily="18" charset="0"/>
                <a:cs typeface="Aparajita" panose="02020603050405020304" pitchFamily="18" charset="0"/>
              </a:rPr>
              <a:t>यह प्राचीन शिव मंदिर है इसका उल्लेख इतिहास में भी मिलता है। </a:t>
            </a:r>
            <a:endParaRPr lang="en-US" sz="2400" dirty="0">
              <a:latin typeface="Aparajita" panose="02020603050405020304" pitchFamily="18" charset="0"/>
              <a:cs typeface="Aparajita" panose="02020603050405020304" pitchFamily="18" charset="0"/>
            </a:endParaRPr>
          </a:p>
          <a:p>
            <a:r>
              <a:rPr lang="hi-IN" sz="2400" dirty="0">
                <a:latin typeface="Aparajita" panose="02020603050405020304" pitchFamily="18" charset="0"/>
                <a:cs typeface="Aparajita" panose="02020603050405020304" pitchFamily="18" charset="0"/>
              </a:rPr>
              <a:t>यह 12 आदि </a:t>
            </a:r>
            <a:r>
              <a:rPr lang="hi-IN" sz="2400" dirty="0" err="1">
                <a:latin typeface="Aparajita" panose="02020603050405020304" pitchFamily="18" charset="0"/>
                <a:cs typeface="Aparajita" panose="02020603050405020304" pitchFamily="18" charset="0"/>
              </a:rPr>
              <a:t>ज्योतिर्लिंग</a:t>
            </a:r>
            <a:r>
              <a:rPr lang="hi-IN" sz="2400" dirty="0">
                <a:latin typeface="Aparajita" panose="02020603050405020304" pitchFamily="18" charset="0"/>
                <a:cs typeface="Aparajita" panose="02020603050405020304" pitchFamily="18" charset="0"/>
              </a:rPr>
              <a:t> में शामिल है। मौजूदा मंदिर का निर्माण 1951 में किया गया था। तब यह मंदिर सातवीं बार बनाया गया था। </a:t>
            </a:r>
            <a:endParaRPr lang="en-US" sz="2400" dirty="0">
              <a:latin typeface="Aparajita" panose="02020603050405020304" pitchFamily="18" charset="0"/>
              <a:cs typeface="Aparajita" panose="02020603050405020304" pitchFamily="18" charset="0"/>
            </a:endParaRPr>
          </a:p>
          <a:p>
            <a:r>
              <a:rPr lang="hi-IN" sz="2400" dirty="0">
                <a:latin typeface="Aparajita" panose="02020603050405020304" pitchFamily="18" charset="0"/>
                <a:cs typeface="Aparajita" panose="02020603050405020304" pitchFamily="18" charset="0"/>
              </a:rPr>
              <a:t>मंदिर का निर्माण </a:t>
            </a:r>
            <a:r>
              <a:rPr lang="hi-IN" sz="2400" dirty="0" err="1">
                <a:latin typeface="Aparajita" panose="02020603050405020304" pitchFamily="18" charset="0"/>
                <a:cs typeface="Aparajita" panose="02020603050405020304" pitchFamily="18" charset="0"/>
              </a:rPr>
              <a:t>चालुक्य</a:t>
            </a:r>
            <a:r>
              <a:rPr lang="hi-IN" sz="2400" dirty="0">
                <a:latin typeface="Aparajita" panose="02020603050405020304" pitchFamily="18" charset="0"/>
                <a:cs typeface="Aparajita" panose="02020603050405020304" pitchFamily="18" charset="0"/>
              </a:rPr>
              <a:t> वास्तुकला में किया गया है। </a:t>
            </a:r>
            <a:endParaRPr lang="en-US" sz="2400" dirty="0">
              <a:latin typeface="Aparajita" panose="02020603050405020304" pitchFamily="18" charset="0"/>
              <a:cs typeface="Aparajita" panose="02020603050405020304" pitchFamily="18" charset="0"/>
            </a:endParaRPr>
          </a:p>
          <a:p>
            <a:r>
              <a:rPr lang="hi-IN" sz="2400" dirty="0">
                <a:latin typeface="Aparajita" panose="02020603050405020304" pitchFamily="18" charset="0"/>
                <a:cs typeface="Aparajita" panose="02020603050405020304" pitchFamily="18" charset="0"/>
              </a:rPr>
              <a:t>आज भी लाखों की संख्या में पर्यटक मंदिर में दर्शन के लिए आते हैं। </a:t>
            </a:r>
            <a:endParaRPr lang="en-US" sz="2400" dirty="0">
              <a:latin typeface="Aparajita" panose="02020603050405020304" pitchFamily="18" charset="0"/>
              <a:cs typeface="Aparajita" panose="02020603050405020304" pitchFamily="18" charset="0"/>
            </a:endParaRPr>
          </a:p>
          <a:p>
            <a:r>
              <a:rPr lang="hi-IN" sz="2400" dirty="0">
                <a:latin typeface="Aparajita" panose="02020603050405020304" pitchFamily="18" charset="0"/>
                <a:cs typeface="Aparajita" panose="02020603050405020304" pitchFamily="18" charset="0"/>
              </a:rPr>
              <a:t>कार्तिक पूर्णिमा के दौरान यहां सबसे ज्यादा लोगों की भीड़ उमड़ती है।</a:t>
            </a:r>
            <a:endParaRPr lang="en-US" sz="2400" dirty="0">
              <a:latin typeface="Aparajita" panose="02020603050405020304" pitchFamily="18" charset="0"/>
              <a:cs typeface="Aparajita" panose="02020603050405020304" pitchFamily="18" charset="0"/>
            </a:endParaRPr>
          </a:p>
        </p:txBody>
      </p:sp>
      <p:sp>
        <p:nvSpPr>
          <p:cNvPr id="29" name="Freeform: Shape 28">
            <a:extLst>
              <a:ext uri="{FF2B5EF4-FFF2-40B4-BE49-F238E27FC236}">
                <a16:creationId xmlns:a16="http://schemas.microsoft.com/office/drawing/2014/main" id="{86B8807B-7828-4E42-86D6-939A5397D8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5108" y="-2055"/>
            <a:ext cx="4666892" cy="3481643"/>
          </a:xfrm>
          <a:custGeom>
            <a:avLst/>
            <a:gdLst>
              <a:gd name="connsiteX0" fmla="*/ 144173 w 4666892"/>
              <a:gd name="connsiteY0" fmla="*/ 0 h 3481643"/>
              <a:gd name="connsiteX1" fmla="*/ 4666892 w 4666892"/>
              <a:gd name="connsiteY1" fmla="*/ 0 h 3481643"/>
              <a:gd name="connsiteX2" fmla="*/ 4666892 w 4666892"/>
              <a:gd name="connsiteY2" fmla="*/ 2512390 h 3481643"/>
              <a:gd name="connsiteX3" fmla="*/ 4657487 w 4666892"/>
              <a:gd name="connsiteY3" fmla="*/ 2524968 h 3481643"/>
              <a:gd name="connsiteX4" fmla="*/ 2628900 w 4666892"/>
              <a:gd name="connsiteY4" fmla="*/ 3481643 h 3481643"/>
              <a:gd name="connsiteX5" fmla="*/ 0 w 4666892"/>
              <a:gd name="connsiteY5" fmla="*/ 852743 h 3481643"/>
              <a:gd name="connsiteX6" fmla="*/ 118190 w 4666892"/>
              <a:gd name="connsiteY6" fmla="*/ 70989 h 3481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66892" h="3481643">
                <a:moveTo>
                  <a:pt x="144173" y="0"/>
                </a:moveTo>
                <a:lnTo>
                  <a:pt x="4666892" y="0"/>
                </a:lnTo>
                <a:lnTo>
                  <a:pt x="4666892" y="2512390"/>
                </a:lnTo>
                <a:lnTo>
                  <a:pt x="4657487" y="2524968"/>
                </a:lnTo>
                <a:cubicBezTo>
                  <a:pt x="4175308" y="3109233"/>
                  <a:pt x="3445594" y="3481643"/>
                  <a:pt x="2628900" y="3481643"/>
                </a:cubicBezTo>
                <a:cubicBezTo>
                  <a:pt x="1176999" y="3481643"/>
                  <a:pt x="0" y="2304644"/>
                  <a:pt x="0" y="852743"/>
                </a:cubicBezTo>
                <a:cubicBezTo>
                  <a:pt x="0" y="580512"/>
                  <a:pt x="41379" y="317945"/>
                  <a:pt x="118190" y="70989"/>
                </a:cubicBezTo>
                <a:close/>
              </a:path>
            </a:pathLst>
          </a:cu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6" descr="https://upload.wikimedia.org/wikipedia/commons/thumb/a/ac/Somanath_Temple.jpg/800px-Somanath_Temple.jpg">
            <a:extLst>
              <a:ext uri="{FF2B5EF4-FFF2-40B4-BE49-F238E27FC236}">
                <a16:creationId xmlns:a16="http://schemas.microsoft.com/office/drawing/2014/main" id="{3D2DAEBE-8FB3-412D-A08F-CEF89D36C35A}"/>
              </a:ext>
            </a:extLst>
          </p:cNvPr>
          <p:cNvPicPr>
            <a:picLocks noChangeAspect="1" noChangeArrowheads="1"/>
          </p:cNvPicPr>
          <p:nvPr/>
        </p:nvPicPr>
        <p:blipFill rotWithShape="1">
          <a:blip r:embed="rId3" cstate="print"/>
          <a:srcRect r="4985" b="-1"/>
          <a:stretch/>
        </p:blipFill>
        <p:spPr bwMode="auto">
          <a:xfrm>
            <a:off x="7689829" y="-2055"/>
            <a:ext cx="4502173" cy="3316924"/>
          </a:xfrm>
          <a:custGeom>
            <a:avLst/>
            <a:gdLst/>
            <a:ahLst/>
            <a:cxnLst/>
            <a:rect l="l" t="t" r="r" b="b"/>
            <a:pathLst>
              <a:path w="4502173" h="3316924">
                <a:moveTo>
                  <a:pt x="154695" y="0"/>
                </a:moveTo>
                <a:lnTo>
                  <a:pt x="4502173" y="0"/>
                </a:lnTo>
                <a:lnTo>
                  <a:pt x="4502173" y="2237639"/>
                </a:lnTo>
                <a:lnTo>
                  <a:pt x="4365663" y="2420191"/>
                </a:lnTo>
                <a:cubicBezTo>
                  <a:pt x="3913696" y="2967849"/>
                  <a:pt x="3229704" y="3316924"/>
                  <a:pt x="2464181" y="3316924"/>
                </a:cubicBezTo>
                <a:cubicBezTo>
                  <a:pt x="1103251" y="3316924"/>
                  <a:pt x="0" y="2213673"/>
                  <a:pt x="0" y="852743"/>
                </a:cubicBezTo>
                <a:cubicBezTo>
                  <a:pt x="0" y="597569"/>
                  <a:pt x="38787" y="351454"/>
                  <a:pt x="110786" y="119971"/>
                </a:cubicBezTo>
                <a:close/>
              </a:path>
            </a:pathLst>
          </a:custGeom>
          <a:noFill/>
        </p:spPr>
      </p:pic>
      <p:sp>
        <p:nvSpPr>
          <p:cNvPr id="31" name="Freeform: Shape 30">
            <a:extLst>
              <a:ext uri="{FF2B5EF4-FFF2-40B4-BE49-F238E27FC236}">
                <a16:creationId xmlns:a16="http://schemas.microsoft.com/office/drawing/2014/main" id="{648F5915-2CE1-4F74-88C5-D4366893D2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4737" y="3918051"/>
            <a:ext cx="3587263" cy="2939948"/>
          </a:xfrm>
          <a:custGeom>
            <a:avLst/>
            <a:gdLst>
              <a:gd name="connsiteX0" fmla="*/ 2070613 w 3587263"/>
              <a:gd name="connsiteY0" fmla="*/ 0 h 2939948"/>
              <a:gd name="connsiteX1" fmla="*/ 3534758 w 3587263"/>
              <a:gd name="connsiteY1" fmla="*/ 606469 h 2939948"/>
              <a:gd name="connsiteX2" fmla="*/ 3587263 w 3587263"/>
              <a:gd name="connsiteY2" fmla="*/ 664240 h 2939948"/>
              <a:gd name="connsiteX3" fmla="*/ 3587263 w 3587263"/>
              <a:gd name="connsiteY3" fmla="*/ 2939948 h 2939948"/>
              <a:gd name="connsiteX4" fmla="*/ 193241 w 3587263"/>
              <a:gd name="connsiteY4" fmla="*/ 2939948 h 2939948"/>
              <a:gd name="connsiteX5" fmla="*/ 162719 w 3587263"/>
              <a:gd name="connsiteY5" fmla="*/ 2876589 h 2939948"/>
              <a:gd name="connsiteX6" fmla="*/ 0 w 3587263"/>
              <a:gd name="connsiteY6" fmla="*/ 2070613 h 2939948"/>
              <a:gd name="connsiteX7" fmla="*/ 2070613 w 3587263"/>
              <a:gd name="connsiteY7" fmla="*/ 0 h 2939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7263" h="2939948">
                <a:moveTo>
                  <a:pt x="2070613" y="0"/>
                </a:moveTo>
                <a:cubicBezTo>
                  <a:pt x="2642397" y="0"/>
                  <a:pt x="3160050" y="231761"/>
                  <a:pt x="3534758" y="606469"/>
                </a:cubicBezTo>
                <a:lnTo>
                  <a:pt x="3587263" y="664240"/>
                </a:lnTo>
                <a:lnTo>
                  <a:pt x="3587263" y="2939948"/>
                </a:lnTo>
                <a:lnTo>
                  <a:pt x="193241" y="2939948"/>
                </a:lnTo>
                <a:lnTo>
                  <a:pt x="162719" y="2876589"/>
                </a:lnTo>
                <a:cubicBezTo>
                  <a:pt x="57940" y="2628865"/>
                  <a:pt x="0" y="2356505"/>
                  <a:pt x="0" y="2070613"/>
                </a:cubicBezTo>
                <a:cubicBezTo>
                  <a:pt x="0" y="927045"/>
                  <a:pt x="927045" y="0"/>
                  <a:pt x="2070613" y="0"/>
                </a:cubicBezTo>
                <a:close/>
              </a:path>
            </a:pathLst>
          </a:cu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2" descr="Image of temple">
            <a:extLst>
              <a:ext uri="{FF2B5EF4-FFF2-40B4-BE49-F238E27FC236}">
                <a16:creationId xmlns:a16="http://schemas.microsoft.com/office/drawing/2014/main" id="{FCC3F798-C62A-4EDB-86C9-62378870E3FF}"/>
              </a:ext>
            </a:extLst>
          </p:cNvPr>
          <p:cNvPicPr>
            <a:picLocks noChangeAspect="1" noChangeArrowheads="1"/>
          </p:cNvPicPr>
          <p:nvPr/>
        </p:nvPicPr>
        <p:blipFill rotWithShape="1">
          <a:blip r:embed="rId4" cstate="print"/>
          <a:srcRect l="2796" r="4716" b="1"/>
          <a:stretch/>
        </p:blipFill>
        <p:spPr bwMode="auto">
          <a:xfrm>
            <a:off x="8768834" y="4082148"/>
            <a:ext cx="3423175" cy="2775859"/>
          </a:xfrm>
          <a:custGeom>
            <a:avLst/>
            <a:gdLst/>
            <a:ahLst/>
            <a:cxnLst/>
            <a:rect l="l" t="t" r="r" b="b"/>
            <a:pathLst>
              <a:path w="3423175" h="2775859">
                <a:moveTo>
                  <a:pt x="1906524" y="0"/>
                </a:moveTo>
                <a:cubicBezTo>
                  <a:pt x="2498805" y="0"/>
                  <a:pt x="3028006" y="270078"/>
                  <a:pt x="3377691" y="693798"/>
                </a:cubicBezTo>
                <a:lnTo>
                  <a:pt x="3423175" y="754624"/>
                </a:lnTo>
                <a:lnTo>
                  <a:pt x="3423175" y="2775859"/>
                </a:lnTo>
                <a:lnTo>
                  <a:pt x="211114" y="2775859"/>
                </a:lnTo>
                <a:lnTo>
                  <a:pt x="149824" y="2648629"/>
                </a:lnTo>
                <a:cubicBezTo>
                  <a:pt x="53349" y="2420536"/>
                  <a:pt x="0" y="2169760"/>
                  <a:pt x="0" y="1906524"/>
                </a:cubicBezTo>
                <a:cubicBezTo>
                  <a:pt x="0" y="853580"/>
                  <a:pt x="853580" y="0"/>
                  <a:pt x="1906524" y="0"/>
                </a:cubicBezTo>
                <a:close/>
              </a:path>
            </a:pathLst>
          </a:custGeom>
          <a:noFill/>
        </p:spPr>
      </p:pic>
    </p:spTree>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2" descr="Badrinath temple.jpg">
            <a:extLst>
              <a:ext uri="{FF2B5EF4-FFF2-40B4-BE49-F238E27FC236}">
                <a16:creationId xmlns:a16="http://schemas.microsoft.com/office/drawing/2014/main" id="{8B440338-E7B6-47F0-8882-17EE25827E29}"/>
              </a:ext>
            </a:extLst>
          </p:cNvPr>
          <p:cNvPicPr>
            <a:picLocks noChangeAspect="1" noChangeArrowheads="1"/>
          </p:cNvPicPr>
          <p:nvPr/>
        </p:nvPicPr>
        <p:blipFill rotWithShape="1">
          <a:blip r:embed="rId2" cstate="print">
            <a:duotone>
              <a:prstClr val="black"/>
              <a:schemeClr val="tx2">
                <a:tint val="45000"/>
                <a:satMod val="400000"/>
              </a:schemeClr>
            </a:duotone>
            <a:alphaModFix amt="35000"/>
          </a:blip>
          <a:srcRect t="8696" b="8608"/>
          <a:stretch/>
        </p:blipFill>
        <p:spPr bwMode="auto">
          <a:xfrm>
            <a:off x="-7" y="-8"/>
            <a:ext cx="12192000" cy="6855958"/>
          </a:xfrm>
          <a:prstGeom prst="rect">
            <a:avLst/>
          </a:prstGeom>
          <a:noFill/>
        </p:spPr>
      </p:pic>
      <p:sp>
        <p:nvSpPr>
          <p:cNvPr id="2" name="Title 1"/>
          <p:cNvSpPr>
            <a:spLocks noGrp="1"/>
          </p:cNvSpPr>
          <p:nvPr>
            <p:ph type="title"/>
          </p:nvPr>
        </p:nvSpPr>
        <p:spPr>
          <a:xfrm>
            <a:off x="569000" y="882614"/>
            <a:ext cx="6387102" cy="1325563"/>
          </a:xfrm>
        </p:spPr>
        <p:txBody>
          <a:bodyPr>
            <a:normAutofit/>
          </a:bodyPr>
          <a:lstStyle/>
          <a:p>
            <a:r>
              <a:rPr lang="hi-IN" b="1" dirty="0" err="1">
                <a:latin typeface="Aparajita" panose="02020603050405020304" pitchFamily="18" charset="0"/>
                <a:cs typeface="Aparajita" panose="02020603050405020304" pitchFamily="18" charset="0"/>
              </a:rPr>
              <a:t>द्वारकाधीश</a:t>
            </a:r>
            <a:r>
              <a:rPr lang="hi-IN" b="1" dirty="0">
                <a:latin typeface="Aparajita" panose="02020603050405020304" pitchFamily="18" charset="0"/>
                <a:cs typeface="Aparajita" panose="02020603050405020304" pitchFamily="18" charset="0"/>
              </a:rPr>
              <a:t> मंदिर</a:t>
            </a:r>
            <a:endParaRPr lang="en-US" dirty="0">
              <a:latin typeface="Aparajita" panose="02020603050405020304" pitchFamily="18" charset="0"/>
              <a:cs typeface="Aparajita" panose="02020603050405020304" pitchFamily="18" charset="0"/>
            </a:endParaRPr>
          </a:p>
        </p:txBody>
      </p:sp>
      <p:sp>
        <p:nvSpPr>
          <p:cNvPr id="3" name="Content Placeholder 2"/>
          <p:cNvSpPr>
            <a:spLocks noGrp="1"/>
          </p:cNvSpPr>
          <p:nvPr>
            <p:ph idx="1"/>
          </p:nvPr>
        </p:nvSpPr>
        <p:spPr>
          <a:xfrm>
            <a:off x="805542" y="2871982"/>
            <a:ext cx="6382657" cy="3181684"/>
          </a:xfrm>
        </p:spPr>
        <p:txBody>
          <a:bodyPr anchor="t">
            <a:noAutofit/>
          </a:bodyPr>
          <a:lstStyle/>
          <a:p>
            <a:r>
              <a:rPr lang="hi-IN" sz="2400" dirty="0">
                <a:latin typeface="Aparajita" panose="02020603050405020304" pitchFamily="18" charset="0"/>
                <a:cs typeface="Aparajita" panose="02020603050405020304" pitchFamily="18" charset="0"/>
              </a:rPr>
              <a:t>गुजरात के द्वारका में स्थित </a:t>
            </a:r>
            <a:r>
              <a:rPr lang="hi-IN" sz="2400" dirty="0" err="1">
                <a:latin typeface="Aparajita" panose="02020603050405020304" pitchFamily="18" charset="0"/>
                <a:cs typeface="Aparajita" panose="02020603050405020304" pitchFamily="18" charset="0"/>
              </a:rPr>
              <a:t>द्वारकाधीश</a:t>
            </a:r>
            <a:r>
              <a:rPr lang="hi-IN" sz="2400" dirty="0">
                <a:latin typeface="Aparajita" panose="02020603050405020304" pitchFamily="18" charset="0"/>
                <a:cs typeface="Aparajita" panose="02020603050405020304" pitchFamily="18" charset="0"/>
              </a:rPr>
              <a:t> मंदिर द्वारका नगरी आदि शंकराचार्य द्वारा स्थापित देश के 4 </a:t>
            </a:r>
            <a:r>
              <a:rPr lang="hi-IN" sz="2400" dirty="0" err="1">
                <a:latin typeface="Aparajita" panose="02020603050405020304" pitchFamily="18" charset="0"/>
                <a:cs typeface="Aparajita" panose="02020603050405020304" pitchFamily="18" charset="0"/>
              </a:rPr>
              <a:t>धामों</a:t>
            </a:r>
            <a:r>
              <a:rPr lang="hi-IN" sz="2400" dirty="0">
                <a:latin typeface="Aparajita" panose="02020603050405020304" pitchFamily="18" charset="0"/>
                <a:cs typeface="Aparajita" panose="02020603050405020304" pitchFamily="18" charset="0"/>
              </a:rPr>
              <a:t> में से एक है। </a:t>
            </a:r>
            <a:endParaRPr lang="en-US" sz="2400" dirty="0">
              <a:latin typeface="Aparajita" panose="02020603050405020304" pitchFamily="18" charset="0"/>
              <a:cs typeface="Aparajita" panose="02020603050405020304" pitchFamily="18" charset="0"/>
            </a:endParaRPr>
          </a:p>
          <a:p>
            <a:r>
              <a:rPr lang="hi-IN" sz="2400" dirty="0">
                <a:latin typeface="Aparajita" panose="02020603050405020304" pitchFamily="18" charset="0"/>
                <a:cs typeface="Aparajita" panose="02020603050405020304" pitchFamily="18" charset="0"/>
              </a:rPr>
              <a:t>यह मंदिर श्री कृष्ण को समर्पित है। पुरातात्त्विक खोज में सामने आया है कि यह मंदिर करीब 2,000 से 2,200 वर्ष  पुराना है। </a:t>
            </a:r>
            <a:endParaRPr lang="en-US" sz="2400" dirty="0">
              <a:latin typeface="Aparajita" panose="02020603050405020304" pitchFamily="18" charset="0"/>
              <a:cs typeface="Aparajita" panose="02020603050405020304" pitchFamily="18" charset="0"/>
            </a:endParaRPr>
          </a:p>
          <a:p>
            <a:r>
              <a:rPr lang="hi-IN" sz="2400" dirty="0">
                <a:latin typeface="Aparajita" panose="02020603050405020304" pitchFamily="18" charset="0"/>
                <a:cs typeface="Aparajita" panose="02020603050405020304" pitchFamily="18" charset="0"/>
              </a:rPr>
              <a:t>इस मंदिर की इमारत 5 मंजिला है और इसकी ऊंचाई 235 मीटर है। यह इमारत 72 स्तंभों पर टिकी हुई है। </a:t>
            </a:r>
            <a:endParaRPr lang="en-US" sz="2400" dirty="0">
              <a:latin typeface="Aparajita" panose="02020603050405020304" pitchFamily="18" charset="0"/>
              <a:cs typeface="Aparajita" panose="02020603050405020304" pitchFamily="18" charset="0"/>
            </a:endParaRPr>
          </a:p>
          <a:p>
            <a:r>
              <a:rPr lang="hi-IN" sz="2400" dirty="0">
                <a:latin typeface="Aparajita" panose="02020603050405020304" pitchFamily="18" charset="0"/>
                <a:cs typeface="Aparajita" panose="02020603050405020304" pitchFamily="18" charset="0"/>
              </a:rPr>
              <a:t>ऐसा माना जाता है कि </a:t>
            </a:r>
            <a:r>
              <a:rPr lang="hi-IN" sz="2400" dirty="0" err="1">
                <a:latin typeface="Aparajita" panose="02020603050405020304" pitchFamily="18" charset="0"/>
                <a:cs typeface="Aparajita" panose="02020603050405020304" pitchFamily="18" charset="0"/>
              </a:rPr>
              <a:t>द्वारकाधीश</a:t>
            </a:r>
            <a:r>
              <a:rPr lang="hi-IN" sz="2400" dirty="0">
                <a:latin typeface="Aparajita" panose="02020603050405020304" pitchFamily="18" charset="0"/>
                <a:cs typeface="Aparajita" panose="02020603050405020304" pitchFamily="18" charset="0"/>
              </a:rPr>
              <a:t> मंदिर का निर्माण भगवान श्री कृष्ण के पोते </a:t>
            </a:r>
            <a:r>
              <a:rPr lang="hi-IN" sz="2400" dirty="0" err="1">
                <a:latin typeface="Aparajita" panose="02020603050405020304" pitchFamily="18" charset="0"/>
                <a:cs typeface="Aparajita" panose="02020603050405020304" pitchFamily="18" charset="0"/>
              </a:rPr>
              <a:t>वज्रभ</a:t>
            </a:r>
            <a:r>
              <a:rPr lang="hi-IN" sz="2400" dirty="0">
                <a:latin typeface="Aparajita" panose="02020603050405020304" pitchFamily="18" charset="0"/>
                <a:cs typeface="Aparajita" panose="02020603050405020304" pitchFamily="18" charset="0"/>
              </a:rPr>
              <a:t> ने करवाया था।</a:t>
            </a:r>
            <a:endParaRPr lang="en-US" sz="2400" dirty="0">
              <a:latin typeface="Aparajita" panose="02020603050405020304" pitchFamily="18" charset="0"/>
              <a:cs typeface="Aparajita" panose="02020603050405020304" pitchFamily="18" charset="0"/>
            </a:endParaRPr>
          </a:p>
        </p:txBody>
      </p:sp>
      <p:sp>
        <p:nvSpPr>
          <p:cNvPr id="24" name="Freeform: Shape 23">
            <a:extLst>
              <a:ext uri="{FF2B5EF4-FFF2-40B4-BE49-F238E27FC236}">
                <a16:creationId xmlns:a16="http://schemas.microsoft.com/office/drawing/2014/main" id="{86B8807B-7828-4E42-86D6-939A5397D8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5108" y="-2055"/>
            <a:ext cx="4666892" cy="3481643"/>
          </a:xfrm>
          <a:custGeom>
            <a:avLst/>
            <a:gdLst>
              <a:gd name="connsiteX0" fmla="*/ 144173 w 4666892"/>
              <a:gd name="connsiteY0" fmla="*/ 0 h 3481643"/>
              <a:gd name="connsiteX1" fmla="*/ 4666892 w 4666892"/>
              <a:gd name="connsiteY1" fmla="*/ 0 h 3481643"/>
              <a:gd name="connsiteX2" fmla="*/ 4666892 w 4666892"/>
              <a:gd name="connsiteY2" fmla="*/ 2512390 h 3481643"/>
              <a:gd name="connsiteX3" fmla="*/ 4657487 w 4666892"/>
              <a:gd name="connsiteY3" fmla="*/ 2524968 h 3481643"/>
              <a:gd name="connsiteX4" fmla="*/ 2628900 w 4666892"/>
              <a:gd name="connsiteY4" fmla="*/ 3481643 h 3481643"/>
              <a:gd name="connsiteX5" fmla="*/ 0 w 4666892"/>
              <a:gd name="connsiteY5" fmla="*/ 852743 h 3481643"/>
              <a:gd name="connsiteX6" fmla="*/ 118190 w 4666892"/>
              <a:gd name="connsiteY6" fmla="*/ 70989 h 3481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66892" h="3481643">
                <a:moveTo>
                  <a:pt x="144173" y="0"/>
                </a:moveTo>
                <a:lnTo>
                  <a:pt x="4666892" y="0"/>
                </a:lnTo>
                <a:lnTo>
                  <a:pt x="4666892" y="2512390"/>
                </a:lnTo>
                <a:lnTo>
                  <a:pt x="4657487" y="2524968"/>
                </a:lnTo>
                <a:cubicBezTo>
                  <a:pt x="4175308" y="3109233"/>
                  <a:pt x="3445594" y="3481643"/>
                  <a:pt x="2628900" y="3481643"/>
                </a:cubicBezTo>
                <a:cubicBezTo>
                  <a:pt x="1176999" y="3481643"/>
                  <a:pt x="0" y="2304644"/>
                  <a:pt x="0" y="852743"/>
                </a:cubicBezTo>
                <a:cubicBezTo>
                  <a:pt x="0" y="580512"/>
                  <a:pt x="41379" y="317945"/>
                  <a:pt x="118190" y="70989"/>
                </a:cubicBezTo>
                <a:close/>
              </a:path>
            </a:pathLst>
          </a:cu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Dwarkadheesh temple.jpg">
            <a:extLst>
              <a:ext uri="{FF2B5EF4-FFF2-40B4-BE49-F238E27FC236}">
                <a16:creationId xmlns:a16="http://schemas.microsoft.com/office/drawing/2014/main" id="{D318551C-5A94-4350-B57C-040A735D6BF4}"/>
              </a:ext>
            </a:extLst>
          </p:cNvPr>
          <p:cNvPicPr>
            <a:picLocks noChangeAspect="1" noChangeArrowheads="1"/>
          </p:cNvPicPr>
          <p:nvPr/>
        </p:nvPicPr>
        <p:blipFill rotWithShape="1">
          <a:blip r:embed="rId3" cstate="print"/>
          <a:srcRect t="1768" r="-4" b="-4"/>
          <a:stretch/>
        </p:blipFill>
        <p:spPr bwMode="auto">
          <a:xfrm>
            <a:off x="7689829" y="-2055"/>
            <a:ext cx="4502173" cy="3316924"/>
          </a:xfrm>
          <a:custGeom>
            <a:avLst/>
            <a:gdLst/>
            <a:ahLst/>
            <a:cxnLst/>
            <a:rect l="l" t="t" r="r" b="b"/>
            <a:pathLst>
              <a:path w="4502173" h="3316924">
                <a:moveTo>
                  <a:pt x="154695" y="0"/>
                </a:moveTo>
                <a:lnTo>
                  <a:pt x="4502173" y="0"/>
                </a:lnTo>
                <a:lnTo>
                  <a:pt x="4502173" y="2237639"/>
                </a:lnTo>
                <a:lnTo>
                  <a:pt x="4365663" y="2420191"/>
                </a:lnTo>
                <a:cubicBezTo>
                  <a:pt x="3913696" y="2967849"/>
                  <a:pt x="3229704" y="3316924"/>
                  <a:pt x="2464181" y="3316924"/>
                </a:cubicBezTo>
                <a:cubicBezTo>
                  <a:pt x="1103251" y="3316924"/>
                  <a:pt x="0" y="2213673"/>
                  <a:pt x="0" y="852743"/>
                </a:cubicBezTo>
                <a:cubicBezTo>
                  <a:pt x="0" y="597569"/>
                  <a:pt x="38787" y="351454"/>
                  <a:pt x="110786" y="119971"/>
                </a:cubicBezTo>
                <a:close/>
              </a:path>
            </a:pathLst>
          </a:custGeom>
          <a:noFill/>
        </p:spPr>
      </p:pic>
      <p:sp>
        <p:nvSpPr>
          <p:cNvPr id="26" name="Freeform: Shape 25">
            <a:extLst>
              <a:ext uri="{FF2B5EF4-FFF2-40B4-BE49-F238E27FC236}">
                <a16:creationId xmlns:a16="http://schemas.microsoft.com/office/drawing/2014/main" id="{648F5915-2CE1-4F74-88C5-D4366893D2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4737" y="3918051"/>
            <a:ext cx="3587263" cy="2939948"/>
          </a:xfrm>
          <a:custGeom>
            <a:avLst/>
            <a:gdLst>
              <a:gd name="connsiteX0" fmla="*/ 2070613 w 3587263"/>
              <a:gd name="connsiteY0" fmla="*/ 0 h 2939948"/>
              <a:gd name="connsiteX1" fmla="*/ 3534758 w 3587263"/>
              <a:gd name="connsiteY1" fmla="*/ 606469 h 2939948"/>
              <a:gd name="connsiteX2" fmla="*/ 3587263 w 3587263"/>
              <a:gd name="connsiteY2" fmla="*/ 664240 h 2939948"/>
              <a:gd name="connsiteX3" fmla="*/ 3587263 w 3587263"/>
              <a:gd name="connsiteY3" fmla="*/ 2939948 h 2939948"/>
              <a:gd name="connsiteX4" fmla="*/ 193241 w 3587263"/>
              <a:gd name="connsiteY4" fmla="*/ 2939948 h 2939948"/>
              <a:gd name="connsiteX5" fmla="*/ 162719 w 3587263"/>
              <a:gd name="connsiteY5" fmla="*/ 2876589 h 2939948"/>
              <a:gd name="connsiteX6" fmla="*/ 0 w 3587263"/>
              <a:gd name="connsiteY6" fmla="*/ 2070613 h 2939948"/>
              <a:gd name="connsiteX7" fmla="*/ 2070613 w 3587263"/>
              <a:gd name="connsiteY7" fmla="*/ 0 h 2939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7263" h="2939948">
                <a:moveTo>
                  <a:pt x="2070613" y="0"/>
                </a:moveTo>
                <a:cubicBezTo>
                  <a:pt x="2642397" y="0"/>
                  <a:pt x="3160050" y="231761"/>
                  <a:pt x="3534758" y="606469"/>
                </a:cubicBezTo>
                <a:lnTo>
                  <a:pt x="3587263" y="664240"/>
                </a:lnTo>
                <a:lnTo>
                  <a:pt x="3587263" y="2939948"/>
                </a:lnTo>
                <a:lnTo>
                  <a:pt x="193241" y="2939948"/>
                </a:lnTo>
                <a:lnTo>
                  <a:pt x="162719" y="2876589"/>
                </a:lnTo>
                <a:cubicBezTo>
                  <a:pt x="57940" y="2628865"/>
                  <a:pt x="0" y="2356505"/>
                  <a:pt x="0" y="2070613"/>
                </a:cubicBezTo>
                <a:cubicBezTo>
                  <a:pt x="0" y="927045"/>
                  <a:pt x="927045" y="0"/>
                  <a:pt x="2070613" y="0"/>
                </a:cubicBezTo>
                <a:close/>
              </a:path>
            </a:pathLst>
          </a:cu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6" descr="https://upload.wikimedia.org/wikipedia/commons/thumb/9/90/Dwarakadheesh_temple%2C_Dwaraka.jpg/800px-Dwarakadheesh_temple%2C_Dwaraka.jpg">
            <a:extLst>
              <a:ext uri="{FF2B5EF4-FFF2-40B4-BE49-F238E27FC236}">
                <a16:creationId xmlns:a16="http://schemas.microsoft.com/office/drawing/2014/main" id="{A2EEB376-E8A8-4445-BBD8-046A7B3C9FDA}"/>
              </a:ext>
            </a:extLst>
          </p:cNvPr>
          <p:cNvPicPr>
            <a:picLocks noChangeAspect="1" noChangeArrowheads="1"/>
          </p:cNvPicPr>
          <p:nvPr/>
        </p:nvPicPr>
        <p:blipFill rotWithShape="1">
          <a:blip r:embed="rId4" cstate="print"/>
          <a:srcRect t="31062" r="4" b="8123"/>
          <a:stretch/>
        </p:blipFill>
        <p:spPr bwMode="auto">
          <a:xfrm>
            <a:off x="8768834" y="4082148"/>
            <a:ext cx="3423175" cy="2775859"/>
          </a:xfrm>
          <a:custGeom>
            <a:avLst/>
            <a:gdLst/>
            <a:ahLst/>
            <a:cxnLst/>
            <a:rect l="l" t="t" r="r" b="b"/>
            <a:pathLst>
              <a:path w="3423175" h="2775859">
                <a:moveTo>
                  <a:pt x="1906524" y="0"/>
                </a:moveTo>
                <a:cubicBezTo>
                  <a:pt x="2498805" y="0"/>
                  <a:pt x="3028006" y="270078"/>
                  <a:pt x="3377691" y="693798"/>
                </a:cubicBezTo>
                <a:lnTo>
                  <a:pt x="3423175" y="754624"/>
                </a:lnTo>
                <a:lnTo>
                  <a:pt x="3423175" y="2775859"/>
                </a:lnTo>
                <a:lnTo>
                  <a:pt x="211114" y="2775859"/>
                </a:lnTo>
                <a:lnTo>
                  <a:pt x="149824" y="2648629"/>
                </a:lnTo>
                <a:cubicBezTo>
                  <a:pt x="53349" y="2420536"/>
                  <a:pt x="0" y="2169760"/>
                  <a:pt x="0" y="1906524"/>
                </a:cubicBezTo>
                <a:cubicBezTo>
                  <a:pt x="0" y="853580"/>
                  <a:pt x="853580" y="0"/>
                  <a:pt x="1906524" y="0"/>
                </a:cubicBezTo>
                <a:close/>
              </a:path>
            </a:pathLst>
          </a:custGeom>
          <a:noFill/>
        </p:spPr>
      </p:pic>
    </p:spTree>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2" descr="आध्यात्म के साथ प्राकृतिक सुंदरता ...">
            <a:extLst>
              <a:ext uri="{FF2B5EF4-FFF2-40B4-BE49-F238E27FC236}">
                <a16:creationId xmlns:a16="http://schemas.microsoft.com/office/drawing/2014/main" id="{1630FBC0-C7AC-451E-9E33-259C2B07C285}"/>
              </a:ext>
            </a:extLst>
          </p:cNvPr>
          <p:cNvPicPr>
            <a:picLocks noChangeAspect="1" noChangeArrowheads="1"/>
          </p:cNvPicPr>
          <p:nvPr/>
        </p:nvPicPr>
        <p:blipFill rotWithShape="1">
          <a:blip r:embed="rId2" cstate="print">
            <a:duotone>
              <a:prstClr val="black"/>
              <a:schemeClr val="tx2">
                <a:tint val="45000"/>
                <a:satMod val="400000"/>
              </a:schemeClr>
            </a:duotone>
            <a:alphaModFix amt="35000"/>
          </a:blip>
          <a:srcRect t="2203"/>
          <a:stretch/>
        </p:blipFill>
        <p:spPr bwMode="auto">
          <a:xfrm>
            <a:off x="-7" y="-8"/>
            <a:ext cx="12192000" cy="6855958"/>
          </a:xfrm>
          <a:prstGeom prst="rect">
            <a:avLst/>
          </a:prstGeom>
          <a:noFill/>
        </p:spPr>
      </p:pic>
      <p:sp>
        <p:nvSpPr>
          <p:cNvPr id="2" name="Title 1"/>
          <p:cNvSpPr>
            <a:spLocks noGrp="1"/>
          </p:cNvSpPr>
          <p:nvPr>
            <p:ph type="title"/>
          </p:nvPr>
        </p:nvSpPr>
        <p:spPr>
          <a:xfrm>
            <a:off x="380184" y="844746"/>
            <a:ext cx="6387102" cy="1325563"/>
          </a:xfrm>
        </p:spPr>
        <p:txBody>
          <a:bodyPr>
            <a:normAutofit/>
          </a:bodyPr>
          <a:lstStyle/>
          <a:p>
            <a:r>
              <a:rPr lang="hi-IN" dirty="0" err="1"/>
              <a:t>अम्बाजी</a:t>
            </a:r>
            <a:r>
              <a:rPr lang="hi-IN" dirty="0"/>
              <a:t> माता </a:t>
            </a:r>
            <a:r>
              <a:rPr lang="hi-IN" dirty="0" err="1"/>
              <a:t>मन्दिर</a:t>
            </a:r>
            <a:endParaRPr lang="en-US" dirty="0"/>
          </a:p>
        </p:txBody>
      </p:sp>
      <p:sp>
        <p:nvSpPr>
          <p:cNvPr id="3" name="Content Placeholder 2"/>
          <p:cNvSpPr>
            <a:spLocks noGrp="1"/>
          </p:cNvSpPr>
          <p:nvPr>
            <p:ph idx="1"/>
          </p:nvPr>
        </p:nvSpPr>
        <p:spPr>
          <a:xfrm>
            <a:off x="801089" y="2017486"/>
            <a:ext cx="6382657" cy="4282922"/>
          </a:xfrm>
        </p:spPr>
        <p:txBody>
          <a:bodyPr anchor="t">
            <a:normAutofit/>
          </a:bodyPr>
          <a:lstStyle/>
          <a:p>
            <a:r>
              <a:rPr lang="hi-IN" sz="2400" dirty="0" err="1">
                <a:latin typeface="Aparajita" panose="02020603050405020304" pitchFamily="18" charset="0"/>
                <a:cs typeface="Aparajita" panose="02020603050405020304" pitchFamily="18" charset="0"/>
              </a:rPr>
              <a:t>अम्बाजी</a:t>
            </a:r>
            <a:r>
              <a:rPr lang="hi-IN" sz="2400" dirty="0">
                <a:latin typeface="Aparajita" panose="02020603050405020304" pitchFamily="18" charset="0"/>
                <a:cs typeface="Aparajita" panose="02020603050405020304" pitchFamily="18" charset="0"/>
              </a:rPr>
              <a:t> माता </a:t>
            </a:r>
            <a:r>
              <a:rPr lang="hi-IN" sz="2400" dirty="0" err="1">
                <a:latin typeface="Aparajita" panose="02020603050405020304" pitchFamily="18" charset="0"/>
                <a:cs typeface="Aparajita" panose="02020603050405020304" pitchFamily="18" charset="0"/>
              </a:rPr>
              <a:t>मन्दिर</a:t>
            </a:r>
            <a:r>
              <a:rPr lang="hi-IN" sz="2400" dirty="0">
                <a:latin typeface="Aparajita" panose="02020603050405020304" pitchFamily="18" charset="0"/>
                <a:cs typeface="Aparajita" panose="02020603050405020304" pitchFamily="18" charset="0"/>
              </a:rPr>
              <a:t> भारत में माँ शक्ति के </a:t>
            </a:r>
            <a:r>
              <a:rPr lang="en-IN" sz="2400" dirty="0">
                <a:latin typeface="Aparajita" panose="02020603050405020304" pitchFamily="18" charset="0"/>
                <a:cs typeface="Aparajita" panose="02020603050405020304" pitchFamily="18" charset="0"/>
              </a:rPr>
              <a:t>51</a:t>
            </a:r>
            <a:r>
              <a:rPr lang="hi-IN" sz="2400" dirty="0">
                <a:latin typeface="Aparajita" panose="02020603050405020304" pitchFamily="18" charset="0"/>
                <a:cs typeface="Aparajita" panose="02020603050405020304" pitchFamily="18" charset="0"/>
              </a:rPr>
              <a:t> </a:t>
            </a:r>
            <a:r>
              <a:rPr lang="hi-IN" sz="2400" dirty="0" err="1">
                <a:latin typeface="Aparajita" panose="02020603050405020304" pitchFamily="18" charset="0"/>
                <a:cs typeface="Aparajita" panose="02020603050405020304" pitchFamily="18" charset="0"/>
              </a:rPr>
              <a:t>शक्तिपीठों</a:t>
            </a:r>
            <a:r>
              <a:rPr lang="hi-IN" sz="2400" dirty="0">
                <a:latin typeface="Aparajita" panose="02020603050405020304" pitchFamily="18" charset="0"/>
                <a:cs typeface="Aparajita" panose="02020603050405020304" pitchFamily="18" charset="0"/>
              </a:rPr>
              <a:t> में से एक प्रधान पीठ है।</a:t>
            </a:r>
            <a:endParaRPr lang="en-US" sz="2400" dirty="0">
              <a:latin typeface="Aparajita" panose="02020603050405020304" pitchFamily="18" charset="0"/>
              <a:cs typeface="Aparajita" panose="02020603050405020304" pitchFamily="18" charset="0"/>
            </a:endParaRPr>
          </a:p>
          <a:p>
            <a:r>
              <a:rPr lang="hi-IN" sz="2400" dirty="0">
                <a:latin typeface="Aparajita" panose="02020603050405020304" pitchFamily="18" charset="0"/>
                <a:cs typeface="Aparajita" panose="02020603050405020304" pitchFamily="18" charset="0"/>
              </a:rPr>
              <a:t>यह </a:t>
            </a:r>
            <a:r>
              <a:rPr lang="hi-IN" sz="2400" dirty="0" err="1">
                <a:latin typeface="Aparajita" panose="02020603050405020304" pitchFamily="18" charset="0"/>
                <a:cs typeface="Aparajita" panose="02020603050405020304" pitchFamily="18" charset="0"/>
              </a:rPr>
              <a:t>पालनपुर</a:t>
            </a:r>
            <a:r>
              <a:rPr lang="hi-IN" sz="2400" dirty="0">
                <a:latin typeface="Aparajita" panose="02020603050405020304" pitchFamily="18" charset="0"/>
                <a:cs typeface="Aparajita" panose="02020603050405020304" pitchFamily="18" charset="0"/>
              </a:rPr>
              <a:t> से लगभग </a:t>
            </a:r>
            <a:r>
              <a:rPr lang="en-IN" sz="2400" dirty="0">
                <a:latin typeface="Aparajita" panose="02020603050405020304" pitchFamily="18" charset="0"/>
                <a:cs typeface="Aparajita" panose="02020603050405020304" pitchFamily="18" charset="0"/>
              </a:rPr>
              <a:t>65</a:t>
            </a:r>
            <a:r>
              <a:rPr lang="hi-IN" sz="2400" dirty="0">
                <a:latin typeface="Aparajita" panose="02020603050405020304" pitchFamily="18" charset="0"/>
                <a:cs typeface="Aparajita" panose="02020603050405020304" pitchFamily="18" charset="0"/>
              </a:rPr>
              <a:t> </a:t>
            </a:r>
            <a:r>
              <a:rPr lang="hi-IN" sz="2400" dirty="0" err="1">
                <a:latin typeface="Aparajita" panose="02020603050405020304" pitchFamily="18" charset="0"/>
                <a:cs typeface="Aparajita" panose="02020603050405020304" pitchFamily="18" charset="0"/>
              </a:rPr>
              <a:t>कि॰मी</a:t>
            </a:r>
            <a:r>
              <a:rPr lang="hi-IN" sz="2400" dirty="0">
                <a:latin typeface="Aparajita" panose="02020603050405020304" pitchFamily="18" charset="0"/>
                <a:cs typeface="Aparajita" panose="02020603050405020304" pitchFamily="18" charset="0"/>
              </a:rPr>
              <a:t>॰, </a:t>
            </a:r>
            <a:r>
              <a:rPr lang="hi-IN" sz="2400" dirty="0" err="1">
                <a:latin typeface="Aparajita" panose="02020603050405020304" pitchFamily="18" charset="0"/>
                <a:cs typeface="Aparajita" panose="02020603050405020304" pitchFamily="18" charset="0"/>
              </a:rPr>
              <a:t>आबू</a:t>
            </a:r>
            <a:r>
              <a:rPr lang="hi-IN" sz="2400" dirty="0">
                <a:latin typeface="Aparajita" panose="02020603050405020304" pitchFamily="18" charset="0"/>
                <a:cs typeface="Aparajita" panose="02020603050405020304" pitchFamily="18" charset="0"/>
              </a:rPr>
              <a:t> पर्वत से </a:t>
            </a:r>
            <a:r>
              <a:rPr lang="en-IN" sz="2400" dirty="0">
                <a:latin typeface="Aparajita" panose="02020603050405020304" pitchFamily="18" charset="0"/>
                <a:cs typeface="Aparajita" panose="02020603050405020304" pitchFamily="18" charset="0"/>
              </a:rPr>
              <a:t>45</a:t>
            </a:r>
            <a:r>
              <a:rPr lang="hi-IN" sz="2400" dirty="0">
                <a:latin typeface="Aparajita" panose="02020603050405020304" pitchFamily="18" charset="0"/>
                <a:cs typeface="Aparajita" panose="02020603050405020304" pitchFamily="18" charset="0"/>
              </a:rPr>
              <a:t> </a:t>
            </a:r>
            <a:r>
              <a:rPr lang="hi-IN" sz="2400" dirty="0" err="1">
                <a:latin typeface="Aparajita" panose="02020603050405020304" pitchFamily="18" charset="0"/>
                <a:cs typeface="Aparajita" panose="02020603050405020304" pitchFamily="18" charset="0"/>
              </a:rPr>
              <a:t>कि॰मी</a:t>
            </a:r>
            <a:r>
              <a:rPr lang="hi-IN" sz="2400" dirty="0">
                <a:latin typeface="Aparajita" panose="02020603050405020304" pitchFamily="18" charset="0"/>
                <a:cs typeface="Aparajita" panose="02020603050405020304" pitchFamily="18" charset="0"/>
              </a:rPr>
              <a:t>॰, </a:t>
            </a:r>
            <a:r>
              <a:rPr lang="hi-IN" sz="2400" dirty="0" err="1">
                <a:latin typeface="Aparajita" panose="02020603050405020304" pitchFamily="18" charset="0"/>
                <a:cs typeface="Aparajita" panose="02020603050405020304" pitchFamily="18" charset="0"/>
              </a:rPr>
              <a:t>आबू</a:t>
            </a:r>
            <a:r>
              <a:rPr lang="hi-IN" sz="2400" dirty="0">
                <a:latin typeface="Aparajita" panose="02020603050405020304" pitchFamily="18" charset="0"/>
                <a:cs typeface="Aparajita" panose="02020603050405020304" pitchFamily="18" charset="0"/>
              </a:rPr>
              <a:t> रोड से </a:t>
            </a:r>
            <a:r>
              <a:rPr lang="en-IN" sz="2400" dirty="0">
                <a:latin typeface="Aparajita" panose="02020603050405020304" pitchFamily="18" charset="0"/>
                <a:cs typeface="Aparajita" panose="02020603050405020304" pitchFamily="18" charset="0"/>
              </a:rPr>
              <a:t>25</a:t>
            </a:r>
            <a:r>
              <a:rPr lang="hi-IN" sz="2400" dirty="0">
                <a:latin typeface="Aparajita" panose="02020603050405020304" pitchFamily="18" charset="0"/>
                <a:cs typeface="Aparajita" panose="02020603050405020304" pitchFamily="18" charset="0"/>
              </a:rPr>
              <a:t> </a:t>
            </a:r>
            <a:r>
              <a:rPr lang="hi-IN" sz="2400" dirty="0" err="1">
                <a:latin typeface="Aparajita" panose="02020603050405020304" pitchFamily="18" charset="0"/>
                <a:cs typeface="Aparajita" panose="02020603050405020304" pitchFamily="18" charset="0"/>
              </a:rPr>
              <a:t>किमी</a:t>
            </a:r>
            <a:r>
              <a:rPr lang="en-IN" sz="2400" dirty="0">
                <a:latin typeface="Aparajita" panose="02020603050405020304" pitchFamily="18" charset="0"/>
                <a:cs typeface="Aparajita" panose="02020603050405020304" pitchFamily="18" charset="0"/>
              </a:rPr>
              <a:t> </a:t>
            </a:r>
            <a:r>
              <a:rPr lang="hi-IN" sz="2400" dirty="0">
                <a:latin typeface="Aparajita" panose="02020603050405020304" pitchFamily="18" charset="0"/>
                <a:cs typeface="Aparajita" panose="02020603050405020304" pitchFamily="18" charset="0"/>
              </a:rPr>
              <a:t>दूरी पर गुजरात-राजस्थान सीमा पर </a:t>
            </a:r>
            <a:r>
              <a:rPr lang="hi-IN" sz="2400" dirty="0" err="1">
                <a:latin typeface="Aparajita" panose="02020603050405020304" pitchFamily="18" charset="0"/>
                <a:cs typeface="Aparajita" panose="02020603050405020304" pitchFamily="18" charset="0"/>
              </a:rPr>
              <a:t>अरासुर</a:t>
            </a:r>
            <a:r>
              <a:rPr lang="hi-IN" sz="2400" dirty="0">
                <a:latin typeface="Aparajita" panose="02020603050405020304" pitchFamily="18" charset="0"/>
                <a:cs typeface="Aparajita" panose="02020603050405020304" pitchFamily="18" charset="0"/>
              </a:rPr>
              <a:t> पर्वत पर स्थित है।</a:t>
            </a:r>
            <a:endParaRPr lang="en-US" sz="2400" dirty="0">
              <a:latin typeface="Aparajita" panose="02020603050405020304" pitchFamily="18" charset="0"/>
              <a:cs typeface="Aparajita" panose="02020603050405020304" pitchFamily="18" charset="0"/>
            </a:endParaRPr>
          </a:p>
          <a:p>
            <a:r>
              <a:rPr lang="hi-IN" sz="2400" dirty="0">
                <a:latin typeface="Aparajita" panose="02020603050405020304" pitchFamily="18" charset="0"/>
                <a:cs typeface="Aparajita" panose="02020603050405020304" pitchFamily="18" charset="0"/>
              </a:rPr>
              <a:t>मां </a:t>
            </a:r>
            <a:r>
              <a:rPr lang="hi-IN" sz="2400" dirty="0" err="1">
                <a:latin typeface="Aparajita" panose="02020603050405020304" pitchFamily="18" charset="0"/>
                <a:cs typeface="Aparajita" panose="02020603050405020304" pitchFamily="18" charset="0"/>
              </a:rPr>
              <a:t>अम्बाजी</a:t>
            </a:r>
            <a:r>
              <a:rPr lang="hi-IN" sz="2400" dirty="0">
                <a:latin typeface="Aparajita" panose="02020603050405020304" pitchFamily="18" charset="0"/>
                <a:cs typeface="Aparajita" panose="02020603050405020304" pitchFamily="18" charset="0"/>
              </a:rPr>
              <a:t> की मूल </a:t>
            </a:r>
            <a:r>
              <a:rPr lang="hi-IN" sz="2400" dirty="0" err="1">
                <a:latin typeface="Aparajita" panose="02020603050405020304" pitchFamily="18" charset="0"/>
                <a:cs typeface="Aparajita" panose="02020603050405020304" pitchFamily="18" charset="0"/>
              </a:rPr>
              <a:t>पीठस्थल</a:t>
            </a:r>
            <a:r>
              <a:rPr lang="hi-IN" sz="2400" dirty="0">
                <a:latin typeface="Aparajita" panose="02020603050405020304" pitchFamily="18" charset="0"/>
                <a:cs typeface="Aparajita" panose="02020603050405020304" pitchFamily="18" charset="0"/>
              </a:rPr>
              <a:t> कस्बे में </a:t>
            </a:r>
            <a:r>
              <a:rPr lang="hi-IN" sz="2400" dirty="0" err="1">
                <a:latin typeface="Aparajita" panose="02020603050405020304" pitchFamily="18" charset="0"/>
                <a:cs typeface="Aparajita" panose="02020603050405020304" pitchFamily="18" charset="0"/>
              </a:rPr>
              <a:t>गब्बर</a:t>
            </a:r>
            <a:r>
              <a:rPr lang="hi-IN" sz="2400" dirty="0">
                <a:latin typeface="Aparajita" panose="02020603050405020304" pitchFamily="18" charset="0"/>
                <a:cs typeface="Aparajita" panose="02020603050405020304" pitchFamily="18" charset="0"/>
              </a:rPr>
              <a:t> पर्वत के शिखर पर है। </a:t>
            </a:r>
            <a:endParaRPr lang="en-US" sz="2400" dirty="0">
              <a:latin typeface="Aparajita" panose="02020603050405020304" pitchFamily="18" charset="0"/>
              <a:cs typeface="Aparajita" panose="02020603050405020304" pitchFamily="18" charset="0"/>
            </a:endParaRPr>
          </a:p>
          <a:p>
            <a:r>
              <a:rPr lang="hi-IN" sz="2400" dirty="0">
                <a:latin typeface="Aparajita" panose="02020603050405020304" pitchFamily="18" charset="0"/>
                <a:cs typeface="Aparajita" panose="02020603050405020304" pitchFamily="18" charset="0"/>
              </a:rPr>
              <a:t>बड़ी संख्या में श्रद्धालु यहां तीर्थयात्रा करने वर्ष </a:t>
            </a:r>
            <a:r>
              <a:rPr lang="hi-IN" sz="2400" dirty="0" err="1">
                <a:latin typeface="Aparajita" panose="02020603050405020304" pitchFamily="18" charset="0"/>
                <a:cs typeface="Aparajita" panose="02020603050405020304" pitchFamily="18" charset="0"/>
              </a:rPr>
              <a:t>पर्यन्त</a:t>
            </a:r>
            <a:r>
              <a:rPr lang="hi-IN" sz="2400" dirty="0">
                <a:latin typeface="Aparajita" panose="02020603050405020304" pitchFamily="18" charset="0"/>
                <a:cs typeface="Aparajita" panose="02020603050405020304" pitchFamily="18" charset="0"/>
              </a:rPr>
              <a:t> आते रहते हैं, विशेषकर पूर्णिमा के दिन</a:t>
            </a:r>
            <a:r>
              <a:rPr lang="hi-IN" sz="2000" dirty="0">
                <a:latin typeface="Aparajita" panose="02020603050405020304" pitchFamily="18" charset="0"/>
                <a:cs typeface="Aparajita" panose="02020603050405020304" pitchFamily="18" charset="0"/>
              </a:rPr>
              <a:t>। </a:t>
            </a:r>
            <a:endParaRPr lang="en-IN" sz="2000" dirty="0">
              <a:latin typeface="Aparajita" panose="02020603050405020304" pitchFamily="18" charset="0"/>
              <a:cs typeface="Aparajita" panose="02020603050405020304" pitchFamily="18" charset="0"/>
            </a:endParaRPr>
          </a:p>
          <a:p>
            <a:r>
              <a:rPr lang="hi-IN" sz="2400" dirty="0" err="1">
                <a:latin typeface="Aparajita" panose="02020603050405020304" pitchFamily="18" charset="0"/>
                <a:cs typeface="Aparajita" panose="02020603050405020304" pitchFamily="18" charset="0"/>
              </a:rPr>
              <a:t>भादरवीं</a:t>
            </a:r>
            <a:r>
              <a:rPr lang="hi-IN" sz="2400" dirty="0">
                <a:latin typeface="Aparajita" panose="02020603050405020304" pitchFamily="18" charset="0"/>
                <a:cs typeface="Aparajita" panose="02020603050405020304" pitchFamily="18" charset="0"/>
              </a:rPr>
              <a:t> पूर्णिमा के दिन यहाँ बड़ा मेला लगता है।</a:t>
            </a:r>
            <a:endParaRPr lang="en-US" sz="2400" dirty="0">
              <a:latin typeface="Aparajita" panose="02020603050405020304" pitchFamily="18" charset="0"/>
              <a:cs typeface="Aparajita" panose="02020603050405020304" pitchFamily="18" charset="0"/>
            </a:endParaRPr>
          </a:p>
        </p:txBody>
      </p:sp>
      <p:sp>
        <p:nvSpPr>
          <p:cNvPr id="29" name="Freeform: Shape 28">
            <a:extLst>
              <a:ext uri="{FF2B5EF4-FFF2-40B4-BE49-F238E27FC236}">
                <a16:creationId xmlns:a16="http://schemas.microsoft.com/office/drawing/2014/main" id="{86B8807B-7828-4E42-86D6-939A5397D8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5108" y="-2055"/>
            <a:ext cx="4666892" cy="3481643"/>
          </a:xfrm>
          <a:custGeom>
            <a:avLst/>
            <a:gdLst>
              <a:gd name="connsiteX0" fmla="*/ 144173 w 4666892"/>
              <a:gd name="connsiteY0" fmla="*/ 0 h 3481643"/>
              <a:gd name="connsiteX1" fmla="*/ 4666892 w 4666892"/>
              <a:gd name="connsiteY1" fmla="*/ 0 h 3481643"/>
              <a:gd name="connsiteX2" fmla="*/ 4666892 w 4666892"/>
              <a:gd name="connsiteY2" fmla="*/ 2512390 h 3481643"/>
              <a:gd name="connsiteX3" fmla="*/ 4657487 w 4666892"/>
              <a:gd name="connsiteY3" fmla="*/ 2524968 h 3481643"/>
              <a:gd name="connsiteX4" fmla="*/ 2628900 w 4666892"/>
              <a:gd name="connsiteY4" fmla="*/ 3481643 h 3481643"/>
              <a:gd name="connsiteX5" fmla="*/ 0 w 4666892"/>
              <a:gd name="connsiteY5" fmla="*/ 852743 h 3481643"/>
              <a:gd name="connsiteX6" fmla="*/ 118190 w 4666892"/>
              <a:gd name="connsiteY6" fmla="*/ 70989 h 3481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66892" h="3481643">
                <a:moveTo>
                  <a:pt x="144173" y="0"/>
                </a:moveTo>
                <a:lnTo>
                  <a:pt x="4666892" y="0"/>
                </a:lnTo>
                <a:lnTo>
                  <a:pt x="4666892" y="2512390"/>
                </a:lnTo>
                <a:lnTo>
                  <a:pt x="4657487" y="2524968"/>
                </a:lnTo>
                <a:cubicBezTo>
                  <a:pt x="4175308" y="3109233"/>
                  <a:pt x="3445594" y="3481643"/>
                  <a:pt x="2628900" y="3481643"/>
                </a:cubicBezTo>
                <a:cubicBezTo>
                  <a:pt x="1176999" y="3481643"/>
                  <a:pt x="0" y="2304644"/>
                  <a:pt x="0" y="852743"/>
                </a:cubicBezTo>
                <a:cubicBezTo>
                  <a:pt x="0" y="580512"/>
                  <a:pt x="41379" y="317945"/>
                  <a:pt x="118190" y="70989"/>
                </a:cubicBezTo>
                <a:close/>
              </a:path>
            </a:pathLst>
          </a:cu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6" descr="Bhadarvi Poonam's Mahamela In Ambaji From Today - अंबाजी ...">
            <a:extLst>
              <a:ext uri="{FF2B5EF4-FFF2-40B4-BE49-F238E27FC236}">
                <a16:creationId xmlns:a16="http://schemas.microsoft.com/office/drawing/2014/main" id="{E9D13084-2255-4FD3-A081-25B052B41F92}"/>
              </a:ext>
            </a:extLst>
          </p:cNvPr>
          <p:cNvPicPr>
            <a:picLocks noChangeAspect="1" noChangeArrowheads="1"/>
          </p:cNvPicPr>
          <p:nvPr/>
        </p:nvPicPr>
        <p:blipFill rotWithShape="1">
          <a:blip r:embed="rId3" cstate="print"/>
          <a:srcRect l="11095"/>
          <a:stretch/>
        </p:blipFill>
        <p:spPr bwMode="auto">
          <a:xfrm>
            <a:off x="7689829" y="-2055"/>
            <a:ext cx="4502173" cy="3316924"/>
          </a:xfrm>
          <a:custGeom>
            <a:avLst/>
            <a:gdLst/>
            <a:ahLst/>
            <a:cxnLst/>
            <a:rect l="l" t="t" r="r" b="b"/>
            <a:pathLst>
              <a:path w="4502173" h="3316924">
                <a:moveTo>
                  <a:pt x="154695" y="0"/>
                </a:moveTo>
                <a:lnTo>
                  <a:pt x="4502173" y="0"/>
                </a:lnTo>
                <a:lnTo>
                  <a:pt x="4502173" y="2237639"/>
                </a:lnTo>
                <a:lnTo>
                  <a:pt x="4365663" y="2420191"/>
                </a:lnTo>
                <a:cubicBezTo>
                  <a:pt x="3913696" y="2967849"/>
                  <a:pt x="3229704" y="3316924"/>
                  <a:pt x="2464181" y="3316924"/>
                </a:cubicBezTo>
                <a:cubicBezTo>
                  <a:pt x="1103251" y="3316924"/>
                  <a:pt x="0" y="2213673"/>
                  <a:pt x="0" y="852743"/>
                </a:cubicBezTo>
                <a:cubicBezTo>
                  <a:pt x="0" y="597569"/>
                  <a:pt x="38787" y="351454"/>
                  <a:pt x="110786" y="119971"/>
                </a:cubicBezTo>
                <a:close/>
              </a:path>
            </a:pathLst>
          </a:custGeom>
          <a:noFill/>
        </p:spPr>
      </p:pic>
      <p:sp>
        <p:nvSpPr>
          <p:cNvPr id="31" name="Freeform: Shape 30">
            <a:extLst>
              <a:ext uri="{FF2B5EF4-FFF2-40B4-BE49-F238E27FC236}">
                <a16:creationId xmlns:a16="http://schemas.microsoft.com/office/drawing/2014/main" id="{648F5915-2CE1-4F74-88C5-D4366893D2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4737" y="3918051"/>
            <a:ext cx="3587263" cy="2939948"/>
          </a:xfrm>
          <a:custGeom>
            <a:avLst/>
            <a:gdLst>
              <a:gd name="connsiteX0" fmla="*/ 2070613 w 3587263"/>
              <a:gd name="connsiteY0" fmla="*/ 0 h 2939948"/>
              <a:gd name="connsiteX1" fmla="*/ 3534758 w 3587263"/>
              <a:gd name="connsiteY1" fmla="*/ 606469 h 2939948"/>
              <a:gd name="connsiteX2" fmla="*/ 3587263 w 3587263"/>
              <a:gd name="connsiteY2" fmla="*/ 664240 h 2939948"/>
              <a:gd name="connsiteX3" fmla="*/ 3587263 w 3587263"/>
              <a:gd name="connsiteY3" fmla="*/ 2939948 h 2939948"/>
              <a:gd name="connsiteX4" fmla="*/ 193241 w 3587263"/>
              <a:gd name="connsiteY4" fmla="*/ 2939948 h 2939948"/>
              <a:gd name="connsiteX5" fmla="*/ 162719 w 3587263"/>
              <a:gd name="connsiteY5" fmla="*/ 2876589 h 2939948"/>
              <a:gd name="connsiteX6" fmla="*/ 0 w 3587263"/>
              <a:gd name="connsiteY6" fmla="*/ 2070613 h 2939948"/>
              <a:gd name="connsiteX7" fmla="*/ 2070613 w 3587263"/>
              <a:gd name="connsiteY7" fmla="*/ 0 h 2939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7263" h="2939948">
                <a:moveTo>
                  <a:pt x="2070613" y="0"/>
                </a:moveTo>
                <a:cubicBezTo>
                  <a:pt x="2642397" y="0"/>
                  <a:pt x="3160050" y="231761"/>
                  <a:pt x="3534758" y="606469"/>
                </a:cubicBezTo>
                <a:lnTo>
                  <a:pt x="3587263" y="664240"/>
                </a:lnTo>
                <a:lnTo>
                  <a:pt x="3587263" y="2939948"/>
                </a:lnTo>
                <a:lnTo>
                  <a:pt x="193241" y="2939948"/>
                </a:lnTo>
                <a:lnTo>
                  <a:pt x="162719" y="2876589"/>
                </a:lnTo>
                <a:cubicBezTo>
                  <a:pt x="57940" y="2628865"/>
                  <a:pt x="0" y="2356505"/>
                  <a:pt x="0" y="2070613"/>
                </a:cubicBezTo>
                <a:cubicBezTo>
                  <a:pt x="0" y="927045"/>
                  <a:pt x="927045" y="0"/>
                  <a:pt x="2070613" y="0"/>
                </a:cubicBezTo>
                <a:close/>
              </a:path>
            </a:pathLst>
          </a:cu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इस मंदिर में हुआ था श्रीकृष्ण का ...">
            <a:extLst>
              <a:ext uri="{FF2B5EF4-FFF2-40B4-BE49-F238E27FC236}">
                <a16:creationId xmlns:a16="http://schemas.microsoft.com/office/drawing/2014/main" id="{0C3E5DE4-8F64-448C-B1CC-CC8BF969AF54}"/>
              </a:ext>
            </a:extLst>
          </p:cNvPr>
          <p:cNvPicPr>
            <a:picLocks noChangeAspect="1" noChangeArrowheads="1"/>
          </p:cNvPicPr>
          <p:nvPr/>
        </p:nvPicPr>
        <p:blipFill rotWithShape="1">
          <a:blip r:embed="rId4" cstate="print"/>
          <a:srcRect r="7512" b="1"/>
          <a:stretch/>
        </p:blipFill>
        <p:spPr bwMode="auto">
          <a:xfrm>
            <a:off x="8768834" y="4082148"/>
            <a:ext cx="3423175" cy="2775859"/>
          </a:xfrm>
          <a:custGeom>
            <a:avLst/>
            <a:gdLst/>
            <a:ahLst/>
            <a:cxnLst/>
            <a:rect l="l" t="t" r="r" b="b"/>
            <a:pathLst>
              <a:path w="3423175" h="2775859">
                <a:moveTo>
                  <a:pt x="1906524" y="0"/>
                </a:moveTo>
                <a:cubicBezTo>
                  <a:pt x="2498805" y="0"/>
                  <a:pt x="3028006" y="270078"/>
                  <a:pt x="3377691" y="693798"/>
                </a:cubicBezTo>
                <a:lnTo>
                  <a:pt x="3423175" y="754624"/>
                </a:lnTo>
                <a:lnTo>
                  <a:pt x="3423175" y="2775859"/>
                </a:lnTo>
                <a:lnTo>
                  <a:pt x="211114" y="2775859"/>
                </a:lnTo>
                <a:lnTo>
                  <a:pt x="149824" y="2648629"/>
                </a:lnTo>
                <a:cubicBezTo>
                  <a:pt x="53349" y="2420536"/>
                  <a:pt x="0" y="2169760"/>
                  <a:pt x="0" y="1906524"/>
                </a:cubicBezTo>
                <a:cubicBezTo>
                  <a:pt x="0" y="853580"/>
                  <a:pt x="853580" y="0"/>
                  <a:pt x="1906524" y="0"/>
                </a:cubicBezTo>
                <a:close/>
              </a:path>
            </a:pathLst>
          </a:custGeom>
          <a:noFill/>
        </p:spPr>
      </p:pic>
    </p:spTree>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61B2A784-4501-42A8-86DF-DB27DE3950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25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doughnut, indoor, sitting, donut&#10;&#10;Description automatically generated">
            <a:extLst>
              <a:ext uri="{FF2B5EF4-FFF2-40B4-BE49-F238E27FC236}">
                <a16:creationId xmlns:a16="http://schemas.microsoft.com/office/drawing/2014/main" id="{8822A889-1097-4387-806F-49601357298A}"/>
              </a:ext>
            </a:extLst>
          </p:cNvPr>
          <p:cNvPicPr>
            <a:picLocks noChangeAspect="1"/>
          </p:cNvPicPr>
          <p:nvPr/>
        </p:nvPicPr>
        <p:blipFill rotWithShape="1">
          <a:blip r:embed="rId2">
            <a:alphaModFix amt="35000"/>
            <a:extLst>
              <a:ext uri="{28A0092B-C50C-407E-A947-70E740481C1C}">
                <a14:useLocalDpi xmlns:a14="http://schemas.microsoft.com/office/drawing/2010/main" val="0"/>
              </a:ext>
            </a:extLst>
          </a:blip>
          <a:srcRect t="15730"/>
          <a:stretch/>
        </p:blipFill>
        <p:spPr>
          <a:xfrm>
            <a:off x="20" y="10"/>
            <a:ext cx="12191981" cy="6857990"/>
          </a:xfrm>
          <a:prstGeom prst="rect">
            <a:avLst/>
          </a:prstGeom>
        </p:spPr>
      </p:pic>
      <p:sp>
        <p:nvSpPr>
          <p:cNvPr id="8" name="TextBox 7">
            <a:extLst>
              <a:ext uri="{FF2B5EF4-FFF2-40B4-BE49-F238E27FC236}">
                <a16:creationId xmlns:a16="http://schemas.microsoft.com/office/drawing/2014/main" id="{796E1822-2B7B-40EC-AE9B-C5A3D5B12AAB}"/>
              </a:ext>
            </a:extLst>
          </p:cNvPr>
          <p:cNvSpPr txBox="1"/>
          <p:nvPr/>
        </p:nvSpPr>
        <p:spPr>
          <a:xfrm>
            <a:off x="4982818" y="964811"/>
            <a:ext cx="6997148" cy="4928377"/>
          </a:xfrm>
          <a:prstGeom prst="rect">
            <a:avLst/>
          </a:prstGeom>
        </p:spPr>
        <p:txBody>
          <a:bodyPr vert="horz" lIns="91440" tIns="45720" rIns="91440" bIns="45720" rtlCol="0" anchor="b">
            <a:normAutofit fontScale="47500" lnSpcReduction="20000"/>
          </a:bodyPr>
          <a:lstStyle/>
          <a:p>
            <a:pPr marL="285750" indent="-285750">
              <a:buFont typeface="Arial" panose="020B0604020202020204" pitchFamily="34" charset="0"/>
              <a:buChar char="•"/>
            </a:pPr>
            <a:r>
              <a:rPr lang="hi-IN" sz="6000" dirty="0">
                <a:latin typeface="Aparajita" panose="02020603050405020304" pitchFamily="18" charset="0"/>
                <a:cs typeface="Aparajita" panose="02020603050405020304" pitchFamily="18" charset="0"/>
              </a:rPr>
              <a:t>गुजरात में पाषाण युग से ही इंसानों कि बस्ती रही है|</a:t>
            </a:r>
            <a:endParaRPr lang="en-IN" sz="6000" dirty="0">
              <a:latin typeface="Aparajita" panose="02020603050405020304" pitchFamily="18" charset="0"/>
              <a:cs typeface="Aparajita" panose="02020603050405020304" pitchFamily="18" charset="0"/>
            </a:endParaRPr>
          </a:p>
          <a:p>
            <a:pPr marL="285750" indent="-285750">
              <a:buFont typeface="Arial" panose="020B0604020202020204" pitchFamily="34" charset="0"/>
              <a:buChar char="•"/>
            </a:pPr>
            <a:endParaRPr lang="en-IN" sz="6000" dirty="0">
              <a:latin typeface="Aparajita" panose="02020603050405020304" pitchFamily="18" charset="0"/>
              <a:cs typeface="Aparajita" panose="02020603050405020304" pitchFamily="18" charset="0"/>
            </a:endParaRPr>
          </a:p>
          <a:p>
            <a:pPr marL="285750" indent="-285750">
              <a:buFont typeface="Arial" panose="020B0604020202020204" pitchFamily="34" charset="0"/>
              <a:buChar char="•"/>
            </a:pPr>
            <a:r>
              <a:rPr lang="hi-IN" sz="6000" dirty="0" err="1">
                <a:latin typeface="Aparajita" panose="02020603050405020304" pitchFamily="18" charset="0"/>
                <a:cs typeface="Aparajita" panose="02020603050405020304" pitchFamily="18" charset="0"/>
              </a:rPr>
              <a:t>साबरमती</a:t>
            </a:r>
            <a:r>
              <a:rPr lang="hi-IN" sz="6000" dirty="0">
                <a:latin typeface="Aparajita" panose="02020603050405020304" pitchFamily="18" charset="0"/>
                <a:cs typeface="Aparajita" panose="02020603050405020304" pitchFamily="18" charset="0"/>
              </a:rPr>
              <a:t> , माही , नर्मदा नदी के किनारे इंसानों की बस्तियों के कई स्थल मिले है |</a:t>
            </a:r>
          </a:p>
          <a:p>
            <a:pPr marL="285750" indent="-285750">
              <a:buFont typeface="Arial" panose="020B0604020202020204" pitchFamily="34" charset="0"/>
              <a:buChar char="•"/>
            </a:pPr>
            <a:endParaRPr lang="hi-IN" sz="6000" dirty="0">
              <a:latin typeface="Aparajita" panose="02020603050405020304" pitchFamily="18" charset="0"/>
              <a:cs typeface="Aparajita" panose="02020603050405020304" pitchFamily="18" charset="0"/>
            </a:endParaRPr>
          </a:p>
          <a:p>
            <a:pPr marL="285750" indent="-285750">
              <a:buFont typeface="Arial" panose="020B0604020202020204" pitchFamily="34" charset="0"/>
              <a:buChar char="•"/>
            </a:pPr>
            <a:r>
              <a:rPr lang="hi-IN" sz="6000" dirty="0" err="1">
                <a:latin typeface="Aparajita" panose="02020603050405020304" pitchFamily="18" charset="0"/>
                <a:cs typeface="Aparajita" panose="02020603050405020304" pitchFamily="18" charset="0"/>
              </a:rPr>
              <a:t>सिन्धु</a:t>
            </a:r>
            <a:r>
              <a:rPr lang="hi-IN" sz="6000" dirty="0">
                <a:latin typeface="Aparajita" panose="02020603050405020304" pitchFamily="18" charset="0"/>
                <a:cs typeface="Aparajita" panose="02020603050405020304" pitchFamily="18" charset="0"/>
              </a:rPr>
              <a:t> घाटी सभ्यता के भी कई स्थान गुजरात में हैं  , </a:t>
            </a:r>
            <a:r>
              <a:rPr lang="hi-IN" sz="6000" dirty="0" err="1">
                <a:latin typeface="Aparajita" panose="02020603050405020304" pitchFamily="18" charset="0"/>
                <a:cs typeface="Aparajita" panose="02020603050405020304" pitchFamily="18" charset="0"/>
              </a:rPr>
              <a:t>जिनमे</a:t>
            </a:r>
            <a:r>
              <a:rPr lang="hi-IN" sz="6000" dirty="0">
                <a:latin typeface="Aparajita" panose="02020603050405020304" pitchFamily="18" charset="0"/>
                <a:cs typeface="Aparajita" panose="02020603050405020304" pitchFamily="18" charset="0"/>
              </a:rPr>
              <a:t> </a:t>
            </a:r>
            <a:r>
              <a:rPr lang="hi-IN" sz="6000" dirty="0" err="1">
                <a:latin typeface="Aparajita" panose="02020603050405020304" pitchFamily="18" charset="0"/>
                <a:cs typeface="Aparajita" panose="02020603050405020304" pitchFamily="18" charset="0"/>
              </a:rPr>
              <a:t>लोथल</a:t>
            </a:r>
            <a:r>
              <a:rPr lang="hi-IN" sz="6000" dirty="0">
                <a:latin typeface="Aparajita" panose="02020603050405020304" pitchFamily="18" charset="0"/>
                <a:cs typeface="Aparajita" panose="02020603050405020304" pitchFamily="18" charset="0"/>
              </a:rPr>
              <a:t> , </a:t>
            </a:r>
            <a:r>
              <a:rPr lang="hi-IN" sz="6000" dirty="0" err="1">
                <a:latin typeface="Aparajita" panose="02020603050405020304" pitchFamily="18" charset="0"/>
                <a:cs typeface="Aparajita" panose="02020603050405020304" pitchFamily="18" charset="0"/>
              </a:rPr>
              <a:t>धोलावीरा</a:t>
            </a:r>
            <a:r>
              <a:rPr lang="hi-IN" sz="6000" dirty="0">
                <a:latin typeface="Aparajita" panose="02020603050405020304" pitchFamily="18" charset="0"/>
                <a:cs typeface="Aparajita" panose="02020603050405020304" pitchFamily="18" charset="0"/>
              </a:rPr>
              <a:t> ,</a:t>
            </a:r>
            <a:r>
              <a:rPr lang="hi-IN" sz="6000" dirty="0" err="1">
                <a:latin typeface="Aparajita" panose="02020603050405020304" pitchFamily="18" charset="0"/>
                <a:cs typeface="Aparajita" panose="02020603050405020304" pitchFamily="18" charset="0"/>
              </a:rPr>
              <a:t>देसलपुर</a:t>
            </a:r>
            <a:r>
              <a:rPr lang="hi-IN" sz="6000" dirty="0">
                <a:latin typeface="Aparajita" panose="02020603050405020304" pitchFamily="18" charset="0"/>
                <a:cs typeface="Aparajita" panose="02020603050405020304" pitchFamily="18" charset="0"/>
              </a:rPr>
              <a:t> आदि प्रमुख है |</a:t>
            </a:r>
          </a:p>
          <a:p>
            <a:endParaRPr lang="hi-IN" sz="6000" dirty="0">
              <a:latin typeface="Aparajita" panose="02020603050405020304" pitchFamily="18" charset="0"/>
              <a:cs typeface="Aparajita" panose="02020603050405020304" pitchFamily="18" charset="0"/>
            </a:endParaRPr>
          </a:p>
          <a:p>
            <a:pPr marL="285750" indent="-285750">
              <a:buFont typeface="Arial" panose="020B0604020202020204" pitchFamily="34" charset="0"/>
              <a:buChar char="•"/>
            </a:pPr>
            <a:r>
              <a:rPr lang="hi-IN" sz="6000" dirty="0">
                <a:latin typeface="Aparajita" panose="02020603050405020304" pitchFamily="18" charset="0"/>
                <a:cs typeface="Aparajita" panose="02020603050405020304" pitchFamily="18" charset="0"/>
              </a:rPr>
              <a:t>लौह युग में </a:t>
            </a:r>
            <a:r>
              <a:rPr lang="hi-IN" sz="6000" dirty="0" err="1">
                <a:latin typeface="Aparajita" panose="02020603050405020304" pitchFamily="18" charset="0"/>
                <a:cs typeface="Aparajita" panose="02020603050405020304" pitchFamily="18" charset="0"/>
              </a:rPr>
              <a:t>भरूच</a:t>
            </a:r>
            <a:r>
              <a:rPr lang="hi-IN" sz="6000" dirty="0">
                <a:latin typeface="Aparajita" panose="02020603050405020304" pitchFamily="18" charset="0"/>
                <a:cs typeface="Aparajita" panose="02020603050405020304" pitchFamily="18" charset="0"/>
              </a:rPr>
              <a:t> व्यापार का मुख्य बंदरगाह था |</a:t>
            </a:r>
          </a:p>
          <a:p>
            <a:pPr marL="285750" indent="-285750">
              <a:buFont typeface="Arial" panose="020B0604020202020204" pitchFamily="34" charset="0"/>
              <a:buChar char="•"/>
            </a:pPr>
            <a:endParaRPr lang="hi-IN" sz="6000" dirty="0">
              <a:latin typeface="Aparajita" panose="02020603050405020304" pitchFamily="18" charset="0"/>
              <a:cs typeface="Aparajita" panose="02020603050405020304" pitchFamily="18" charset="0"/>
            </a:endParaRPr>
          </a:p>
          <a:p>
            <a:pPr marL="285750" indent="-285750">
              <a:buFont typeface="Arial" panose="020B0604020202020204" pitchFamily="34" charset="0"/>
              <a:buChar char="•"/>
            </a:pPr>
            <a:r>
              <a:rPr lang="hi-IN" sz="6000" dirty="0">
                <a:latin typeface="Aparajita" panose="02020603050405020304" pitchFamily="18" charset="0"/>
                <a:cs typeface="Aparajita" panose="02020603050405020304" pitchFamily="18" charset="0"/>
              </a:rPr>
              <a:t>इस युग में द्वारका , </a:t>
            </a:r>
            <a:r>
              <a:rPr lang="hi-IN" sz="6000" dirty="0" err="1">
                <a:latin typeface="Aparajita" panose="02020603050405020304" pitchFamily="18" charset="0"/>
                <a:cs typeface="Aparajita" panose="02020603050405020304" pitchFamily="18" charset="0"/>
              </a:rPr>
              <a:t>भरूच</a:t>
            </a:r>
            <a:r>
              <a:rPr lang="hi-IN" sz="6000" dirty="0">
                <a:latin typeface="Aparajita" panose="02020603050405020304" pitchFamily="18" charset="0"/>
                <a:cs typeface="Aparajita" panose="02020603050405020304" pitchFamily="18" charset="0"/>
              </a:rPr>
              <a:t> , </a:t>
            </a:r>
            <a:r>
              <a:rPr lang="hi-IN" sz="6000" dirty="0" err="1">
                <a:latin typeface="Aparajita" panose="02020603050405020304" pitchFamily="18" charset="0"/>
                <a:cs typeface="Aparajita" panose="02020603050405020304" pitchFamily="18" charset="0"/>
              </a:rPr>
              <a:t>पाटन</a:t>
            </a:r>
            <a:r>
              <a:rPr lang="hi-IN" sz="6000" dirty="0">
                <a:latin typeface="Aparajita" panose="02020603050405020304" pitchFamily="18" charset="0"/>
                <a:cs typeface="Aparajita" panose="02020603050405020304" pitchFamily="18" charset="0"/>
              </a:rPr>
              <a:t> गुजरात के मुख्य शहरों में से थे |</a:t>
            </a:r>
            <a:endParaRPr lang="en-IN" sz="6000" dirty="0">
              <a:latin typeface="Aparajita" panose="02020603050405020304" pitchFamily="18" charset="0"/>
              <a:cs typeface="Aparajita" panose="02020603050405020304" pitchFamily="18" charset="0"/>
            </a:endParaRPr>
          </a:p>
          <a:p>
            <a:endParaRPr lang="en-IN" sz="6000" dirty="0">
              <a:latin typeface="Aparajita" panose="02020603050405020304" pitchFamily="18" charset="0"/>
              <a:cs typeface="Aparajita" panose="02020603050405020304" pitchFamily="18" charset="0"/>
            </a:endParaRPr>
          </a:p>
        </p:txBody>
      </p:sp>
      <p:sp>
        <p:nvSpPr>
          <p:cNvPr id="15" name="Rectangle 14">
            <a:extLst>
              <a:ext uri="{FF2B5EF4-FFF2-40B4-BE49-F238E27FC236}">
                <a16:creationId xmlns:a16="http://schemas.microsoft.com/office/drawing/2014/main" id="{3BD53A9B-9757-4152-AC12-68721FC8A1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964811"/>
            <a:ext cx="4803820" cy="4928378"/>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ece of stone&#10;&#10;Description automatically generated">
            <a:extLst>
              <a:ext uri="{FF2B5EF4-FFF2-40B4-BE49-F238E27FC236}">
                <a16:creationId xmlns:a16="http://schemas.microsoft.com/office/drawing/2014/main" id="{8C42136D-1593-4D35-B7DC-44FA581B1F42}"/>
              </a:ext>
            </a:extLst>
          </p:cNvPr>
          <p:cNvPicPr>
            <a:picLocks noChangeAspect="1"/>
          </p:cNvPicPr>
          <p:nvPr/>
        </p:nvPicPr>
        <p:blipFill rotWithShape="1">
          <a:blip r:embed="rId3">
            <a:extLst>
              <a:ext uri="{28A0092B-C50C-407E-A947-70E740481C1C}">
                <a14:useLocalDpi xmlns:a14="http://schemas.microsoft.com/office/drawing/2010/main" val="0"/>
              </a:ext>
            </a:extLst>
          </a:blip>
          <a:srcRect l="8454" r="24529" b="-2"/>
          <a:stretch/>
        </p:blipFill>
        <p:spPr>
          <a:xfrm>
            <a:off x="20" y="1129284"/>
            <a:ext cx="4617700" cy="4599432"/>
          </a:xfrm>
          <a:prstGeom prst="rect">
            <a:avLst/>
          </a:prstGeom>
        </p:spPr>
      </p:pic>
    </p:spTree>
    <p:extLst>
      <p:ext uri="{BB962C8B-B14F-4D97-AF65-F5344CB8AC3E}">
        <p14:creationId xmlns:p14="http://schemas.microsoft.com/office/powerpoint/2010/main" val="1272012259"/>
      </p:ext>
    </p:extLst>
  </p:cSld>
  <p:clrMapOvr>
    <a:overrideClrMapping bg1="dk1" tx1="lt1" bg2="dk2" tx2="lt2" accent1="accent1" accent2="accent2" accent3="accent3" accent4="accent4" accent5="accent5" accent6="accent6" hlink="hlink" folHlink="folHlink"/>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6" descr="स्टैच्यू ऑफ यूनिटी की जानकारी – Statue Of ...">
            <a:extLst>
              <a:ext uri="{FF2B5EF4-FFF2-40B4-BE49-F238E27FC236}">
                <a16:creationId xmlns:a16="http://schemas.microsoft.com/office/drawing/2014/main" id="{F1727F87-769C-46EA-91FE-92E19984BD1E}"/>
              </a:ext>
            </a:extLst>
          </p:cNvPr>
          <p:cNvPicPr>
            <a:picLocks noChangeAspect="1" noChangeArrowheads="1"/>
          </p:cNvPicPr>
          <p:nvPr/>
        </p:nvPicPr>
        <p:blipFill rotWithShape="1">
          <a:blip r:embed="rId2" cstate="print">
            <a:duotone>
              <a:prstClr val="black"/>
              <a:schemeClr val="tx2">
                <a:tint val="45000"/>
                <a:satMod val="400000"/>
              </a:schemeClr>
            </a:duotone>
            <a:alphaModFix amt="35000"/>
          </a:blip>
          <a:srcRect t="16070"/>
          <a:stretch/>
        </p:blipFill>
        <p:spPr bwMode="auto">
          <a:xfrm>
            <a:off x="-7" y="-8"/>
            <a:ext cx="12192000" cy="6855958"/>
          </a:xfrm>
          <a:prstGeom prst="rect">
            <a:avLst/>
          </a:prstGeom>
          <a:noFill/>
        </p:spPr>
      </p:pic>
      <p:sp>
        <p:nvSpPr>
          <p:cNvPr id="2" name="Title 1"/>
          <p:cNvSpPr>
            <a:spLocks noGrp="1"/>
          </p:cNvSpPr>
          <p:nvPr>
            <p:ph type="title"/>
          </p:nvPr>
        </p:nvSpPr>
        <p:spPr>
          <a:xfrm>
            <a:off x="467269" y="773206"/>
            <a:ext cx="6387102" cy="1325563"/>
          </a:xfrm>
        </p:spPr>
        <p:txBody>
          <a:bodyPr>
            <a:normAutofit/>
          </a:bodyPr>
          <a:lstStyle/>
          <a:p>
            <a:r>
              <a:rPr lang="en-US" dirty="0"/>
              <a:t> </a:t>
            </a:r>
            <a:r>
              <a:rPr lang="hi-IN" dirty="0" err="1"/>
              <a:t>स्टैच्यू</a:t>
            </a:r>
            <a:r>
              <a:rPr lang="hi-IN" dirty="0"/>
              <a:t> ऑफ </a:t>
            </a:r>
            <a:r>
              <a:rPr lang="hi-IN" dirty="0" err="1"/>
              <a:t>यूनिटी</a:t>
            </a:r>
            <a:endParaRPr lang="en-US" dirty="0"/>
          </a:p>
        </p:txBody>
      </p:sp>
      <p:sp>
        <p:nvSpPr>
          <p:cNvPr id="3" name="Content Placeholder 2"/>
          <p:cNvSpPr>
            <a:spLocks noGrp="1"/>
          </p:cNvSpPr>
          <p:nvPr>
            <p:ph idx="1"/>
          </p:nvPr>
        </p:nvSpPr>
        <p:spPr>
          <a:xfrm>
            <a:off x="805542" y="2098769"/>
            <a:ext cx="6382657" cy="3954897"/>
          </a:xfrm>
        </p:spPr>
        <p:txBody>
          <a:bodyPr anchor="t">
            <a:noAutofit/>
          </a:bodyPr>
          <a:lstStyle/>
          <a:p>
            <a:r>
              <a:rPr lang="hi-IN" sz="2400" dirty="0" err="1">
                <a:latin typeface="Aparajita" panose="02020603050405020304" pitchFamily="18" charset="0"/>
                <a:cs typeface="Aparajita" panose="02020603050405020304" pitchFamily="18" charset="0"/>
              </a:rPr>
              <a:t>स्टैच्यू</a:t>
            </a:r>
            <a:r>
              <a:rPr lang="hi-IN" sz="2400" dirty="0">
                <a:latin typeface="Aparajita" panose="02020603050405020304" pitchFamily="18" charset="0"/>
                <a:cs typeface="Aparajita" panose="02020603050405020304" pitchFamily="18" charset="0"/>
              </a:rPr>
              <a:t> ऑफ </a:t>
            </a:r>
            <a:r>
              <a:rPr lang="hi-IN" sz="2400" dirty="0" err="1">
                <a:latin typeface="Aparajita" panose="02020603050405020304" pitchFamily="18" charset="0"/>
                <a:cs typeface="Aparajita" panose="02020603050405020304" pitchFamily="18" charset="0"/>
              </a:rPr>
              <a:t>यूनिटी</a:t>
            </a:r>
            <a:r>
              <a:rPr lang="hi-IN" sz="2400" dirty="0">
                <a:latin typeface="Aparajita" panose="02020603050405020304" pitchFamily="18" charset="0"/>
                <a:cs typeface="Aparajita" panose="02020603050405020304" pitchFamily="18" charset="0"/>
              </a:rPr>
              <a:t> भारत के प्रथम उप </a:t>
            </a:r>
            <a:r>
              <a:rPr lang="hi-IN" sz="2400" dirty="0" err="1">
                <a:latin typeface="Aparajita" panose="02020603050405020304" pitchFamily="18" charset="0"/>
                <a:cs typeface="Aparajita" panose="02020603050405020304" pitchFamily="18" charset="0"/>
              </a:rPr>
              <a:t>प्रधानमन्त्री</a:t>
            </a:r>
            <a:r>
              <a:rPr lang="hi-IN" sz="2400" dirty="0">
                <a:latin typeface="Aparajita" panose="02020603050405020304" pitchFamily="18" charset="0"/>
                <a:cs typeface="Aparajita" panose="02020603050405020304" pitchFamily="18" charset="0"/>
              </a:rPr>
              <a:t> तथा  </a:t>
            </a:r>
            <a:r>
              <a:rPr lang="hi-IN" sz="2400" dirty="0" err="1">
                <a:latin typeface="Aparajita" panose="02020603050405020304" pitchFamily="18" charset="0"/>
                <a:cs typeface="Aparajita" panose="02020603050405020304" pitchFamily="18" charset="0"/>
              </a:rPr>
              <a:t>गृहमन्त्री</a:t>
            </a:r>
            <a:r>
              <a:rPr lang="hi-IN" sz="2400" dirty="0">
                <a:latin typeface="Aparajita" panose="02020603050405020304" pitchFamily="18" charset="0"/>
                <a:cs typeface="Aparajita" panose="02020603050405020304" pitchFamily="18" charset="0"/>
              </a:rPr>
              <a:t> </a:t>
            </a:r>
            <a:r>
              <a:rPr lang="hi-IN" sz="2400" dirty="0" err="1">
                <a:latin typeface="Aparajita" panose="02020603050405020304" pitchFamily="18" charset="0"/>
                <a:cs typeface="Aparajita" panose="02020603050405020304" pitchFamily="18" charset="0"/>
              </a:rPr>
              <a:t>लौहपुरुष</a:t>
            </a:r>
            <a:r>
              <a:rPr lang="hi-IN" sz="2400" dirty="0">
                <a:latin typeface="Aparajita" panose="02020603050405020304" pitchFamily="18" charset="0"/>
                <a:cs typeface="Aparajita" panose="02020603050405020304" pitchFamily="18" charset="0"/>
              </a:rPr>
              <a:t>  </a:t>
            </a:r>
            <a:r>
              <a:rPr lang="hi-IN" sz="2400" dirty="0" err="1">
                <a:latin typeface="Aparajita" panose="02020603050405020304" pitchFamily="18" charset="0"/>
                <a:cs typeface="Aparajita" panose="02020603050405020304" pitchFamily="18" charset="0"/>
              </a:rPr>
              <a:t>वल्लभभाई</a:t>
            </a:r>
            <a:r>
              <a:rPr lang="hi-IN" sz="2400" dirty="0">
                <a:latin typeface="Aparajita" panose="02020603050405020304" pitchFamily="18" charset="0"/>
                <a:cs typeface="Aparajita" panose="02020603050405020304" pitchFamily="18" charset="0"/>
              </a:rPr>
              <a:t> पटेल को समर्पित एक स्मारक है, जो गुजरात के नर्मदा जिले में स्थित है। </a:t>
            </a:r>
            <a:endParaRPr lang="en-US" sz="2400" dirty="0">
              <a:latin typeface="Aparajita" panose="02020603050405020304" pitchFamily="18" charset="0"/>
              <a:cs typeface="Aparajita" panose="02020603050405020304" pitchFamily="18" charset="0"/>
            </a:endParaRPr>
          </a:p>
          <a:p>
            <a:r>
              <a:rPr lang="hi-IN" sz="2400" dirty="0">
                <a:latin typeface="Aparajita" panose="02020603050405020304" pitchFamily="18" charset="0"/>
                <a:cs typeface="Aparajita" panose="02020603050405020304" pitchFamily="18" charset="0"/>
              </a:rPr>
              <a:t>गुजरात के तत्कालीन </a:t>
            </a:r>
            <a:r>
              <a:rPr lang="hi-IN" sz="2400" dirty="0" err="1">
                <a:latin typeface="Aparajita" panose="02020603050405020304" pitchFamily="18" charset="0"/>
                <a:cs typeface="Aparajita" panose="02020603050405020304" pitchFamily="18" charset="0"/>
              </a:rPr>
              <a:t>मुख्यमन्त्री</a:t>
            </a:r>
            <a:r>
              <a:rPr lang="hi-IN" sz="2400" dirty="0">
                <a:latin typeface="Aparajita" panose="02020603050405020304" pitchFamily="18" charset="0"/>
                <a:cs typeface="Aparajita" panose="02020603050405020304" pitchFamily="18" charset="0"/>
              </a:rPr>
              <a:t> </a:t>
            </a:r>
            <a:r>
              <a:rPr lang="hi-IN" sz="2400" dirty="0" err="1">
                <a:latin typeface="Aparajita" panose="02020603050405020304" pitchFamily="18" charset="0"/>
                <a:cs typeface="Aparajita" panose="02020603050405020304" pitchFamily="18" charset="0"/>
              </a:rPr>
              <a:t>नरेन्द्र</a:t>
            </a:r>
            <a:r>
              <a:rPr lang="hi-IN" sz="2400" dirty="0">
                <a:latin typeface="Aparajita" panose="02020603050405020304" pitchFamily="18" charset="0"/>
                <a:cs typeface="Aparajita" panose="02020603050405020304" pitchFamily="18" charset="0"/>
              </a:rPr>
              <a:t> मोदी ने 31 </a:t>
            </a:r>
            <a:r>
              <a:rPr lang="hi-IN" sz="2400" dirty="0" err="1">
                <a:latin typeface="Aparajita" panose="02020603050405020304" pitchFamily="18" charset="0"/>
                <a:cs typeface="Aparajita" panose="02020603050405020304" pitchFamily="18" charset="0"/>
              </a:rPr>
              <a:t>अक्टूबर</a:t>
            </a:r>
            <a:r>
              <a:rPr lang="hi-IN" sz="2400" dirty="0">
                <a:latin typeface="Aparajita" panose="02020603050405020304" pitchFamily="18" charset="0"/>
                <a:cs typeface="Aparajita" panose="02020603050405020304" pitchFamily="18" charset="0"/>
              </a:rPr>
              <a:t> 2013 को सरदार पटेल के जन्मदिवस पर इस विशालकाय मूर्ति के निर्माण का शिलान्यास किया था। </a:t>
            </a:r>
            <a:endParaRPr lang="en-US" sz="2400" dirty="0">
              <a:latin typeface="Aparajita" panose="02020603050405020304" pitchFamily="18" charset="0"/>
              <a:cs typeface="Aparajita" panose="02020603050405020304" pitchFamily="18" charset="0"/>
            </a:endParaRPr>
          </a:p>
          <a:p>
            <a:r>
              <a:rPr lang="hi-IN" sz="2400" dirty="0">
                <a:latin typeface="Aparajita" panose="02020603050405020304" pitchFamily="18" charset="0"/>
                <a:cs typeface="Aparajita" panose="02020603050405020304" pitchFamily="18" charset="0"/>
              </a:rPr>
              <a:t>यह स्मारक सरदार सरोवर बांध से 3.2 </a:t>
            </a:r>
            <a:r>
              <a:rPr lang="hi-IN" sz="2400" dirty="0" err="1">
                <a:latin typeface="Aparajita" panose="02020603050405020304" pitchFamily="18" charset="0"/>
                <a:cs typeface="Aparajita" panose="02020603050405020304" pitchFamily="18" charset="0"/>
              </a:rPr>
              <a:t>किमी</a:t>
            </a:r>
            <a:r>
              <a:rPr lang="hi-IN" sz="2400" dirty="0">
                <a:latin typeface="Aparajita" panose="02020603050405020304" pitchFamily="18" charset="0"/>
                <a:cs typeface="Aparajita" panose="02020603050405020304" pitchFamily="18" charset="0"/>
              </a:rPr>
              <a:t> की दूरी पर </a:t>
            </a:r>
            <a:r>
              <a:rPr lang="hi-IN" sz="2400" dirty="0" err="1">
                <a:latin typeface="Aparajita" panose="02020603050405020304" pitchFamily="18" charset="0"/>
                <a:cs typeface="Aparajita" panose="02020603050405020304" pitchFamily="18" charset="0"/>
              </a:rPr>
              <a:t>साधू</a:t>
            </a:r>
            <a:r>
              <a:rPr lang="hi-IN" sz="2400" dirty="0">
                <a:latin typeface="Aparajita" panose="02020603050405020304" pitchFamily="18" charset="0"/>
                <a:cs typeface="Aparajita" panose="02020603050405020304" pitchFamily="18" charset="0"/>
              </a:rPr>
              <a:t> </a:t>
            </a:r>
            <a:r>
              <a:rPr lang="hi-IN" sz="2400" dirty="0" err="1">
                <a:latin typeface="Aparajita" panose="02020603050405020304" pitchFamily="18" charset="0"/>
                <a:cs typeface="Aparajita" panose="02020603050405020304" pitchFamily="18" charset="0"/>
              </a:rPr>
              <a:t>बेट</a:t>
            </a:r>
            <a:r>
              <a:rPr lang="hi-IN" sz="2400" dirty="0">
                <a:latin typeface="Aparajita" panose="02020603050405020304" pitchFamily="18" charset="0"/>
                <a:cs typeface="Aparajita" panose="02020603050405020304" pitchFamily="18" charset="0"/>
              </a:rPr>
              <a:t> नामक स्थान पर है जो कि नर्मदा नदी पर एक टापू है। </a:t>
            </a:r>
            <a:endParaRPr lang="en-US" sz="2400" dirty="0">
              <a:latin typeface="Aparajita" panose="02020603050405020304" pitchFamily="18" charset="0"/>
              <a:cs typeface="Aparajita" panose="02020603050405020304" pitchFamily="18" charset="0"/>
            </a:endParaRPr>
          </a:p>
          <a:p>
            <a:r>
              <a:rPr lang="hi-IN" sz="2400" dirty="0">
                <a:latin typeface="Aparajita" panose="02020603050405020304" pitchFamily="18" charset="0"/>
                <a:cs typeface="Aparajita" panose="02020603050405020304" pitchFamily="18" charset="0"/>
              </a:rPr>
              <a:t>यह विश्व की सबसे ऊँची मूर्ति है, जिसकी </a:t>
            </a:r>
            <a:r>
              <a:rPr lang="hi-IN" sz="2400" dirty="0" err="1">
                <a:latin typeface="Aparajita" panose="02020603050405020304" pitchFamily="18" charset="0"/>
                <a:cs typeface="Aparajita" panose="02020603050405020304" pitchFamily="18" charset="0"/>
              </a:rPr>
              <a:t>लम्बाई</a:t>
            </a:r>
            <a:r>
              <a:rPr lang="hi-IN" sz="2400" dirty="0">
                <a:latin typeface="Aparajita" panose="02020603050405020304" pitchFamily="18" charset="0"/>
                <a:cs typeface="Aparajita" panose="02020603050405020304" pitchFamily="18" charset="0"/>
              </a:rPr>
              <a:t> 182 मीटर (597 </a:t>
            </a:r>
            <a:r>
              <a:rPr lang="hi-IN" sz="2400" dirty="0" err="1">
                <a:latin typeface="Aparajita" panose="02020603050405020304" pitchFamily="18" charset="0"/>
                <a:cs typeface="Aparajita" panose="02020603050405020304" pitchFamily="18" charset="0"/>
              </a:rPr>
              <a:t>फीट</a:t>
            </a:r>
            <a:r>
              <a:rPr lang="hi-IN" sz="2400" dirty="0">
                <a:latin typeface="Aparajita" panose="02020603050405020304" pitchFamily="18" charset="0"/>
                <a:cs typeface="Aparajita" panose="02020603050405020304" pitchFamily="18" charset="0"/>
              </a:rPr>
              <a:t>) है। </a:t>
            </a:r>
            <a:endParaRPr lang="en-US" sz="2400" dirty="0">
              <a:latin typeface="Aparajita" panose="02020603050405020304" pitchFamily="18" charset="0"/>
              <a:cs typeface="Aparajita" panose="02020603050405020304" pitchFamily="18" charset="0"/>
            </a:endParaRPr>
          </a:p>
        </p:txBody>
      </p:sp>
      <p:sp>
        <p:nvSpPr>
          <p:cNvPr id="70" name="Freeform: Shape 59">
            <a:extLst>
              <a:ext uri="{FF2B5EF4-FFF2-40B4-BE49-F238E27FC236}">
                <a16:creationId xmlns:a16="http://schemas.microsoft.com/office/drawing/2014/main" id="{86B8807B-7828-4E42-86D6-939A5397D8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5108" y="-2055"/>
            <a:ext cx="4666892" cy="3481643"/>
          </a:xfrm>
          <a:custGeom>
            <a:avLst/>
            <a:gdLst>
              <a:gd name="connsiteX0" fmla="*/ 144173 w 4666892"/>
              <a:gd name="connsiteY0" fmla="*/ 0 h 3481643"/>
              <a:gd name="connsiteX1" fmla="*/ 4666892 w 4666892"/>
              <a:gd name="connsiteY1" fmla="*/ 0 h 3481643"/>
              <a:gd name="connsiteX2" fmla="*/ 4666892 w 4666892"/>
              <a:gd name="connsiteY2" fmla="*/ 2512390 h 3481643"/>
              <a:gd name="connsiteX3" fmla="*/ 4657487 w 4666892"/>
              <a:gd name="connsiteY3" fmla="*/ 2524968 h 3481643"/>
              <a:gd name="connsiteX4" fmla="*/ 2628900 w 4666892"/>
              <a:gd name="connsiteY4" fmla="*/ 3481643 h 3481643"/>
              <a:gd name="connsiteX5" fmla="*/ 0 w 4666892"/>
              <a:gd name="connsiteY5" fmla="*/ 852743 h 3481643"/>
              <a:gd name="connsiteX6" fmla="*/ 118190 w 4666892"/>
              <a:gd name="connsiteY6" fmla="*/ 70989 h 3481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66892" h="3481643">
                <a:moveTo>
                  <a:pt x="144173" y="0"/>
                </a:moveTo>
                <a:lnTo>
                  <a:pt x="4666892" y="0"/>
                </a:lnTo>
                <a:lnTo>
                  <a:pt x="4666892" y="2512390"/>
                </a:lnTo>
                <a:lnTo>
                  <a:pt x="4657487" y="2524968"/>
                </a:lnTo>
                <a:cubicBezTo>
                  <a:pt x="4175308" y="3109233"/>
                  <a:pt x="3445594" y="3481643"/>
                  <a:pt x="2628900" y="3481643"/>
                </a:cubicBezTo>
                <a:cubicBezTo>
                  <a:pt x="1176999" y="3481643"/>
                  <a:pt x="0" y="2304644"/>
                  <a:pt x="0" y="852743"/>
                </a:cubicBezTo>
                <a:cubicBezTo>
                  <a:pt x="0" y="580512"/>
                  <a:pt x="41379" y="317945"/>
                  <a:pt x="118190" y="70989"/>
                </a:cubicBezTo>
                <a:close/>
              </a:path>
            </a:pathLst>
          </a:cu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Statue of Unity देखने के लिए आॅनलाइन बुक ...">
            <a:extLst>
              <a:ext uri="{FF2B5EF4-FFF2-40B4-BE49-F238E27FC236}">
                <a16:creationId xmlns:a16="http://schemas.microsoft.com/office/drawing/2014/main" id="{49321292-D62A-47DE-8B11-91A1A171AF44}"/>
              </a:ext>
            </a:extLst>
          </p:cNvPr>
          <p:cNvPicPr>
            <a:picLocks noChangeAspect="1" noChangeArrowheads="1"/>
          </p:cNvPicPr>
          <p:nvPr/>
        </p:nvPicPr>
        <p:blipFill rotWithShape="1">
          <a:blip r:embed="rId3" cstate="print"/>
          <a:srcRect l="1254" r="10183" b="4"/>
          <a:stretch/>
        </p:blipFill>
        <p:spPr bwMode="auto">
          <a:xfrm>
            <a:off x="7689829" y="-2055"/>
            <a:ext cx="4502173" cy="3316924"/>
          </a:xfrm>
          <a:custGeom>
            <a:avLst/>
            <a:gdLst/>
            <a:ahLst/>
            <a:cxnLst/>
            <a:rect l="l" t="t" r="r" b="b"/>
            <a:pathLst>
              <a:path w="4502173" h="3316924">
                <a:moveTo>
                  <a:pt x="154695" y="0"/>
                </a:moveTo>
                <a:lnTo>
                  <a:pt x="4502173" y="0"/>
                </a:lnTo>
                <a:lnTo>
                  <a:pt x="4502173" y="2237639"/>
                </a:lnTo>
                <a:lnTo>
                  <a:pt x="4365663" y="2420191"/>
                </a:lnTo>
                <a:cubicBezTo>
                  <a:pt x="3913696" y="2967849"/>
                  <a:pt x="3229704" y="3316924"/>
                  <a:pt x="2464181" y="3316924"/>
                </a:cubicBezTo>
                <a:cubicBezTo>
                  <a:pt x="1103251" y="3316924"/>
                  <a:pt x="0" y="2213673"/>
                  <a:pt x="0" y="852743"/>
                </a:cubicBezTo>
                <a:cubicBezTo>
                  <a:pt x="0" y="597569"/>
                  <a:pt x="38787" y="351454"/>
                  <a:pt x="110786" y="119971"/>
                </a:cubicBezTo>
                <a:close/>
              </a:path>
            </a:pathLst>
          </a:custGeom>
          <a:noFill/>
        </p:spPr>
      </p:pic>
      <p:sp>
        <p:nvSpPr>
          <p:cNvPr id="71" name="Freeform: Shape 61">
            <a:extLst>
              <a:ext uri="{FF2B5EF4-FFF2-40B4-BE49-F238E27FC236}">
                <a16:creationId xmlns:a16="http://schemas.microsoft.com/office/drawing/2014/main" id="{648F5915-2CE1-4F74-88C5-D4366893D2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4737" y="3918051"/>
            <a:ext cx="3587263" cy="2939948"/>
          </a:xfrm>
          <a:custGeom>
            <a:avLst/>
            <a:gdLst>
              <a:gd name="connsiteX0" fmla="*/ 2070613 w 3587263"/>
              <a:gd name="connsiteY0" fmla="*/ 0 h 2939948"/>
              <a:gd name="connsiteX1" fmla="*/ 3534758 w 3587263"/>
              <a:gd name="connsiteY1" fmla="*/ 606469 h 2939948"/>
              <a:gd name="connsiteX2" fmla="*/ 3587263 w 3587263"/>
              <a:gd name="connsiteY2" fmla="*/ 664240 h 2939948"/>
              <a:gd name="connsiteX3" fmla="*/ 3587263 w 3587263"/>
              <a:gd name="connsiteY3" fmla="*/ 2939948 h 2939948"/>
              <a:gd name="connsiteX4" fmla="*/ 193241 w 3587263"/>
              <a:gd name="connsiteY4" fmla="*/ 2939948 h 2939948"/>
              <a:gd name="connsiteX5" fmla="*/ 162719 w 3587263"/>
              <a:gd name="connsiteY5" fmla="*/ 2876589 h 2939948"/>
              <a:gd name="connsiteX6" fmla="*/ 0 w 3587263"/>
              <a:gd name="connsiteY6" fmla="*/ 2070613 h 2939948"/>
              <a:gd name="connsiteX7" fmla="*/ 2070613 w 3587263"/>
              <a:gd name="connsiteY7" fmla="*/ 0 h 2939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7263" h="2939948">
                <a:moveTo>
                  <a:pt x="2070613" y="0"/>
                </a:moveTo>
                <a:cubicBezTo>
                  <a:pt x="2642397" y="0"/>
                  <a:pt x="3160050" y="231761"/>
                  <a:pt x="3534758" y="606469"/>
                </a:cubicBezTo>
                <a:lnTo>
                  <a:pt x="3587263" y="664240"/>
                </a:lnTo>
                <a:lnTo>
                  <a:pt x="3587263" y="2939948"/>
                </a:lnTo>
                <a:lnTo>
                  <a:pt x="193241" y="2939948"/>
                </a:lnTo>
                <a:lnTo>
                  <a:pt x="162719" y="2876589"/>
                </a:lnTo>
                <a:cubicBezTo>
                  <a:pt x="57940" y="2628865"/>
                  <a:pt x="0" y="2356505"/>
                  <a:pt x="0" y="2070613"/>
                </a:cubicBezTo>
                <a:cubicBezTo>
                  <a:pt x="0" y="927045"/>
                  <a:pt x="927045" y="0"/>
                  <a:pt x="2070613" y="0"/>
                </a:cubicBezTo>
                <a:close/>
              </a:path>
            </a:pathLst>
          </a:cu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2" descr="https://upload.wikimedia.org/wikipedia/commons/8/81/Statue_of_Unity_in_2018_%28cropped%29.jpg">
            <a:extLst>
              <a:ext uri="{FF2B5EF4-FFF2-40B4-BE49-F238E27FC236}">
                <a16:creationId xmlns:a16="http://schemas.microsoft.com/office/drawing/2014/main" id="{B516EF19-59C2-4DF0-919A-BD4B720D2C6E}"/>
              </a:ext>
            </a:extLst>
          </p:cNvPr>
          <p:cNvPicPr>
            <a:picLocks noChangeAspect="1" noChangeArrowheads="1"/>
          </p:cNvPicPr>
          <p:nvPr/>
        </p:nvPicPr>
        <p:blipFill rotWithShape="1">
          <a:blip r:embed="rId4" cstate="print"/>
          <a:srcRect t="34248" r="-3" b="11244"/>
          <a:stretch/>
        </p:blipFill>
        <p:spPr bwMode="auto">
          <a:xfrm>
            <a:off x="8768834" y="4082148"/>
            <a:ext cx="3423175" cy="2775859"/>
          </a:xfrm>
          <a:custGeom>
            <a:avLst/>
            <a:gdLst/>
            <a:ahLst/>
            <a:cxnLst/>
            <a:rect l="l" t="t" r="r" b="b"/>
            <a:pathLst>
              <a:path w="3423175" h="2775859">
                <a:moveTo>
                  <a:pt x="1906524" y="0"/>
                </a:moveTo>
                <a:cubicBezTo>
                  <a:pt x="2498805" y="0"/>
                  <a:pt x="3028006" y="270078"/>
                  <a:pt x="3377691" y="693798"/>
                </a:cubicBezTo>
                <a:lnTo>
                  <a:pt x="3423175" y="754624"/>
                </a:lnTo>
                <a:lnTo>
                  <a:pt x="3423175" y="2775859"/>
                </a:lnTo>
                <a:lnTo>
                  <a:pt x="211114" y="2775859"/>
                </a:lnTo>
                <a:lnTo>
                  <a:pt x="149824" y="2648629"/>
                </a:lnTo>
                <a:cubicBezTo>
                  <a:pt x="53349" y="2420536"/>
                  <a:pt x="0" y="2169760"/>
                  <a:pt x="0" y="1906524"/>
                </a:cubicBezTo>
                <a:cubicBezTo>
                  <a:pt x="0" y="853580"/>
                  <a:pt x="853580" y="0"/>
                  <a:pt x="1906524" y="0"/>
                </a:cubicBezTo>
                <a:close/>
              </a:path>
            </a:pathLst>
          </a:custGeom>
          <a:noFill/>
        </p:spPr>
      </p:pic>
    </p:spTree>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2" descr="NBT">
            <a:extLst>
              <a:ext uri="{FF2B5EF4-FFF2-40B4-BE49-F238E27FC236}">
                <a16:creationId xmlns:a16="http://schemas.microsoft.com/office/drawing/2014/main" id="{AFDE12B1-A6E5-4045-A860-F94D921410EC}"/>
              </a:ext>
            </a:extLst>
          </p:cNvPr>
          <p:cNvPicPr>
            <a:picLocks noChangeAspect="1" noChangeArrowheads="1"/>
          </p:cNvPicPr>
          <p:nvPr/>
        </p:nvPicPr>
        <p:blipFill rotWithShape="1">
          <a:blip r:embed="rId2" cstate="print">
            <a:duotone>
              <a:prstClr val="black"/>
              <a:schemeClr val="tx2">
                <a:tint val="45000"/>
                <a:satMod val="400000"/>
              </a:schemeClr>
            </a:duotone>
            <a:alphaModFix amt="35000"/>
          </a:blip>
          <a:srcRect t="24318" b="454"/>
          <a:stretch/>
        </p:blipFill>
        <p:spPr bwMode="auto">
          <a:xfrm>
            <a:off x="-7" y="-8"/>
            <a:ext cx="12192000" cy="6855958"/>
          </a:xfrm>
          <a:prstGeom prst="rect">
            <a:avLst/>
          </a:prstGeom>
          <a:noFill/>
        </p:spPr>
      </p:pic>
      <p:sp>
        <p:nvSpPr>
          <p:cNvPr id="2" name="Title 1"/>
          <p:cNvSpPr>
            <a:spLocks noGrp="1"/>
          </p:cNvSpPr>
          <p:nvPr>
            <p:ph type="title"/>
          </p:nvPr>
        </p:nvSpPr>
        <p:spPr>
          <a:xfrm>
            <a:off x="351155" y="330844"/>
            <a:ext cx="6387102" cy="1325563"/>
          </a:xfrm>
        </p:spPr>
        <p:txBody>
          <a:bodyPr>
            <a:normAutofit/>
          </a:bodyPr>
          <a:lstStyle/>
          <a:p>
            <a:r>
              <a:rPr lang="hi-IN" dirty="0" err="1"/>
              <a:t>सापुतारा</a:t>
            </a:r>
            <a:r>
              <a:rPr lang="hi-IN" dirty="0"/>
              <a:t> हिल स्टेशन</a:t>
            </a:r>
            <a:endParaRPr lang="en-US" dirty="0"/>
          </a:p>
        </p:txBody>
      </p:sp>
      <p:sp>
        <p:nvSpPr>
          <p:cNvPr id="3" name="Content Placeholder 2"/>
          <p:cNvSpPr>
            <a:spLocks noGrp="1"/>
          </p:cNvSpPr>
          <p:nvPr>
            <p:ph idx="1"/>
          </p:nvPr>
        </p:nvSpPr>
        <p:spPr>
          <a:xfrm>
            <a:off x="805542" y="1987259"/>
            <a:ext cx="6884278" cy="4294271"/>
          </a:xfrm>
        </p:spPr>
        <p:txBody>
          <a:bodyPr anchor="t">
            <a:noAutofit/>
          </a:bodyPr>
          <a:lstStyle/>
          <a:p>
            <a:r>
              <a:rPr lang="hi-IN" sz="2400" dirty="0">
                <a:latin typeface="Aparajita" panose="02020603050405020304" pitchFamily="18" charset="0"/>
                <a:cs typeface="Aparajita" panose="02020603050405020304" pitchFamily="18" charset="0"/>
              </a:rPr>
              <a:t>समुद्र तल से लगभग 1000 मीटर की ऊंचाई पर </a:t>
            </a:r>
            <a:r>
              <a:rPr lang="hi-IN" sz="2400" dirty="0" err="1">
                <a:latin typeface="Aparajita" panose="02020603050405020304" pitchFamily="18" charset="0"/>
                <a:cs typeface="Aparajita" panose="02020603050405020304" pitchFamily="18" charset="0"/>
              </a:rPr>
              <a:t>सापुतारा</a:t>
            </a:r>
            <a:r>
              <a:rPr lang="hi-IN" sz="2400" dirty="0">
                <a:latin typeface="Aparajita" panose="02020603050405020304" pitchFamily="18" charset="0"/>
                <a:cs typeface="Aparajita" panose="02020603050405020304" pitchFamily="18" charset="0"/>
              </a:rPr>
              <a:t> हिल स्टेशन </a:t>
            </a:r>
            <a:r>
              <a:rPr lang="hi-IN" sz="2400" dirty="0" err="1">
                <a:latin typeface="Aparajita" panose="02020603050405020304" pitchFamily="18" charset="0"/>
                <a:cs typeface="Aparajita" panose="02020603050405020304" pitchFamily="18" charset="0"/>
              </a:rPr>
              <a:t>डांग</a:t>
            </a:r>
            <a:r>
              <a:rPr lang="hi-IN" sz="2400" dirty="0">
                <a:latin typeface="Aparajita" panose="02020603050405020304" pitchFamily="18" charset="0"/>
                <a:cs typeface="Aparajita" panose="02020603050405020304" pitchFamily="18" charset="0"/>
              </a:rPr>
              <a:t> जिले के वन  क्षेत्र में स्थित है। </a:t>
            </a:r>
            <a:endParaRPr lang="en-US" sz="2400" dirty="0">
              <a:latin typeface="Aparajita" panose="02020603050405020304" pitchFamily="18" charset="0"/>
              <a:cs typeface="Aparajita" panose="02020603050405020304" pitchFamily="18" charset="0"/>
            </a:endParaRPr>
          </a:p>
          <a:p>
            <a:r>
              <a:rPr lang="hi-IN" sz="2400" dirty="0" err="1">
                <a:latin typeface="Aparajita" panose="02020603050405020304" pitchFamily="18" charset="0"/>
                <a:cs typeface="Aparajita" panose="02020603050405020304" pitchFamily="18" charset="0"/>
              </a:rPr>
              <a:t>सापूतारा</a:t>
            </a:r>
            <a:r>
              <a:rPr lang="hi-IN" sz="2400" dirty="0">
                <a:latin typeface="Aparajita" panose="02020603050405020304" pitchFamily="18" charset="0"/>
                <a:cs typeface="Aparajita" panose="02020603050405020304" pitchFamily="18" charset="0"/>
              </a:rPr>
              <a:t> की जलवायु बहुत ही </a:t>
            </a:r>
            <a:r>
              <a:rPr lang="hi-IN" sz="2400" dirty="0" err="1">
                <a:latin typeface="Aparajita" panose="02020603050405020304" pitchFamily="18" charset="0"/>
                <a:cs typeface="Aparajita" panose="02020603050405020304" pitchFamily="18" charset="0"/>
              </a:rPr>
              <a:t>साफ-स्‍वच्‍छ</a:t>
            </a:r>
            <a:r>
              <a:rPr lang="hi-IN" sz="2400" dirty="0">
                <a:latin typeface="Aparajita" panose="02020603050405020304" pitchFamily="18" charset="0"/>
                <a:cs typeface="Aparajita" panose="02020603050405020304" pitchFamily="18" charset="0"/>
              </a:rPr>
              <a:t> और खूबसूरत मानी जाती है। </a:t>
            </a:r>
            <a:endParaRPr lang="en-US" sz="2400" dirty="0">
              <a:latin typeface="Aparajita" panose="02020603050405020304" pitchFamily="18" charset="0"/>
              <a:cs typeface="Aparajita" panose="02020603050405020304" pitchFamily="18" charset="0"/>
            </a:endParaRPr>
          </a:p>
          <a:p>
            <a:r>
              <a:rPr lang="hi-IN" sz="2400" dirty="0">
                <a:latin typeface="Aparajita" panose="02020603050405020304" pitchFamily="18" charset="0"/>
                <a:cs typeface="Aparajita" panose="02020603050405020304" pitchFamily="18" charset="0"/>
              </a:rPr>
              <a:t>यहां बहुत से लोग शुद्ध जलवायु एवं अच्छे मौसम  का आनन्द  उठाने के लिए आते हैं।</a:t>
            </a:r>
            <a:endParaRPr lang="en-US" sz="2400" dirty="0">
              <a:latin typeface="Aparajita" panose="02020603050405020304" pitchFamily="18" charset="0"/>
              <a:cs typeface="Aparajita" panose="02020603050405020304" pitchFamily="18" charset="0"/>
            </a:endParaRPr>
          </a:p>
          <a:p>
            <a:r>
              <a:rPr lang="hi-IN" sz="2400" dirty="0">
                <a:latin typeface="Aparajita" panose="02020603050405020304" pitchFamily="18" charset="0"/>
                <a:cs typeface="Aparajita" panose="02020603050405020304" pitchFamily="18" charset="0"/>
              </a:rPr>
              <a:t>धार्मिक दृष्टि से भी </a:t>
            </a:r>
            <a:r>
              <a:rPr lang="hi-IN" sz="2400" dirty="0" err="1">
                <a:latin typeface="Aparajita" panose="02020603050405020304" pitchFamily="18" charset="0"/>
                <a:cs typeface="Aparajita" panose="02020603050405020304" pitchFamily="18" charset="0"/>
              </a:rPr>
              <a:t>सापूतारा</a:t>
            </a:r>
            <a:r>
              <a:rPr lang="hi-IN" sz="2400" dirty="0">
                <a:latin typeface="Aparajita" panose="02020603050405020304" pitchFamily="18" charset="0"/>
                <a:cs typeface="Aparajita" panose="02020603050405020304" pitchFamily="18" charset="0"/>
              </a:rPr>
              <a:t> को एक महत्वपूर्ण </a:t>
            </a:r>
            <a:r>
              <a:rPr lang="hi-IN" sz="2400" dirty="0" err="1">
                <a:latin typeface="Aparajita" panose="02020603050405020304" pitchFamily="18" charset="0"/>
                <a:cs typeface="Aparajita" panose="02020603050405020304" pitchFamily="18" charset="0"/>
              </a:rPr>
              <a:t>स्‍थान</a:t>
            </a:r>
            <a:r>
              <a:rPr lang="hi-IN" sz="2400" dirty="0">
                <a:latin typeface="Aparajita" panose="02020603050405020304" pitchFamily="18" charset="0"/>
                <a:cs typeface="Aparajita" panose="02020603050405020304" pitchFamily="18" charset="0"/>
              </a:rPr>
              <a:t> माना जाता है। </a:t>
            </a:r>
            <a:r>
              <a:rPr lang="hi-IN" sz="2400" dirty="0" err="1">
                <a:latin typeface="Aparajita" panose="02020603050405020304" pitchFamily="18" charset="0"/>
                <a:cs typeface="Aparajita" panose="02020603050405020304" pitchFamily="18" charset="0"/>
              </a:rPr>
              <a:t>मान्‍यता</a:t>
            </a:r>
            <a:r>
              <a:rPr lang="hi-IN" sz="2400" dirty="0">
                <a:latin typeface="Aparajita" panose="02020603050405020304" pitchFamily="18" charset="0"/>
                <a:cs typeface="Aparajita" panose="02020603050405020304" pitchFamily="18" charset="0"/>
              </a:rPr>
              <a:t> है कि भगवान राम ने अपने वनवास काल का कुछ समय यहां बिताया था ।</a:t>
            </a:r>
            <a:endParaRPr lang="en-US" sz="2400" dirty="0">
              <a:latin typeface="Aparajita" panose="02020603050405020304" pitchFamily="18" charset="0"/>
              <a:cs typeface="Aparajita" panose="02020603050405020304" pitchFamily="18" charset="0"/>
            </a:endParaRPr>
          </a:p>
        </p:txBody>
      </p:sp>
      <p:sp>
        <p:nvSpPr>
          <p:cNvPr id="54" name="Freeform: Shape 53">
            <a:extLst>
              <a:ext uri="{FF2B5EF4-FFF2-40B4-BE49-F238E27FC236}">
                <a16:creationId xmlns:a16="http://schemas.microsoft.com/office/drawing/2014/main" id="{86B8807B-7828-4E42-86D6-939A5397D8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5108" y="-2055"/>
            <a:ext cx="4666892" cy="3481643"/>
          </a:xfrm>
          <a:custGeom>
            <a:avLst/>
            <a:gdLst>
              <a:gd name="connsiteX0" fmla="*/ 144173 w 4666892"/>
              <a:gd name="connsiteY0" fmla="*/ 0 h 3481643"/>
              <a:gd name="connsiteX1" fmla="*/ 4666892 w 4666892"/>
              <a:gd name="connsiteY1" fmla="*/ 0 h 3481643"/>
              <a:gd name="connsiteX2" fmla="*/ 4666892 w 4666892"/>
              <a:gd name="connsiteY2" fmla="*/ 2512390 h 3481643"/>
              <a:gd name="connsiteX3" fmla="*/ 4657487 w 4666892"/>
              <a:gd name="connsiteY3" fmla="*/ 2524968 h 3481643"/>
              <a:gd name="connsiteX4" fmla="*/ 2628900 w 4666892"/>
              <a:gd name="connsiteY4" fmla="*/ 3481643 h 3481643"/>
              <a:gd name="connsiteX5" fmla="*/ 0 w 4666892"/>
              <a:gd name="connsiteY5" fmla="*/ 852743 h 3481643"/>
              <a:gd name="connsiteX6" fmla="*/ 118190 w 4666892"/>
              <a:gd name="connsiteY6" fmla="*/ 70989 h 3481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66892" h="3481643">
                <a:moveTo>
                  <a:pt x="144173" y="0"/>
                </a:moveTo>
                <a:lnTo>
                  <a:pt x="4666892" y="0"/>
                </a:lnTo>
                <a:lnTo>
                  <a:pt x="4666892" y="2512390"/>
                </a:lnTo>
                <a:lnTo>
                  <a:pt x="4657487" y="2524968"/>
                </a:lnTo>
                <a:cubicBezTo>
                  <a:pt x="4175308" y="3109233"/>
                  <a:pt x="3445594" y="3481643"/>
                  <a:pt x="2628900" y="3481643"/>
                </a:cubicBezTo>
                <a:cubicBezTo>
                  <a:pt x="1176999" y="3481643"/>
                  <a:pt x="0" y="2304644"/>
                  <a:pt x="0" y="852743"/>
                </a:cubicBezTo>
                <a:cubicBezTo>
                  <a:pt x="0" y="580512"/>
                  <a:pt x="41379" y="317945"/>
                  <a:pt x="118190" y="70989"/>
                </a:cubicBezTo>
                <a:close/>
              </a:path>
            </a:pathLst>
          </a:cu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NBT">
            <a:extLst>
              <a:ext uri="{FF2B5EF4-FFF2-40B4-BE49-F238E27FC236}">
                <a16:creationId xmlns:a16="http://schemas.microsoft.com/office/drawing/2014/main" id="{6E46A1EA-C927-455F-A892-809981E9C0B5}"/>
              </a:ext>
            </a:extLst>
          </p:cNvPr>
          <p:cNvPicPr>
            <a:picLocks noChangeAspect="1" noChangeArrowheads="1"/>
          </p:cNvPicPr>
          <p:nvPr/>
        </p:nvPicPr>
        <p:blipFill rotWithShape="1">
          <a:blip r:embed="rId3" cstate="print"/>
          <a:srcRect t="1440" r="-4" b="-4"/>
          <a:stretch/>
        </p:blipFill>
        <p:spPr bwMode="auto">
          <a:xfrm>
            <a:off x="7689829" y="-2055"/>
            <a:ext cx="4502173" cy="3316924"/>
          </a:xfrm>
          <a:custGeom>
            <a:avLst/>
            <a:gdLst/>
            <a:ahLst/>
            <a:cxnLst/>
            <a:rect l="l" t="t" r="r" b="b"/>
            <a:pathLst>
              <a:path w="4502173" h="3316924">
                <a:moveTo>
                  <a:pt x="154695" y="0"/>
                </a:moveTo>
                <a:lnTo>
                  <a:pt x="4502173" y="0"/>
                </a:lnTo>
                <a:lnTo>
                  <a:pt x="4502173" y="2237639"/>
                </a:lnTo>
                <a:lnTo>
                  <a:pt x="4365663" y="2420191"/>
                </a:lnTo>
                <a:cubicBezTo>
                  <a:pt x="3913696" y="2967849"/>
                  <a:pt x="3229704" y="3316924"/>
                  <a:pt x="2464181" y="3316924"/>
                </a:cubicBezTo>
                <a:cubicBezTo>
                  <a:pt x="1103251" y="3316924"/>
                  <a:pt x="0" y="2213673"/>
                  <a:pt x="0" y="852743"/>
                </a:cubicBezTo>
                <a:cubicBezTo>
                  <a:pt x="0" y="597569"/>
                  <a:pt x="38787" y="351454"/>
                  <a:pt x="110786" y="119971"/>
                </a:cubicBezTo>
                <a:close/>
              </a:path>
            </a:pathLst>
          </a:custGeom>
          <a:noFill/>
        </p:spPr>
      </p:pic>
      <p:sp>
        <p:nvSpPr>
          <p:cNvPr id="56" name="Freeform: Shape 55">
            <a:extLst>
              <a:ext uri="{FF2B5EF4-FFF2-40B4-BE49-F238E27FC236}">
                <a16:creationId xmlns:a16="http://schemas.microsoft.com/office/drawing/2014/main" id="{648F5915-2CE1-4F74-88C5-D4366893D2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4737" y="3918051"/>
            <a:ext cx="3587263" cy="2939948"/>
          </a:xfrm>
          <a:custGeom>
            <a:avLst/>
            <a:gdLst>
              <a:gd name="connsiteX0" fmla="*/ 2070613 w 3587263"/>
              <a:gd name="connsiteY0" fmla="*/ 0 h 2939948"/>
              <a:gd name="connsiteX1" fmla="*/ 3534758 w 3587263"/>
              <a:gd name="connsiteY1" fmla="*/ 606469 h 2939948"/>
              <a:gd name="connsiteX2" fmla="*/ 3587263 w 3587263"/>
              <a:gd name="connsiteY2" fmla="*/ 664240 h 2939948"/>
              <a:gd name="connsiteX3" fmla="*/ 3587263 w 3587263"/>
              <a:gd name="connsiteY3" fmla="*/ 2939948 h 2939948"/>
              <a:gd name="connsiteX4" fmla="*/ 193241 w 3587263"/>
              <a:gd name="connsiteY4" fmla="*/ 2939948 h 2939948"/>
              <a:gd name="connsiteX5" fmla="*/ 162719 w 3587263"/>
              <a:gd name="connsiteY5" fmla="*/ 2876589 h 2939948"/>
              <a:gd name="connsiteX6" fmla="*/ 0 w 3587263"/>
              <a:gd name="connsiteY6" fmla="*/ 2070613 h 2939948"/>
              <a:gd name="connsiteX7" fmla="*/ 2070613 w 3587263"/>
              <a:gd name="connsiteY7" fmla="*/ 0 h 2939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7263" h="2939948">
                <a:moveTo>
                  <a:pt x="2070613" y="0"/>
                </a:moveTo>
                <a:cubicBezTo>
                  <a:pt x="2642397" y="0"/>
                  <a:pt x="3160050" y="231761"/>
                  <a:pt x="3534758" y="606469"/>
                </a:cubicBezTo>
                <a:lnTo>
                  <a:pt x="3587263" y="664240"/>
                </a:lnTo>
                <a:lnTo>
                  <a:pt x="3587263" y="2939948"/>
                </a:lnTo>
                <a:lnTo>
                  <a:pt x="193241" y="2939948"/>
                </a:lnTo>
                <a:lnTo>
                  <a:pt x="162719" y="2876589"/>
                </a:lnTo>
                <a:cubicBezTo>
                  <a:pt x="57940" y="2628865"/>
                  <a:pt x="0" y="2356505"/>
                  <a:pt x="0" y="2070613"/>
                </a:cubicBezTo>
                <a:cubicBezTo>
                  <a:pt x="0" y="927045"/>
                  <a:pt x="927045" y="0"/>
                  <a:pt x="2070613" y="0"/>
                </a:cubicBezTo>
                <a:close/>
              </a:path>
            </a:pathLst>
          </a:cu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6" descr="उत्तराखंड-हिमाचल ही नहीं, गुजरात में ...">
            <a:extLst>
              <a:ext uri="{FF2B5EF4-FFF2-40B4-BE49-F238E27FC236}">
                <a16:creationId xmlns:a16="http://schemas.microsoft.com/office/drawing/2014/main" id="{7D394A28-1A8D-4018-BB1B-C172B5489618}"/>
              </a:ext>
            </a:extLst>
          </p:cNvPr>
          <p:cNvPicPr>
            <a:picLocks noChangeAspect="1" noChangeArrowheads="1"/>
          </p:cNvPicPr>
          <p:nvPr/>
        </p:nvPicPr>
        <p:blipFill rotWithShape="1">
          <a:blip r:embed="rId4" cstate="print"/>
          <a:srcRect l="7510" r="1" b="1"/>
          <a:stretch/>
        </p:blipFill>
        <p:spPr bwMode="auto">
          <a:xfrm>
            <a:off x="8768834" y="4082148"/>
            <a:ext cx="3423175" cy="2775859"/>
          </a:xfrm>
          <a:custGeom>
            <a:avLst/>
            <a:gdLst/>
            <a:ahLst/>
            <a:cxnLst/>
            <a:rect l="l" t="t" r="r" b="b"/>
            <a:pathLst>
              <a:path w="3423175" h="2775859">
                <a:moveTo>
                  <a:pt x="1906524" y="0"/>
                </a:moveTo>
                <a:cubicBezTo>
                  <a:pt x="2498805" y="0"/>
                  <a:pt x="3028006" y="270078"/>
                  <a:pt x="3377691" y="693798"/>
                </a:cubicBezTo>
                <a:lnTo>
                  <a:pt x="3423175" y="754624"/>
                </a:lnTo>
                <a:lnTo>
                  <a:pt x="3423175" y="2775859"/>
                </a:lnTo>
                <a:lnTo>
                  <a:pt x="211114" y="2775859"/>
                </a:lnTo>
                <a:lnTo>
                  <a:pt x="149824" y="2648629"/>
                </a:lnTo>
                <a:cubicBezTo>
                  <a:pt x="53349" y="2420536"/>
                  <a:pt x="0" y="2169760"/>
                  <a:pt x="0" y="1906524"/>
                </a:cubicBezTo>
                <a:cubicBezTo>
                  <a:pt x="0" y="853580"/>
                  <a:pt x="853580" y="0"/>
                  <a:pt x="1906524" y="0"/>
                </a:cubicBezTo>
                <a:close/>
              </a:path>
            </a:pathLst>
          </a:custGeom>
          <a:noFill/>
        </p:spPr>
      </p:pic>
    </p:spTree>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रन ऑफ कच्छ उत्सव - What Is Kutch Rann Utsav In Hindi">
            <a:extLst>
              <a:ext uri="{FF2B5EF4-FFF2-40B4-BE49-F238E27FC236}">
                <a16:creationId xmlns:a16="http://schemas.microsoft.com/office/drawing/2014/main" id="{7AE1D998-BEF2-4B22-AABA-CBC3EBD1EF34}"/>
              </a:ext>
            </a:extLst>
          </p:cNvPr>
          <p:cNvPicPr>
            <a:picLocks noChangeAspect="1" noChangeArrowheads="1"/>
          </p:cNvPicPr>
          <p:nvPr/>
        </p:nvPicPr>
        <p:blipFill rotWithShape="1">
          <a:blip r:embed="rId2" cstate="print">
            <a:duotone>
              <a:prstClr val="black"/>
              <a:schemeClr val="tx2">
                <a:tint val="45000"/>
                <a:satMod val="400000"/>
              </a:schemeClr>
            </a:duotone>
            <a:alphaModFix amt="35000"/>
          </a:blip>
          <a:srcRect t="30"/>
          <a:stretch/>
        </p:blipFill>
        <p:spPr bwMode="auto">
          <a:xfrm>
            <a:off x="-7" y="-8"/>
            <a:ext cx="12192000" cy="6855958"/>
          </a:xfrm>
          <a:prstGeom prst="rect">
            <a:avLst/>
          </a:prstGeom>
          <a:noFill/>
        </p:spPr>
      </p:pic>
      <p:sp>
        <p:nvSpPr>
          <p:cNvPr id="2" name="Title 1"/>
          <p:cNvSpPr>
            <a:spLocks noGrp="1"/>
          </p:cNvSpPr>
          <p:nvPr>
            <p:ph type="title"/>
          </p:nvPr>
        </p:nvSpPr>
        <p:spPr>
          <a:xfrm>
            <a:off x="394698" y="413203"/>
            <a:ext cx="6387102" cy="1325563"/>
          </a:xfrm>
        </p:spPr>
        <p:txBody>
          <a:bodyPr>
            <a:normAutofit/>
          </a:bodyPr>
          <a:lstStyle/>
          <a:p>
            <a:r>
              <a:rPr lang="hi-IN" b="1" dirty="0"/>
              <a:t>कच्छ का रण</a:t>
            </a:r>
            <a:endParaRPr lang="en-US" b="1" dirty="0"/>
          </a:p>
        </p:txBody>
      </p:sp>
      <p:sp>
        <p:nvSpPr>
          <p:cNvPr id="3" name="Content Placeholder 2"/>
          <p:cNvSpPr>
            <a:spLocks noGrp="1"/>
          </p:cNvSpPr>
          <p:nvPr>
            <p:ph idx="1"/>
          </p:nvPr>
        </p:nvSpPr>
        <p:spPr>
          <a:xfrm>
            <a:off x="469447" y="1582057"/>
            <a:ext cx="7055652" cy="4862740"/>
          </a:xfrm>
        </p:spPr>
        <p:txBody>
          <a:bodyPr anchor="t">
            <a:noAutofit/>
          </a:bodyPr>
          <a:lstStyle/>
          <a:p>
            <a:r>
              <a:rPr lang="hi-IN" sz="2400" dirty="0">
                <a:latin typeface="Aparajita" panose="02020603050405020304" pitchFamily="18" charset="0"/>
                <a:cs typeface="Aparajita" panose="02020603050405020304" pitchFamily="18" charset="0"/>
              </a:rPr>
              <a:t>कच्छ का रण गुजरात में कच्छ जिले के उत्तर तथा पूर्व में फैला हुआ एक </a:t>
            </a:r>
            <a:r>
              <a:rPr lang="hi-IN" sz="2400" dirty="0" err="1">
                <a:latin typeface="Aparajita" panose="02020603050405020304" pitchFamily="18" charset="0"/>
                <a:cs typeface="Aparajita" panose="02020603050405020304" pitchFamily="18" charset="0"/>
              </a:rPr>
              <a:t>नमकीनी</a:t>
            </a:r>
            <a:r>
              <a:rPr lang="hi-IN" sz="2400" dirty="0">
                <a:latin typeface="Aparajita" panose="02020603050405020304" pitchFamily="18" charset="0"/>
                <a:cs typeface="Aparajita" panose="02020603050405020304" pitchFamily="18" charset="0"/>
              </a:rPr>
              <a:t> क्षेत्र  है। </a:t>
            </a:r>
            <a:endParaRPr lang="en-US" sz="2400" dirty="0">
              <a:latin typeface="Aparajita" panose="02020603050405020304" pitchFamily="18" charset="0"/>
              <a:cs typeface="Aparajita" panose="02020603050405020304" pitchFamily="18" charset="0"/>
            </a:endParaRPr>
          </a:p>
          <a:p>
            <a:r>
              <a:rPr lang="hi-IN" sz="2400" dirty="0">
                <a:latin typeface="Aparajita" panose="02020603050405020304" pitchFamily="18" charset="0"/>
                <a:cs typeface="Aparajita" panose="02020603050405020304" pitchFamily="18" charset="0"/>
              </a:rPr>
              <a:t>यह लगभग </a:t>
            </a:r>
            <a:r>
              <a:rPr lang="en-IN" sz="2400" dirty="0">
                <a:latin typeface="Aparajita" panose="02020603050405020304" pitchFamily="18" charset="0"/>
                <a:cs typeface="Aparajita" panose="02020603050405020304" pitchFamily="18" charset="0"/>
              </a:rPr>
              <a:t>26,000</a:t>
            </a:r>
            <a:r>
              <a:rPr lang="hi-IN" sz="2400" dirty="0">
                <a:latin typeface="Aparajita" panose="02020603050405020304" pitchFamily="18" charset="0"/>
                <a:cs typeface="Aparajita" panose="02020603050405020304" pitchFamily="18" charset="0"/>
              </a:rPr>
              <a:t> वर्ग </a:t>
            </a:r>
            <a:r>
              <a:rPr lang="hi-IN" sz="2400" dirty="0" err="1">
                <a:latin typeface="Aparajita" panose="02020603050405020304" pitchFamily="18" charset="0"/>
                <a:cs typeface="Aparajita" panose="02020603050405020304" pitchFamily="18" charset="0"/>
              </a:rPr>
              <a:t>कि॰मी</a:t>
            </a:r>
            <a:r>
              <a:rPr lang="hi-IN" sz="2400" dirty="0">
                <a:latin typeface="Aparajita" panose="02020603050405020304" pitchFamily="18" charset="0"/>
                <a:cs typeface="Aparajita" panose="02020603050405020304" pitchFamily="18" charset="0"/>
              </a:rPr>
              <a:t>॰ क्षेत्रफल में फैला हुआ है। यह समुद्र का ही एक सँकरा अंग है जो भूकंप  के कारण संभवतः अपने मौलिक सतह से  ऊपर उभर  आया और परिणामस्वरूप समुद्र से पृथक हो गया है। </a:t>
            </a:r>
            <a:endParaRPr lang="en-US" sz="2400" dirty="0">
              <a:latin typeface="Aparajita" panose="02020603050405020304" pitchFamily="18" charset="0"/>
              <a:cs typeface="Aparajita" panose="02020603050405020304" pitchFamily="18" charset="0"/>
            </a:endParaRPr>
          </a:p>
          <a:p>
            <a:r>
              <a:rPr lang="hi-IN" sz="2400" dirty="0" err="1">
                <a:latin typeface="Aparajita" panose="02020603050405020304" pitchFamily="18" charset="0"/>
                <a:cs typeface="Aparajita" panose="02020603050405020304" pitchFamily="18" charset="0"/>
              </a:rPr>
              <a:t>सिकन्दर</a:t>
            </a:r>
            <a:r>
              <a:rPr lang="hi-IN" sz="2400" dirty="0">
                <a:latin typeface="Aparajita" panose="02020603050405020304" pitchFamily="18" charset="0"/>
                <a:cs typeface="Aparajita" panose="02020603050405020304" pitchFamily="18" charset="0"/>
              </a:rPr>
              <a:t> </a:t>
            </a:r>
            <a:r>
              <a:rPr lang="hi-IN" sz="2400" dirty="0" err="1">
                <a:latin typeface="Aparajita" panose="02020603050405020304" pitchFamily="18" charset="0"/>
                <a:cs typeface="Aparajita" panose="02020603050405020304" pitchFamily="18" charset="0"/>
              </a:rPr>
              <a:t>महान्</a:t>
            </a:r>
            <a:r>
              <a:rPr lang="hi-IN" sz="2400" dirty="0">
                <a:latin typeface="Aparajita" panose="02020603050405020304" pitchFamily="18" charset="0"/>
                <a:cs typeface="Aparajita" panose="02020603050405020304" pitchFamily="18" charset="0"/>
              </a:rPr>
              <a:t>‌ के समय यह </a:t>
            </a:r>
            <a:r>
              <a:rPr lang="hi-IN" sz="2400" dirty="0" err="1">
                <a:latin typeface="Aparajita" panose="02020603050405020304" pitchFamily="18" charset="0"/>
                <a:cs typeface="Aparajita" panose="02020603050405020304" pitchFamily="18" charset="0"/>
              </a:rPr>
              <a:t>नौगम्य</a:t>
            </a:r>
            <a:r>
              <a:rPr lang="hi-IN" sz="2400" dirty="0">
                <a:latin typeface="Aparajita" panose="02020603050405020304" pitchFamily="18" charset="0"/>
                <a:cs typeface="Aparajita" panose="02020603050405020304" pitchFamily="18" charset="0"/>
              </a:rPr>
              <a:t> झील था</a:t>
            </a:r>
            <a:r>
              <a:rPr lang="en-IN" sz="2400" dirty="0">
                <a:latin typeface="Aparajita" panose="02020603050405020304" pitchFamily="18" charset="0"/>
                <a:cs typeface="Aparajita" panose="02020603050405020304" pitchFamily="18" charset="0"/>
              </a:rPr>
              <a:t> | </a:t>
            </a:r>
            <a:r>
              <a:rPr lang="hi-IN" sz="2400" dirty="0">
                <a:latin typeface="Aparajita" panose="02020603050405020304" pitchFamily="18" charset="0"/>
                <a:cs typeface="Aparajita" panose="02020603050405020304" pitchFamily="18" charset="0"/>
              </a:rPr>
              <a:t>रण का कुछ हिस्सा पाकिस्तान में भी स्थित है |</a:t>
            </a:r>
            <a:endParaRPr lang="en-US" sz="2400" dirty="0">
              <a:latin typeface="Aparajita" panose="02020603050405020304" pitchFamily="18" charset="0"/>
              <a:cs typeface="Aparajita" panose="02020603050405020304" pitchFamily="18" charset="0"/>
            </a:endParaRPr>
          </a:p>
          <a:p>
            <a:r>
              <a:rPr lang="hi-IN" sz="2400" dirty="0">
                <a:latin typeface="Aparajita" panose="02020603050405020304" pitchFamily="18" charset="0"/>
                <a:cs typeface="Aparajita" panose="02020603050405020304" pitchFamily="18" charset="0"/>
              </a:rPr>
              <a:t>मध्य भाग सूखा तथा किनारे पानी, कीचड़ तथा दलदल से भरे हैं। ग्रीष्म काल में दलदल सूखने पर लवण के श्वेत कण सूर्य के प्रकाश में चमकने लगते हैं अतः इसे सफ़ेद रण भी कहा जाता है |</a:t>
            </a:r>
            <a:endParaRPr lang="en-US" sz="2400" dirty="0">
              <a:latin typeface="Aparajita" panose="02020603050405020304" pitchFamily="18" charset="0"/>
              <a:cs typeface="Aparajita" panose="02020603050405020304" pitchFamily="18" charset="0"/>
            </a:endParaRPr>
          </a:p>
        </p:txBody>
      </p:sp>
      <p:sp>
        <p:nvSpPr>
          <p:cNvPr id="33" name="Freeform: Shape 32">
            <a:extLst>
              <a:ext uri="{FF2B5EF4-FFF2-40B4-BE49-F238E27FC236}">
                <a16:creationId xmlns:a16="http://schemas.microsoft.com/office/drawing/2014/main" id="{86B8807B-7828-4E42-86D6-939A5397D8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5108" y="-2055"/>
            <a:ext cx="4666892" cy="3481643"/>
          </a:xfrm>
          <a:custGeom>
            <a:avLst/>
            <a:gdLst>
              <a:gd name="connsiteX0" fmla="*/ 144173 w 4666892"/>
              <a:gd name="connsiteY0" fmla="*/ 0 h 3481643"/>
              <a:gd name="connsiteX1" fmla="*/ 4666892 w 4666892"/>
              <a:gd name="connsiteY1" fmla="*/ 0 h 3481643"/>
              <a:gd name="connsiteX2" fmla="*/ 4666892 w 4666892"/>
              <a:gd name="connsiteY2" fmla="*/ 2512390 h 3481643"/>
              <a:gd name="connsiteX3" fmla="*/ 4657487 w 4666892"/>
              <a:gd name="connsiteY3" fmla="*/ 2524968 h 3481643"/>
              <a:gd name="connsiteX4" fmla="*/ 2628900 w 4666892"/>
              <a:gd name="connsiteY4" fmla="*/ 3481643 h 3481643"/>
              <a:gd name="connsiteX5" fmla="*/ 0 w 4666892"/>
              <a:gd name="connsiteY5" fmla="*/ 852743 h 3481643"/>
              <a:gd name="connsiteX6" fmla="*/ 118190 w 4666892"/>
              <a:gd name="connsiteY6" fmla="*/ 70989 h 3481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66892" h="3481643">
                <a:moveTo>
                  <a:pt x="144173" y="0"/>
                </a:moveTo>
                <a:lnTo>
                  <a:pt x="4666892" y="0"/>
                </a:lnTo>
                <a:lnTo>
                  <a:pt x="4666892" y="2512390"/>
                </a:lnTo>
                <a:lnTo>
                  <a:pt x="4657487" y="2524968"/>
                </a:lnTo>
                <a:cubicBezTo>
                  <a:pt x="4175308" y="3109233"/>
                  <a:pt x="3445594" y="3481643"/>
                  <a:pt x="2628900" y="3481643"/>
                </a:cubicBezTo>
                <a:cubicBezTo>
                  <a:pt x="1176999" y="3481643"/>
                  <a:pt x="0" y="2304644"/>
                  <a:pt x="0" y="852743"/>
                </a:cubicBezTo>
                <a:cubicBezTo>
                  <a:pt x="0" y="580512"/>
                  <a:pt x="41379" y="317945"/>
                  <a:pt x="118190" y="70989"/>
                </a:cubicBezTo>
                <a:close/>
              </a:path>
            </a:pathLst>
          </a:cu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6" descr="गुजरात का प्रमुख आकर्षण स्थल रन ऑफ कच्छ">
            <a:extLst>
              <a:ext uri="{FF2B5EF4-FFF2-40B4-BE49-F238E27FC236}">
                <a16:creationId xmlns:a16="http://schemas.microsoft.com/office/drawing/2014/main" id="{C2879A5D-7004-4836-A608-67AA13AFBDC7}"/>
              </a:ext>
            </a:extLst>
          </p:cNvPr>
          <p:cNvPicPr>
            <a:picLocks noChangeAspect="1" noChangeArrowheads="1"/>
          </p:cNvPicPr>
          <p:nvPr/>
        </p:nvPicPr>
        <p:blipFill rotWithShape="1">
          <a:blip r:embed="rId3" cstate="print"/>
          <a:srcRect l="23470" r="2555" b="-2"/>
          <a:stretch/>
        </p:blipFill>
        <p:spPr bwMode="auto">
          <a:xfrm>
            <a:off x="7689829" y="-2055"/>
            <a:ext cx="4502173" cy="3316924"/>
          </a:xfrm>
          <a:custGeom>
            <a:avLst/>
            <a:gdLst/>
            <a:ahLst/>
            <a:cxnLst/>
            <a:rect l="l" t="t" r="r" b="b"/>
            <a:pathLst>
              <a:path w="4502173" h="3316924">
                <a:moveTo>
                  <a:pt x="154695" y="0"/>
                </a:moveTo>
                <a:lnTo>
                  <a:pt x="4502173" y="0"/>
                </a:lnTo>
                <a:lnTo>
                  <a:pt x="4502173" y="2237639"/>
                </a:lnTo>
                <a:lnTo>
                  <a:pt x="4365663" y="2420191"/>
                </a:lnTo>
                <a:cubicBezTo>
                  <a:pt x="3913696" y="2967849"/>
                  <a:pt x="3229704" y="3316924"/>
                  <a:pt x="2464181" y="3316924"/>
                </a:cubicBezTo>
                <a:cubicBezTo>
                  <a:pt x="1103251" y="3316924"/>
                  <a:pt x="0" y="2213673"/>
                  <a:pt x="0" y="852743"/>
                </a:cubicBezTo>
                <a:cubicBezTo>
                  <a:pt x="0" y="597569"/>
                  <a:pt x="38787" y="351454"/>
                  <a:pt x="110786" y="119971"/>
                </a:cubicBezTo>
                <a:close/>
              </a:path>
            </a:pathLst>
          </a:custGeom>
          <a:noFill/>
        </p:spPr>
      </p:pic>
      <p:sp>
        <p:nvSpPr>
          <p:cNvPr id="35" name="Freeform: Shape 34">
            <a:extLst>
              <a:ext uri="{FF2B5EF4-FFF2-40B4-BE49-F238E27FC236}">
                <a16:creationId xmlns:a16="http://schemas.microsoft.com/office/drawing/2014/main" id="{648F5915-2CE1-4F74-88C5-D4366893D2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4737" y="3918051"/>
            <a:ext cx="3587263" cy="2939948"/>
          </a:xfrm>
          <a:custGeom>
            <a:avLst/>
            <a:gdLst>
              <a:gd name="connsiteX0" fmla="*/ 2070613 w 3587263"/>
              <a:gd name="connsiteY0" fmla="*/ 0 h 2939948"/>
              <a:gd name="connsiteX1" fmla="*/ 3534758 w 3587263"/>
              <a:gd name="connsiteY1" fmla="*/ 606469 h 2939948"/>
              <a:gd name="connsiteX2" fmla="*/ 3587263 w 3587263"/>
              <a:gd name="connsiteY2" fmla="*/ 664240 h 2939948"/>
              <a:gd name="connsiteX3" fmla="*/ 3587263 w 3587263"/>
              <a:gd name="connsiteY3" fmla="*/ 2939948 h 2939948"/>
              <a:gd name="connsiteX4" fmla="*/ 193241 w 3587263"/>
              <a:gd name="connsiteY4" fmla="*/ 2939948 h 2939948"/>
              <a:gd name="connsiteX5" fmla="*/ 162719 w 3587263"/>
              <a:gd name="connsiteY5" fmla="*/ 2876589 h 2939948"/>
              <a:gd name="connsiteX6" fmla="*/ 0 w 3587263"/>
              <a:gd name="connsiteY6" fmla="*/ 2070613 h 2939948"/>
              <a:gd name="connsiteX7" fmla="*/ 2070613 w 3587263"/>
              <a:gd name="connsiteY7" fmla="*/ 0 h 2939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7263" h="2939948">
                <a:moveTo>
                  <a:pt x="2070613" y="0"/>
                </a:moveTo>
                <a:cubicBezTo>
                  <a:pt x="2642397" y="0"/>
                  <a:pt x="3160050" y="231761"/>
                  <a:pt x="3534758" y="606469"/>
                </a:cubicBezTo>
                <a:lnTo>
                  <a:pt x="3587263" y="664240"/>
                </a:lnTo>
                <a:lnTo>
                  <a:pt x="3587263" y="2939948"/>
                </a:lnTo>
                <a:lnTo>
                  <a:pt x="193241" y="2939948"/>
                </a:lnTo>
                <a:lnTo>
                  <a:pt x="162719" y="2876589"/>
                </a:lnTo>
                <a:cubicBezTo>
                  <a:pt x="57940" y="2628865"/>
                  <a:pt x="0" y="2356505"/>
                  <a:pt x="0" y="2070613"/>
                </a:cubicBezTo>
                <a:cubicBezTo>
                  <a:pt x="0" y="927045"/>
                  <a:pt x="927045" y="0"/>
                  <a:pt x="2070613" y="0"/>
                </a:cubicBezTo>
                <a:close/>
              </a:path>
            </a:pathLst>
          </a:cu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2" descr="https://upload.wikimedia.org/wikipedia/commons/5/50/Rann_Utsav_Begins_%2811475093753%29.jpg">
            <a:extLst>
              <a:ext uri="{FF2B5EF4-FFF2-40B4-BE49-F238E27FC236}">
                <a16:creationId xmlns:a16="http://schemas.microsoft.com/office/drawing/2014/main" id="{6FDDE8BC-52FF-4173-8510-14D286919A4A}"/>
              </a:ext>
            </a:extLst>
          </p:cNvPr>
          <p:cNvPicPr>
            <a:picLocks noChangeAspect="1" noChangeArrowheads="1"/>
          </p:cNvPicPr>
          <p:nvPr/>
        </p:nvPicPr>
        <p:blipFill rotWithShape="1">
          <a:blip r:embed="rId4" cstate="print"/>
          <a:srcRect l="32057" r="3511" b="3"/>
          <a:stretch/>
        </p:blipFill>
        <p:spPr bwMode="auto">
          <a:xfrm>
            <a:off x="8768834" y="4082148"/>
            <a:ext cx="3423175" cy="2775859"/>
          </a:xfrm>
          <a:custGeom>
            <a:avLst/>
            <a:gdLst/>
            <a:ahLst/>
            <a:cxnLst/>
            <a:rect l="l" t="t" r="r" b="b"/>
            <a:pathLst>
              <a:path w="3423175" h="2775859">
                <a:moveTo>
                  <a:pt x="1906524" y="0"/>
                </a:moveTo>
                <a:cubicBezTo>
                  <a:pt x="2498805" y="0"/>
                  <a:pt x="3028006" y="270078"/>
                  <a:pt x="3377691" y="693798"/>
                </a:cubicBezTo>
                <a:lnTo>
                  <a:pt x="3423175" y="754624"/>
                </a:lnTo>
                <a:lnTo>
                  <a:pt x="3423175" y="2775859"/>
                </a:lnTo>
                <a:lnTo>
                  <a:pt x="211114" y="2775859"/>
                </a:lnTo>
                <a:lnTo>
                  <a:pt x="149824" y="2648629"/>
                </a:lnTo>
                <a:cubicBezTo>
                  <a:pt x="53349" y="2420536"/>
                  <a:pt x="0" y="2169760"/>
                  <a:pt x="0" y="1906524"/>
                </a:cubicBezTo>
                <a:cubicBezTo>
                  <a:pt x="0" y="853580"/>
                  <a:pt x="853580" y="0"/>
                  <a:pt x="1906524" y="0"/>
                </a:cubicBezTo>
                <a:close/>
              </a:path>
            </a:pathLst>
          </a:custGeom>
          <a:noFill/>
        </p:spPr>
      </p:pic>
    </p:spTree>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9" descr="A large stone building&#10;&#10;Description automatically generated">
            <a:extLst>
              <a:ext uri="{FF2B5EF4-FFF2-40B4-BE49-F238E27FC236}">
                <a16:creationId xmlns:a16="http://schemas.microsoft.com/office/drawing/2014/main" id="{7FFFE07A-A90D-4C9C-A8CB-12F48D715AAB}"/>
              </a:ext>
            </a:extLst>
          </p:cNvPr>
          <p:cNvPicPr>
            <a:picLocks noChangeAspect="1"/>
          </p:cNvPicPr>
          <p:nvPr/>
        </p:nvPicPr>
        <p:blipFill rotWithShape="1">
          <a:blip r:embed="rId2">
            <a:alphaModFix amt="40000"/>
            <a:extLst>
              <a:ext uri="{28A0092B-C50C-407E-A947-70E740481C1C}">
                <a14:useLocalDpi xmlns:a14="http://schemas.microsoft.com/office/drawing/2010/main" val="0"/>
              </a:ext>
            </a:extLst>
          </a:blip>
          <a:srcRect t="12725" b="12275"/>
          <a:stretch/>
        </p:blipFill>
        <p:spPr>
          <a:xfrm>
            <a:off x="20" y="1282"/>
            <a:ext cx="12191980" cy="6856718"/>
          </a:xfrm>
          <a:prstGeom prst="rect">
            <a:avLst/>
          </a:prstGeom>
        </p:spPr>
      </p:pic>
      <p:sp>
        <p:nvSpPr>
          <p:cNvPr id="11" name="Rectangle 10">
            <a:extLst>
              <a:ext uri="{FF2B5EF4-FFF2-40B4-BE49-F238E27FC236}">
                <a16:creationId xmlns:a16="http://schemas.microsoft.com/office/drawing/2014/main" id="{DD50DB4D-D401-4FBA-A1B0-B3DF6F7F7D7F}"/>
              </a:ext>
            </a:extLst>
          </p:cNvPr>
          <p:cNvSpPr/>
          <p:nvPr/>
        </p:nvSpPr>
        <p:spPr>
          <a:xfrm>
            <a:off x="965200" y="965200"/>
            <a:ext cx="10261600" cy="3564869"/>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11500" b="1" spc="50" dirty="0" err="1">
                <a:ln w="22225">
                  <a:solidFill>
                    <a:schemeClr val="tx1"/>
                  </a:solidFill>
                  <a:miter lim="800000"/>
                </a:ln>
                <a:noFill/>
                <a:effectLst>
                  <a:glow rad="38100">
                    <a:schemeClr val="accent1">
                      <a:alpha val="40000"/>
                    </a:schemeClr>
                  </a:glow>
                </a:effectLst>
                <a:latin typeface="Aparajita" panose="02020603050405020304" pitchFamily="18" charset="0"/>
                <a:ea typeface="+mj-ea"/>
                <a:cs typeface="Aparajita" panose="02020603050405020304" pitchFamily="18" charset="0"/>
              </a:rPr>
              <a:t>गुजरात</a:t>
            </a:r>
            <a:r>
              <a:rPr lang="en-US" sz="11500" b="1" spc="50" dirty="0">
                <a:ln w="22225">
                  <a:solidFill>
                    <a:schemeClr val="tx1"/>
                  </a:solidFill>
                  <a:miter lim="800000"/>
                </a:ln>
                <a:noFill/>
                <a:effectLst>
                  <a:glow rad="38100">
                    <a:schemeClr val="accent1">
                      <a:alpha val="40000"/>
                    </a:schemeClr>
                  </a:glow>
                </a:effectLst>
                <a:latin typeface="Aparajita" panose="02020603050405020304" pitchFamily="18" charset="0"/>
                <a:ea typeface="+mj-ea"/>
                <a:cs typeface="Aparajita" panose="02020603050405020304" pitchFamily="18" charset="0"/>
              </a:rPr>
              <a:t> </a:t>
            </a:r>
            <a:r>
              <a:rPr lang="en-US" sz="11500" b="1" spc="50" dirty="0" err="1">
                <a:ln w="22225">
                  <a:solidFill>
                    <a:schemeClr val="tx1"/>
                  </a:solidFill>
                  <a:miter lim="800000"/>
                </a:ln>
                <a:noFill/>
                <a:effectLst>
                  <a:glow rad="38100">
                    <a:schemeClr val="accent1">
                      <a:alpha val="40000"/>
                    </a:schemeClr>
                  </a:glow>
                </a:effectLst>
                <a:latin typeface="Aparajita" panose="02020603050405020304" pitchFamily="18" charset="0"/>
                <a:ea typeface="+mj-ea"/>
                <a:cs typeface="Aparajita" panose="02020603050405020304" pitchFamily="18" charset="0"/>
              </a:rPr>
              <a:t>के</a:t>
            </a:r>
            <a:r>
              <a:rPr lang="en-US" sz="11500" b="1" spc="50" dirty="0">
                <a:ln w="22225">
                  <a:solidFill>
                    <a:schemeClr val="tx1"/>
                  </a:solidFill>
                  <a:miter lim="800000"/>
                </a:ln>
                <a:noFill/>
                <a:effectLst>
                  <a:glow rad="38100">
                    <a:schemeClr val="accent1">
                      <a:alpha val="40000"/>
                    </a:schemeClr>
                  </a:glow>
                </a:effectLst>
                <a:latin typeface="Aparajita" panose="02020603050405020304" pitchFamily="18" charset="0"/>
                <a:ea typeface="+mj-ea"/>
                <a:cs typeface="Aparajita" panose="02020603050405020304" pitchFamily="18" charset="0"/>
              </a:rPr>
              <a:t> </a:t>
            </a:r>
            <a:r>
              <a:rPr lang="en-US" sz="11500" b="1" spc="50" dirty="0" err="1">
                <a:ln w="22225">
                  <a:solidFill>
                    <a:schemeClr val="tx1"/>
                  </a:solidFill>
                  <a:miter lim="800000"/>
                </a:ln>
                <a:noFill/>
                <a:effectLst>
                  <a:glow rad="38100">
                    <a:schemeClr val="accent1">
                      <a:alpha val="40000"/>
                    </a:schemeClr>
                  </a:glow>
                </a:effectLst>
                <a:latin typeface="Aparajita" panose="02020603050405020304" pitchFamily="18" charset="0"/>
                <a:ea typeface="+mj-ea"/>
                <a:cs typeface="Aparajita" panose="02020603050405020304" pitchFamily="18" charset="0"/>
              </a:rPr>
              <a:t>ऐतिहासिक</a:t>
            </a:r>
            <a:r>
              <a:rPr lang="en-US" sz="11500" b="1" spc="50" dirty="0">
                <a:ln w="22225">
                  <a:solidFill>
                    <a:schemeClr val="tx1"/>
                  </a:solidFill>
                  <a:miter lim="800000"/>
                </a:ln>
                <a:noFill/>
                <a:effectLst>
                  <a:glow rad="38100">
                    <a:schemeClr val="accent1">
                      <a:alpha val="40000"/>
                    </a:schemeClr>
                  </a:glow>
                </a:effectLst>
                <a:latin typeface="Aparajita" panose="02020603050405020304" pitchFamily="18" charset="0"/>
                <a:ea typeface="+mj-ea"/>
                <a:cs typeface="Aparajita" panose="02020603050405020304" pitchFamily="18" charset="0"/>
              </a:rPr>
              <a:t> </a:t>
            </a:r>
            <a:r>
              <a:rPr lang="en-US" sz="11500" b="1" spc="50" dirty="0" err="1">
                <a:ln w="22225">
                  <a:solidFill>
                    <a:schemeClr val="tx1"/>
                  </a:solidFill>
                  <a:miter lim="800000"/>
                </a:ln>
                <a:noFill/>
                <a:effectLst>
                  <a:glow rad="38100">
                    <a:schemeClr val="accent1">
                      <a:alpha val="40000"/>
                    </a:schemeClr>
                  </a:glow>
                </a:effectLst>
                <a:latin typeface="Aparajita" panose="02020603050405020304" pitchFamily="18" charset="0"/>
                <a:ea typeface="+mj-ea"/>
                <a:cs typeface="Aparajita" panose="02020603050405020304" pitchFamily="18" charset="0"/>
              </a:rPr>
              <a:t>स्थल</a:t>
            </a:r>
            <a:r>
              <a:rPr lang="en-US" sz="11500" b="1" spc="50" dirty="0">
                <a:ln w="22225">
                  <a:solidFill>
                    <a:schemeClr val="tx1"/>
                  </a:solidFill>
                  <a:miter lim="800000"/>
                </a:ln>
                <a:noFill/>
                <a:effectLst>
                  <a:glow rad="38100">
                    <a:schemeClr val="accent1">
                      <a:alpha val="40000"/>
                    </a:schemeClr>
                  </a:glow>
                </a:effectLst>
                <a:latin typeface="Aparajita" panose="02020603050405020304" pitchFamily="18" charset="0"/>
                <a:ea typeface="+mj-ea"/>
                <a:cs typeface="Aparajita" panose="02020603050405020304" pitchFamily="18" charset="0"/>
              </a:rPr>
              <a:t> </a:t>
            </a:r>
            <a:endParaRPr lang="en-US" sz="11500" b="1" cap="none" spc="50" dirty="0">
              <a:ln w="22225">
                <a:solidFill>
                  <a:schemeClr val="tx1"/>
                </a:solidFill>
                <a:miter lim="800000"/>
              </a:ln>
              <a:noFill/>
              <a:effectLst>
                <a:glow rad="38100">
                  <a:schemeClr val="accent1">
                    <a:alpha val="40000"/>
                  </a:schemeClr>
                </a:glow>
              </a:effectLst>
              <a:latin typeface="Aparajita" panose="02020603050405020304" pitchFamily="18" charset="0"/>
              <a:ea typeface="+mj-ea"/>
              <a:cs typeface="Aparajita" panose="02020603050405020304" pitchFamily="18" charset="0"/>
            </a:endParaRPr>
          </a:p>
        </p:txBody>
      </p:sp>
    </p:spTree>
    <p:extLst>
      <p:ext uri="{BB962C8B-B14F-4D97-AF65-F5344CB8AC3E}">
        <p14:creationId xmlns:p14="http://schemas.microsoft.com/office/powerpoint/2010/main" val="2462024602"/>
      </p:ext>
    </p:extLst>
  </p:cSld>
  <p:clrMapOvr>
    <a:overrideClrMapping bg1="dk1" tx1="lt1" bg2="dk2" tx2="lt2" accent1="accent1" accent2="accent2" accent3="accent3" accent4="accent4" accent5="accent5" accent6="accent6" hlink="hlink" folHlink="folHlink"/>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7" descr="A large building&#10;&#10;Description automatically generated"/>
          <p:cNvPicPr>
            <a:picLocks noChangeAspect="1"/>
          </p:cNvPicPr>
          <p:nvPr/>
        </p:nvPicPr>
        <p:blipFill rotWithShape="1">
          <a:blip r:embed="rId2" cstate="print">
            <a:extLst>
              <a:ext uri="{28A0092B-C50C-407E-A947-70E740481C1C}">
                <a14:useLocalDpi xmlns:a14="http://schemas.microsoft.com/office/drawing/2010/main" val="0"/>
              </a:ext>
            </a:extLst>
          </a:blip>
          <a:srcRect l="10235" t="2439" r="30265"/>
          <a:stretch/>
        </p:blipFill>
        <p:spPr>
          <a:xfrm>
            <a:off x="3523488" y="10"/>
            <a:ext cx="8668512" cy="6857990"/>
          </a:xfrm>
          <a:prstGeom prst="rect">
            <a:avLst/>
          </a:prstGeom>
        </p:spPr>
      </p:pic>
      <p:sp>
        <p:nvSpPr>
          <p:cNvPr id="28" name="Rectangle 27">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1"/>
          <p:cNvSpPr>
            <a:spLocks noGrp="1" noChangeArrowheads="1"/>
          </p:cNvSpPr>
          <p:nvPr>
            <p:ph type="title"/>
          </p:nvPr>
        </p:nvSpPr>
        <p:spPr bwMode="auto">
          <a:xfrm>
            <a:off x="477980" y="625678"/>
            <a:ext cx="5979886" cy="2280461"/>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b" anchorCtr="0" compatLnSpc="1">
            <a:prstTxWarp prst="textNoShape">
              <a:avLst/>
            </a:prstTxWarp>
            <a:normAutofit/>
          </a:bodyPr>
          <a:lstStyle/>
          <a:p>
            <a:pPr marL="0" marR="0" lvl="0" indent="0" fontAlgn="base">
              <a:spcAft>
                <a:spcPct val="0"/>
              </a:spcAft>
              <a:buClrTx/>
              <a:buSzTx/>
              <a:tabLst/>
            </a:pPr>
            <a:r>
              <a:rPr kumimoji="0" lang="en-US" sz="4800" b="0" i="0" u="none" strike="noStrike" cap="none" normalizeH="0" baseline="0" dirty="0" err="1">
                <a:ln>
                  <a:noFill/>
                </a:ln>
                <a:effectLst/>
              </a:rPr>
              <a:t>लक्ष्मी</a:t>
            </a:r>
            <a:r>
              <a:rPr kumimoji="0" lang="en-US" sz="4800" b="0" i="0" u="none" strike="noStrike" cap="none" normalizeH="0" baseline="0" dirty="0">
                <a:ln>
                  <a:noFill/>
                </a:ln>
                <a:effectLst/>
              </a:rPr>
              <a:t> </a:t>
            </a:r>
            <a:r>
              <a:rPr kumimoji="0" lang="en-US" sz="4800" b="0" i="0" u="none" strike="noStrike" cap="none" normalizeH="0" baseline="0" dirty="0" err="1">
                <a:ln>
                  <a:noFill/>
                </a:ln>
                <a:effectLst/>
              </a:rPr>
              <a:t>विलास</a:t>
            </a:r>
            <a:r>
              <a:rPr kumimoji="0" lang="en-US" sz="4800" b="0" i="0" u="none" strike="noStrike" cap="none" normalizeH="0" baseline="0" dirty="0">
                <a:ln>
                  <a:noFill/>
                </a:ln>
                <a:effectLst/>
              </a:rPr>
              <a:t> </a:t>
            </a:r>
            <a:r>
              <a:rPr kumimoji="0" lang="en-US" sz="4800" b="0" i="0" u="none" strike="noStrike" cap="none" normalizeH="0" baseline="0" dirty="0" err="1">
                <a:ln>
                  <a:noFill/>
                </a:ln>
                <a:effectLst/>
              </a:rPr>
              <a:t>पैलेस</a:t>
            </a:r>
            <a:r>
              <a:rPr kumimoji="0" lang="en-US" sz="4800" b="0" i="0" u="none" strike="noStrike" cap="none" normalizeH="0" baseline="0" dirty="0">
                <a:ln>
                  <a:noFill/>
                </a:ln>
                <a:effectLst/>
              </a:rPr>
              <a:t>: </a:t>
            </a:r>
            <a:r>
              <a:rPr kumimoji="0" lang="en-US" sz="4800" b="0" i="0" u="none" strike="noStrike" cap="none" normalizeH="0" baseline="0" dirty="0" err="1">
                <a:ln>
                  <a:noFill/>
                </a:ln>
                <a:effectLst/>
              </a:rPr>
              <a:t>वडोदरा</a:t>
            </a:r>
            <a:r>
              <a:rPr kumimoji="0" lang="en-US" sz="4800" b="0" i="0" u="none" strike="noStrike" cap="none" normalizeH="0" baseline="0" dirty="0">
                <a:ln>
                  <a:noFill/>
                </a:ln>
                <a:effectLst/>
              </a:rPr>
              <a:t> </a:t>
            </a:r>
            <a:r>
              <a:rPr kumimoji="0" lang="en-US" sz="4800" b="0" i="0" u="none" strike="noStrike" cap="none" normalizeH="0" baseline="0" dirty="0" err="1">
                <a:ln>
                  <a:noFill/>
                </a:ln>
                <a:effectLst/>
              </a:rPr>
              <a:t>के</a:t>
            </a:r>
            <a:r>
              <a:rPr kumimoji="0" lang="en-US" sz="4800" b="0" i="0" u="none" strike="noStrike" cap="none" normalizeH="0" baseline="0" dirty="0">
                <a:ln>
                  <a:noFill/>
                </a:ln>
                <a:effectLst/>
              </a:rPr>
              <a:t> </a:t>
            </a:r>
            <a:r>
              <a:rPr kumimoji="0" lang="en-US" sz="4800" b="0" i="0" u="none" strike="noStrike" cap="none" normalizeH="0" baseline="0" dirty="0" err="1">
                <a:ln>
                  <a:noFill/>
                </a:ln>
                <a:effectLst/>
              </a:rPr>
              <a:t>शाही</a:t>
            </a:r>
            <a:r>
              <a:rPr kumimoji="0" lang="en-US" sz="4800" b="0" i="0" u="none" strike="noStrike" cap="none" normalizeH="0" baseline="0" dirty="0">
                <a:ln>
                  <a:noFill/>
                </a:ln>
                <a:effectLst/>
              </a:rPr>
              <a:t> </a:t>
            </a:r>
            <a:r>
              <a:rPr kumimoji="0" lang="en-US" sz="4800" b="0" i="0" u="none" strike="noStrike" cap="none" normalizeH="0" baseline="0" dirty="0" err="1">
                <a:ln>
                  <a:noFill/>
                </a:ln>
                <a:effectLst/>
              </a:rPr>
              <a:t>परिवार</a:t>
            </a:r>
            <a:r>
              <a:rPr kumimoji="0" lang="en-US" sz="4800" b="0" i="0" u="none" strike="noStrike" cap="none" normalizeH="0" baseline="0" dirty="0">
                <a:ln>
                  <a:noFill/>
                </a:ln>
                <a:effectLst/>
              </a:rPr>
              <a:t> </a:t>
            </a:r>
            <a:r>
              <a:rPr kumimoji="0" lang="en-US" sz="4800" b="0" i="0" u="none" strike="noStrike" cap="none" normalizeH="0" baseline="0" dirty="0" err="1">
                <a:ln>
                  <a:noFill/>
                </a:ln>
                <a:effectLst/>
              </a:rPr>
              <a:t>का</a:t>
            </a:r>
            <a:r>
              <a:rPr kumimoji="0" lang="en-US" sz="4800" b="0" i="0" u="none" strike="noStrike" cap="none" normalizeH="0" baseline="0" dirty="0">
                <a:ln>
                  <a:noFill/>
                </a:ln>
                <a:effectLst/>
              </a:rPr>
              <a:t> </a:t>
            </a:r>
            <a:r>
              <a:rPr kumimoji="0" lang="en-US" sz="4800" b="0" i="0" u="none" strike="noStrike" cap="none" normalizeH="0" baseline="0" dirty="0" err="1">
                <a:ln>
                  <a:noFill/>
                </a:ln>
                <a:effectLst/>
              </a:rPr>
              <a:t>निवास</a:t>
            </a:r>
            <a:r>
              <a:rPr kumimoji="0" lang="en-US" sz="4800" b="0" i="0" u="none" strike="noStrike" cap="none" normalizeH="0" baseline="0" dirty="0">
                <a:ln>
                  <a:noFill/>
                </a:ln>
                <a:effectLst/>
              </a:rPr>
              <a:t> </a:t>
            </a:r>
          </a:p>
        </p:txBody>
      </p:sp>
      <p:sp>
        <p:nvSpPr>
          <p:cNvPr id="6" name="Rectangle 2"/>
          <p:cNvSpPr>
            <a:spLocks noGrp="1" noChangeArrowheads="1"/>
          </p:cNvSpPr>
          <p:nvPr>
            <p:ph idx="1"/>
          </p:nvPr>
        </p:nvSpPr>
        <p:spPr bwMode="auto">
          <a:xfrm>
            <a:off x="477980" y="4872922"/>
            <a:ext cx="4023359" cy="1208141"/>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Ctr="0" compatLnSpc="1">
            <a:prstTxWarp prst="textNoShape">
              <a:avLst/>
            </a:prstTxWarp>
            <a:normAutofit/>
          </a:bodyPr>
          <a:lstStyle/>
          <a:p>
            <a:pPr marL="0" marR="0" lvl="0" indent="0" fontAlgn="base">
              <a:spcAft>
                <a:spcPct val="0"/>
              </a:spcAft>
              <a:buClrTx/>
              <a:buSzTx/>
              <a:buNone/>
              <a:tabLst/>
            </a:pPr>
            <a:r>
              <a:rPr kumimoji="0" lang="en-US" sz="2000" b="0" i="0" u="none" strike="noStrike" cap="none" normalizeH="0" baseline="0">
                <a:ln>
                  <a:noFill/>
                </a:ln>
                <a:effectLst/>
              </a:rPr>
              <a:t> </a:t>
            </a:r>
          </a:p>
        </p:txBody>
      </p:sp>
      <p:sp>
        <p:nvSpPr>
          <p:cNvPr id="30" name="Rectangle 29">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2" name="Rectangle 31">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5"/>
          <p:cNvSpPr>
            <a:spLocks noChangeArrowheads="1"/>
          </p:cNvSpPr>
          <p:nvPr/>
        </p:nvSpPr>
        <p:spPr bwMode="auto">
          <a:xfrm>
            <a:off x="399328" y="3358575"/>
            <a:ext cx="6909791"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171450" marR="0" lvl="0" indent="-171450" algn="l" defTabSz="914400" rtl="0" eaLnBrk="0" fontAlgn="base" latinLnBrk="0" hangingPunct="0">
              <a:lnSpc>
                <a:spcPct val="150000"/>
              </a:lnSpc>
              <a:spcBef>
                <a:spcPct val="0"/>
              </a:spcBef>
              <a:spcAft>
                <a:spcPts val="600"/>
              </a:spcAft>
              <a:buClrTx/>
              <a:buSzTx/>
              <a:buFont typeface="Arial" panose="020B0604020202020204" pitchFamily="34" charset="0"/>
              <a:buChar char="•"/>
              <a:tabLst/>
            </a:pPr>
            <a:r>
              <a:rPr kumimoji="0" lang="hi-IN" sz="2400" b="0" i="0" u="none" strike="noStrike" cap="none" normalizeH="0" baseline="0" dirty="0">
                <a:ln>
                  <a:noFill/>
                </a:ln>
                <a:effectLst/>
                <a:latin typeface="Aparajita" panose="02020603050405020304" pitchFamily="18" charset="0"/>
                <a:cs typeface="Aparajita" panose="02020603050405020304" pitchFamily="18" charset="0"/>
              </a:rPr>
              <a:t>लक्ष्मी विलास </a:t>
            </a:r>
            <a:r>
              <a:rPr kumimoji="0" lang="hi-IN" sz="2400" b="0" i="0" u="none" strike="noStrike" cap="none" normalizeH="0" baseline="0" dirty="0" err="1">
                <a:ln>
                  <a:noFill/>
                </a:ln>
                <a:effectLst/>
                <a:latin typeface="Aparajita" panose="02020603050405020304" pitchFamily="18" charset="0"/>
                <a:cs typeface="Aparajita" panose="02020603050405020304" pitchFamily="18" charset="0"/>
              </a:rPr>
              <a:t>पैलेस</a:t>
            </a:r>
            <a:r>
              <a:rPr kumimoji="0" lang="hi-IN" sz="2400" b="0" i="0" u="none" strike="noStrike" cap="none" normalizeH="0" baseline="0" dirty="0">
                <a:ln>
                  <a:noFill/>
                </a:ln>
                <a:effectLst/>
                <a:latin typeface="Aparajita" panose="02020603050405020304" pitchFamily="18" charset="0"/>
                <a:cs typeface="Aparajita" panose="02020603050405020304" pitchFamily="18" charset="0"/>
              </a:rPr>
              <a:t> </a:t>
            </a:r>
            <a:r>
              <a:rPr kumimoji="0" lang="hi-IN" sz="2400" b="0" i="0" u="none" strike="noStrike" cap="none" normalizeH="0" baseline="0" dirty="0" err="1">
                <a:ln>
                  <a:noFill/>
                </a:ln>
                <a:effectLst/>
                <a:latin typeface="Aparajita" panose="02020603050405020304" pitchFamily="18" charset="0"/>
                <a:cs typeface="Aparajita" panose="02020603050405020304" pitchFamily="18" charset="0"/>
              </a:rPr>
              <a:t>वडोदरा</a:t>
            </a:r>
            <a:r>
              <a:rPr kumimoji="0" lang="hi-IN" sz="2400" b="0" i="0" u="none" strike="noStrike" cap="none" normalizeH="0" baseline="0" dirty="0">
                <a:ln>
                  <a:noFill/>
                </a:ln>
                <a:effectLst/>
                <a:latin typeface="Aparajita" panose="02020603050405020304" pitchFamily="18" charset="0"/>
                <a:cs typeface="Aparajita" panose="02020603050405020304" pitchFamily="18" charset="0"/>
              </a:rPr>
              <a:t> के </a:t>
            </a:r>
            <a:r>
              <a:rPr kumimoji="0" lang="hi-IN" sz="2400" b="0" i="0" u="none" strike="noStrike" cap="none" normalizeH="0" baseline="0" dirty="0" err="1">
                <a:ln>
                  <a:noFill/>
                </a:ln>
                <a:effectLst/>
                <a:latin typeface="Aparajita" panose="02020603050405020304" pitchFamily="18" charset="0"/>
                <a:cs typeface="Aparajita" panose="02020603050405020304" pitchFamily="18" charset="0"/>
              </a:rPr>
              <a:t>गायकवाड़</a:t>
            </a:r>
            <a:r>
              <a:rPr kumimoji="0" lang="hi-IN" sz="2400" b="0" i="0" u="none" strike="noStrike" cap="none" normalizeH="0" baseline="0" dirty="0">
                <a:ln>
                  <a:noFill/>
                </a:ln>
                <a:effectLst/>
                <a:latin typeface="Aparajita" panose="02020603050405020304" pitchFamily="18" charset="0"/>
                <a:cs typeface="Aparajita" panose="02020603050405020304" pitchFamily="18" charset="0"/>
              </a:rPr>
              <a:t>  शाही परिवार  के निवास </a:t>
            </a:r>
            <a:r>
              <a:rPr lang="hi-IN" sz="2400" dirty="0">
                <a:latin typeface="Aparajita" panose="02020603050405020304" pitchFamily="18" charset="0"/>
                <a:cs typeface="Aparajita" panose="02020603050405020304" pitchFamily="18" charset="0"/>
              </a:rPr>
              <a:t>स्थल के रूप में विद्यमान है </a:t>
            </a:r>
            <a:endParaRPr kumimoji="0" lang="en-US" sz="2400" b="0" i="0" u="none" strike="noStrike" cap="none" normalizeH="0" baseline="0" dirty="0">
              <a:ln>
                <a:noFill/>
              </a:ln>
              <a:effectLst/>
              <a:latin typeface="Aparajita" panose="02020603050405020304" pitchFamily="18" charset="0"/>
              <a:cs typeface="Aparajita" panose="02020603050405020304" pitchFamily="18" charset="0"/>
            </a:endParaRPr>
          </a:p>
          <a:p>
            <a:pPr marL="171450" indent="-171450" eaLnBrk="0" fontAlgn="base" hangingPunct="0">
              <a:lnSpc>
                <a:spcPct val="150000"/>
              </a:lnSpc>
              <a:spcBef>
                <a:spcPct val="0"/>
              </a:spcBef>
              <a:spcAft>
                <a:spcPts val="600"/>
              </a:spcAft>
              <a:buFont typeface="Arial" panose="020B0604020202020204" pitchFamily="34" charset="0"/>
              <a:buChar char="•"/>
            </a:pPr>
            <a:r>
              <a:rPr kumimoji="0" lang="hi-IN" sz="2400" b="0" i="0" u="none" strike="noStrike" cap="none" normalizeH="0" baseline="0" dirty="0">
                <a:ln>
                  <a:noFill/>
                </a:ln>
                <a:effectLst/>
                <a:latin typeface="Aparajita" panose="02020603050405020304" pitchFamily="18" charset="0"/>
                <a:cs typeface="Aparajita" panose="02020603050405020304" pitchFamily="18" charset="0"/>
              </a:rPr>
              <a:t>1890 में महाराजा </a:t>
            </a:r>
            <a:r>
              <a:rPr kumimoji="0" lang="hi-IN" sz="2400" b="0" i="0" u="none" strike="noStrike" cap="none" normalizeH="0" baseline="0" dirty="0" err="1">
                <a:ln>
                  <a:noFill/>
                </a:ln>
                <a:effectLst/>
                <a:latin typeface="Aparajita" panose="02020603050405020304" pitchFamily="18" charset="0"/>
                <a:cs typeface="Aparajita" panose="02020603050405020304" pitchFamily="18" charset="0"/>
              </a:rPr>
              <a:t>सयाजी</a:t>
            </a:r>
            <a:r>
              <a:rPr kumimoji="0" lang="hi-IN" sz="2400" b="0" i="0" u="none" strike="noStrike" cap="none" normalizeH="0" baseline="0" dirty="0">
                <a:ln>
                  <a:noFill/>
                </a:ln>
                <a:effectLst/>
                <a:latin typeface="Aparajita" panose="02020603050405020304" pitchFamily="18" charset="0"/>
                <a:cs typeface="Aparajita" panose="02020603050405020304" pitchFamily="18" charset="0"/>
              </a:rPr>
              <a:t> राव III द्वारा निर्मित</a:t>
            </a:r>
            <a:endParaRPr kumimoji="0" lang="en-US" sz="2400" b="0" i="0" u="none" strike="noStrike" cap="none" normalizeH="0" baseline="0" dirty="0">
              <a:ln>
                <a:noFill/>
              </a:ln>
              <a:effectLst/>
              <a:latin typeface="Aparajita" panose="02020603050405020304" pitchFamily="18" charset="0"/>
              <a:cs typeface="Aparajita" panose="02020603050405020304" pitchFamily="18" charset="0"/>
            </a:endParaRPr>
          </a:p>
          <a:p>
            <a:pPr marL="171450" lvl="0" indent="-171450" eaLnBrk="0" fontAlgn="base" hangingPunct="0">
              <a:lnSpc>
                <a:spcPct val="150000"/>
              </a:lnSpc>
              <a:spcBef>
                <a:spcPct val="0"/>
              </a:spcBef>
              <a:spcAft>
                <a:spcPts val="600"/>
              </a:spcAft>
              <a:buFont typeface="Arial" panose="020B0604020202020204" pitchFamily="34" charset="0"/>
              <a:buChar char="•"/>
            </a:pPr>
            <a:r>
              <a:rPr kumimoji="0" lang="hi-IN" sz="2400" b="0" i="0" u="none" strike="noStrike" cap="none" normalizeH="0" baseline="0" dirty="0" err="1">
                <a:ln>
                  <a:noFill/>
                </a:ln>
                <a:effectLst/>
                <a:latin typeface="Aparajita" panose="02020603050405020304" pitchFamily="18" charset="0"/>
                <a:cs typeface="Aparajita" panose="02020603050405020304" pitchFamily="18" charset="0"/>
              </a:rPr>
              <a:t>लन्दन</a:t>
            </a:r>
            <a:r>
              <a:rPr kumimoji="0" lang="hi-IN" sz="2400" b="0" i="0" u="none" strike="noStrike" cap="none" normalizeH="0" baseline="0" dirty="0">
                <a:ln>
                  <a:noFill/>
                </a:ln>
                <a:effectLst/>
                <a:latin typeface="Aparajita" panose="02020603050405020304" pitchFamily="18" charset="0"/>
                <a:cs typeface="Aparajita" panose="02020603050405020304" pitchFamily="18" charset="0"/>
              </a:rPr>
              <a:t> के प्रसिद्ध </a:t>
            </a:r>
            <a:r>
              <a:rPr kumimoji="0" lang="hi-IN" sz="2400" b="0" i="0" u="none" strike="noStrike" cap="none" normalizeH="0" baseline="0" dirty="0" err="1">
                <a:ln>
                  <a:noFill/>
                </a:ln>
                <a:effectLst/>
                <a:latin typeface="Aparajita" panose="02020603050405020304" pitchFamily="18" charset="0"/>
                <a:cs typeface="Aparajita" panose="02020603050405020304" pitchFamily="18" charset="0"/>
              </a:rPr>
              <a:t>बकिंघम</a:t>
            </a:r>
            <a:r>
              <a:rPr kumimoji="0" lang="hi-IN" sz="2400" b="0" i="0" u="none" strike="noStrike" cap="none" normalizeH="0" baseline="0" dirty="0">
                <a:ln>
                  <a:noFill/>
                </a:ln>
                <a:effectLst/>
                <a:latin typeface="Aparajita" panose="02020603050405020304" pitchFamily="18" charset="0"/>
                <a:cs typeface="Aparajita" panose="02020603050405020304" pitchFamily="18" charset="0"/>
              </a:rPr>
              <a:t> </a:t>
            </a:r>
            <a:r>
              <a:rPr kumimoji="0" lang="hi-IN" sz="2400" b="0" i="0" u="none" strike="noStrike" cap="none" normalizeH="0" baseline="0" dirty="0" err="1">
                <a:ln>
                  <a:noFill/>
                </a:ln>
                <a:effectLst/>
                <a:latin typeface="Aparajita" panose="02020603050405020304" pitchFamily="18" charset="0"/>
                <a:cs typeface="Aparajita" panose="02020603050405020304" pitchFamily="18" charset="0"/>
              </a:rPr>
              <a:t>पैलेस</a:t>
            </a:r>
            <a:r>
              <a:rPr kumimoji="0" lang="hi-IN" sz="2400" b="0" i="0" u="none" strike="noStrike" cap="none" normalizeH="0" baseline="0" dirty="0">
                <a:ln>
                  <a:noFill/>
                </a:ln>
                <a:effectLst/>
                <a:latin typeface="Aparajita" panose="02020603050405020304" pitchFamily="18" charset="0"/>
                <a:cs typeface="Aparajita" panose="02020603050405020304" pitchFamily="18" charset="0"/>
              </a:rPr>
              <a:t> से चार गुना बड़ा</a:t>
            </a:r>
            <a:r>
              <a:rPr lang="hi-IN" sz="2400" dirty="0">
                <a:latin typeface="Aparajita" panose="02020603050405020304" pitchFamily="18" charset="0"/>
                <a:cs typeface="Aparajita" panose="02020603050405020304" pitchFamily="18" charset="0"/>
              </a:rPr>
              <a:t> </a:t>
            </a:r>
            <a:endParaRPr kumimoji="0" lang="en-US" sz="2400" b="0" i="0" u="none" strike="noStrike" cap="none" normalizeH="0" baseline="0" dirty="0">
              <a:ln>
                <a:noFill/>
              </a:ln>
              <a:effectLst/>
              <a:latin typeface="Aparajita" panose="02020603050405020304" pitchFamily="18" charset="0"/>
              <a:cs typeface="Aparajita" panose="02020603050405020304" pitchFamily="18" charset="0"/>
            </a:endParaRPr>
          </a:p>
          <a:p>
            <a:pPr marL="171450" lvl="0" indent="-171450" eaLnBrk="0" fontAlgn="base" hangingPunct="0">
              <a:lnSpc>
                <a:spcPct val="150000"/>
              </a:lnSpc>
              <a:spcBef>
                <a:spcPct val="0"/>
              </a:spcBef>
              <a:spcAft>
                <a:spcPts val="600"/>
              </a:spcAft>
              <a:buFont typeface="Arial" panose="020B0604020202020204" pitchFamily="34" charset="0"/>
              <a:buChar char="•"/>
            </a:pPr>
            <a:r>
              <a:rPr kumimoji="0" lang="hi-IN" sz="2400" b="0" i="0" u="none" strike="noStrike" cap="none" normalizeH="0" baseline="0" dirty="0">
                <a:ln>
                  <a:noFill/>
                </a:ln>
                <a:effectLst/>
                <a:latin typeface="Aparajita" panose="02020603050405020304" pitchFamily="18" charset="0"/>
                <a:cs typeface="Aparajita" panose="02020603050405020304" pitchFamily="18" charset="0"/>
              </a:rPr>
              <a:t>कई फिल्में लक्ष्मी विलास </a:t>
            </a:r>
            <a:r>
              <a:rPr kumimoji="0" lang="hi-IN" sz="2400" b="0" i="0" u="none" strike="noStrike" cap="none" normalizeH="0" baseline="0" dirty="0" err="1">
                <a:ln>
                  <a:noFill/>
                </a:ln>
                <a:effectLst/>
                <a:latin typeface="Aparajita" panose="02020603050405020304" pitchFamily="18" charset="0"/>
                <a:cs typeface="Aparajita" panose="02020603050405020304" pitchFamily="18" charset="0"/>
              </a:rPr>
              <a:t>पैलेस</a:t>
            </a:r>
            <a:r>
              <a:rPr kumimoji="0" lang="hi-IN" sz="2400" b="0" i="0" u="none" strike="noStrike" cap="none" normalizeH="0" baseline="0" dirty="0">
                <a:ln>
                  <a:noFill/>
                </a:ln>
                <a:effectLst/>
                <a:latin typeface="Aparajita" panose="02020603050405020304" pitchFamily="18" charset="0"/>
                <a:cs typeface="Aparajita" panose="02020603050405020304" pitchFamily="18" charset="0"/>
              </a:rPr>
              <a:t> के दरबार </a:t>
            </a:r>
            <a:r>
              <a:rPr kumimoji="0" lang="hi-IN" sz="2400" b="0" i="0" u="none" strike="noStrike" cap="none" normalizeH="0" baseline="0" dirty="0" err="1">
                <a:ln>
                  <a:noFill/>
                </a:ln>
                <a:effectLst/>
                <a:latin typeface="Aparajita" panose="02020603050405020304" pitchFamily="18" charset="0"/>
                <a:cs typeface="Aparajita" panose="02020603050405020304" pitchFamily="18" charset="0"/>
              </a:rPr>
              <a:t>हॉल</a:t>
            </a:r>
            <a:r>
              <a:rPr kumimoji="0" lang="hi-IN" sz="2400" b="0" i="0" u="none" strike="noStrike" cap="none" normalizeH="0" baseline="0" dirty="0">
                <a:ln>
                  <a:noFill/>
                </a:ln>
                <a:effectLst/>
                <a:latin typeface="Aparajita" panose="02020603050405020304" pitchFamily="18" charset="0"/>
                <a:cs typeface="Aparajita" panose="02020603050405020304" pitchFamily="18" charset="0"/>
              </a:rPr>
              <a:t> में </a:t>
            </a:r>
            <a:r>
              <a:rPr kumimoji="0" lang="hi-IN" sz="2400" b="0" i="0" u="none" strike="noStrike" cap="none" normalizeH="0" baseline="0" dirty="0" err="1">
                <a:ln>
                  <a:noFill/>
                </a:ln>
                <a:effectLst/>
                <a:latin typeface="Aparajita" panose="02020603050405020304" pitchFamily="18" charset="0"/>
                <a:cs typeface="Aparajita" panose="02020603050405020304" pitchFamily="18" charset="0"/>
              </a:rPr>
              <a:t>शूट</a:t>
            </a:r>
            <a:r>
              <a:rPr kumimoji="0" lang="hi-IN" sz="2400" b="0" i="0" u="none" strike="noStrike" cap="none" normalizeH="0" baseline="0" dirty="0">
                <a:ln>
                  <a:noFill/>
                </a:ln>
                <a:effectLst/>
                <a:latin typeface="Aparajita" panose="02020603050405020304" pitchFamily="18" charset="0"/>
                <a:cs typeface="Aparajita" panose="02020603050405020304" pitchFamily="18" charset="0"/>
              </a:rPr>
              <a:t> की गई हैं</a:t>
            </a:r>
            <a:r>
              <a:rPr lang="hi-IN" sz="2400" dirty="0">
                <a:latin typeface="Aparajita" panose="02020603050405020304" pitchFamily="18" charset="0"/>
                <a:cs typeface="Aparajita" panose="02020603050405020304" pitchFamily="18" charset="0"/>
              </a:rPr>
              <a:t> </a:t>
            </a:r>
            <a:endParaRPr kumimoji="0" lang="en-US" sz="2400" b="0" i="0" u="none" strike="noStrike" cap="none" normalizeH="0" baseline="0" dirty="0">
              <a:ln>
                <a:noFill/>
              </a:ln>
              <a:effectLst/>
              <a:latin typeface="Aparajita" panose="02020603050405020304" pitchFamily="18" charset="0"/>
              <a:cs typeface="Aparajita" panose="02020603050405020304" pitchFamily="18" charset="0"/>
            </a:endParaRPr>
          </a:p>
        </p:txBody>
      </p:sp>
    </p:spTree>
    <p:extLst>
      <p:ext uri="{BB962C8B-B14F-4D97-AF65-F5344CB8AC3E}">
        <p14:creationId xmlns:p14="http://schemas.microsoft.com/office/powerpoint/2010/main" val="99541344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7C432AFE-B3D2-4BFF-BF8F-96C27AFF1A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p:cNvPicPr>
            <a:picLocks noChangeAspect="1"/>
          </p:cNvPicPr>
          <p:nvPr/>
        </p:nvPicPr>
        <p:blipFill rotWithShape="1">
          <a:blip r:embed="rId2">
            <a:alphaModFix amt="40000"/>
            <a:extLst>
              <a:ext uri="{28A0092B-C50C-407E-A947-70E740481C1C}">
                <a14:useLocalDpi xmlns:a14="http://schemas.microsoft.com/office/drawing/2010/main" val="0"/>
              </a:ext>
            </a:extLst>
          </a:blip>
          <a:srcRect t="6388" b="18612"/>
          <a:stretch/>
        </p:blipFill>
        <p:spPr>
          <a:xfrm>
            <a:off x="20" y="10"/>
            <a:ext cx="12191979" cy="6857990"/>
          </a:xfrm>
          <a:prstGeom prst="rect">
            <a:avLst/>
          </a:prstGeom>
        </p:spPr>
      </p:pic>
      <p:sp>
        <p:nvSpPr>
          <p:cNvPr id="5" name="Rectangle 1"/>
          <p:cNvSpPr>
            <a:spLocks noGrp="1" noChangeArrowheads="1"/>
          </p:cNvSpPr>
          <p:nvPr>
            <p:ph type="title"/>
          </p:nvPr>
        </p:nvSpPr>
        <p:spPr bwMode="auto">
          <a:xfrm>
            <a:off x="841249" y="941832"/>
            <a:ext cx="10506456" cy="20574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b" anchorCtr="0" compatLnSpc="1">
            <a:prstTxWarp prst="textNoShape">
              <a:avLst/>
            </a:prstTxWarp>
            <a:normAutofit/>
          </a:bodyPr>
          <a:lstStyle/>
          <a:p>
            <a:pPr marL="685800" marR="0" lvl="0" indent="-685800" fontAlgn="base">
              <a:spcAft>
                <a:spcPct val="0"/>
              </a:spcAft>
              <a:buClrTx/>
              <a:buSzTx/>
              <a:tabLst/>
            </a:pPr>
            <a:r>
              <a:rPr kumimoji="0" lang="en-US" sz="5000" b="0" i="0" u="none" strike="noStrike" cap="none" normalizeH="0" baseline="0">
                <a:ln>
                  <a:noFill/>
                </a:ln>
                <a:effectLst/>
              </a:rPr>
              <a:t>सूर्य मंदिर: चालुक्य वंश का चमत्कार</a:t>
            </a:r>
          </a:p>
        </p:txBody>
      </p:sp>
      <p:sp>
        <p:nvSpPr>
          <p:cNvPr id="29" name="Rectangle 28">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01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1" name="Rectangle 30">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3241202"/>
            <a:ext cx="10506456"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3"/>
          <p:cNvSpPr>
            <a:spLocks noChangeArrowheads="1"/>
          </p:cNvSpPr>
          <p:nvPr/>
        </p:nvSpPr>
        <p:spPr bwMode="auto">
          <a:xfrm>
            <a:off x="841248" y="3502152"/>
            <a:ext cx="10506456" cy="267004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Ctr="0" compatLnSpc="1">
            <a:prstTxWarp prst="textNoShape">
              <a:avLst/>
            </a:prstTxWarp>
            <a:normAutofit fontScale="92500" lnSpcReduction="20000"/>
          </a:bodyPr>
          <a:lstStyle/>
          <a:p>
            <a:pPr marL="171450" indent="-228600" fontAlgn="base">
              <a:lnSpc>
                <a:spcPct val="90000"/>
              </a:lnSpc>
              <a:spcBef>
                <a:spcPct val="0"/>
              </a:spcBef>
              <a:spcAft>
                <a:spcPts val="600"/>
              </a:spcAft>
              <a:buFont typeface="Arial" panose="020B0604020202020204" pitchFamily="34" charset="0"/>
              <a:buChar char="•"/>
            </a:pPr>
            <a:r>
              <a:rPr lang="en-US" sz="2600" dirty="0" err="1">
                <a:latin typeface="Aparajita" panose="02020603050405020304" pitchFamily="18" charset="0"/>
                <a:cs typeface="Aparajita" panose="02020603050405020304" pitchFamily="18" charset="0"/>
              </a:rPr>
              <a:t>मोढ़ेरा</a:t>
            </a:r>
            <a:r>
              <a:rPr lang="en-US" sz="2600" dirty="0">
                <a:latin typeface="Aparajita" panose="02020603050405020304" pitchFamily="18" charset="0"/>
                <a:cs typeface="Aparajita" panose="02020603050405020304" pitchFamily="18" charset="0"/>
              </a:rPr>
              <a:t> </a:t>
            </a:r>
            <a:r>
              <a:rPr lang="en-US" sz="2600" dirty="0" err="1">
                <a:latin typeface="Aparajita" panose="02020603050405020304" pitchFamily="18" charset="0"/>
                <a:cs typeface="Aparajita" panose="02020603050405020304" pitchFamily="18" charset="0"/>
              </a:rPr>
              <a:t>का</a:t>
            </a:r>
            <a:r>
              <a:rPr lang="en-US" sz="2600" dirty="0">
                <a:latin typeface="Aparajita" panose="02020603050405020304" pitchFamily="18" charset="0"/>
                <a:cs typeface="Aparajita" panose="02020603050405020304" pitchFamily="18" charset="0"/>
              </a:rPr>
              <a:t> </a:t>
            </a:r>
            <a:r>
              <a:rPr lang="en-US" sz="2600" dirty="0" err="1">
                <a:latin typeface="Aparajita" panose="02020603050405020304" pitchFamily="18" charset="0"/>
                <a:cs typeface="Aparajita" panose="02020603050405020304" pitchFamily="18" charset="0"/>
              </a:rPr>
              <a:t>सूर्य</a:t>
            </a:r>
            <a:r>
              <a:rPr lang="en-US" sz="2600" dirty="0">
                <a:latin typeface="Aparajita" panose="02020603050405020304" pitchFamily="18" charset="0"/>
                <a:cs typeface="Aparajita" panose="02020603050405020304" pitchFamily="18" charset="0"/>
              </a:rPr>
              <a:t> </a:t>
            </a:r>
            <a:r>
              <a:rPr lang="en-US" sz="2600" dirty="0" err="1">
                <a:latin typeface="Aparajita" panose="02020603050405020304" pitchFamily="18" charset="0"/>
                <a:cs typeface="Aparajita" panose="02020603050405020304" pitchFamily="18" charset="0"/>
              </a:rPr>
              <a:t>मंदिर</a:t>
            </a:r>
            <a:r>
              <a:rPr lang="en-US" sz="2600" dirty="0">
                <a:latin typeface="Aparajita" panose="02020603050405020304" pitchFamily="18" charset="0"/>
                <a:cs typeface="Aparajita" panose="02020603050405020304" pitchFamily="18" charset="0"/>
              </a:rPr>
              <a:t> </a:t>
            </a:r>
            <a:r>
              <a:rPr lang="en-US" sz="2600" dirty="0" err="1">
                <a:latin typeface="Aparajita" panose="02020603050405020304" pitchFamily="18" charset="0"/>
                <a:cs typeface="Aparajita" panose="02020603050405020304" pitchFamily="18" charset="0"/>
              </a:rPr>
              <a:t>भारत</a:t>
            </a:r>
            <a:r>
              <a:rPr lang="en-US" sz="2600" dirty="0">
                <a:latin typeface="Aparajita" panose="02020603050405020304" pitchFamily="18" charset="0"/>
                <a:cs typeface="Aparajita" panose="02020603050405020304" pitchFamily="18" charset="0"/>
              </a:rPr>
              <a:t> </a:t>
            </a:r>
            <a:r>
              <a:rPr lang="en-US" sz="2600" dirty="0" err="1">
                <a:latin typeface="Aparajita" panose="02020603050405020304" pitchFamily="18" charset="0"/>
                <a:cs typeface="Aparajita" panose="02020603050405020304" pitchFamily="18" charset="0"/>
              </a:rPr>
              <a:t>के</a:t>
            </a:r>
            <a:r>
              <a:rPr lang="en-US" sz="2600" dirty="0">
                <a:latin typeface="Aparajita" panose="02020603050405020304" pitchFamily="18" charset="0"/>
                <a:cs typeface="Aparajita" panose="02020603050405020304" pitchFamily="18" charset="0"/>
              </a:rPr>
              <a:t> </a:t>
            </a:r>
            <a:r>
              <a:rPr lang="en-US" sz="2600" dirty="0" err="1">
                <a:latin typeface="Aparajita" panose="02020603050405020304" pitchFamily="18" charset="0"/>
                <a:cs typeface="Aparajita" panose="02020603050405020304" pitchFamily="18" charset="0"/>
              </a:rPr>
              <a:t>सात</a:t>
            </a:r>
            <a:r>
              <a:rPr lang="en-US" sz="2600" dirty="0">
                <a:latin typeface="Aparajita" panose="02020603050405020304" pitchFamily="18" charset="0"/>
                <a:cs typeface="Aparajita" panose="02020603050405020304" pitchFamily="18" charset="0"/>
              </a:rPr>
              <a:t> </a:t>
            </a:r>
            <a:r>
              <a:rPr lang="en-US" sz="2600" dirty="0" err="1">
                <a:latin typeface="Aparajita" panose="02020603050405020304" pitchFamily="18" charset="0"/>
                <a:cs typeface="Aparajita" panose="02020603050405020304" pitchFamily="18" charset="0"/>
              </a:rPr>
              <a:t>अजूबों</a:t>
            </a:r>
            <a:r>
              <a:rPr lang="en-US" sz="2600" dirty="0">
                <a:latin typeface="Aparajita" panose="02020603050405020304" pitchFamily="18" charset="0"/>
                <a:cs typeface="Aparajita" panose="02020603050405020304" pitchFamily="18" charset="0"/>
              </a:rPr>
              <a:t> </a:t>
            </a:r>
            <a:r>
              <a:rPr lang="en-US" sz="2600" dirty="0" err="1">
                <a:latin typeface="Aparajita" panose="02020603050405020304" pitchFamily="18" charset="0"/>
                <a:cs typeface="Aparajita" panose="02020603050405020304" pitchFamily="18" charset="0"/>
              </a:rPr>
              <a:t>में</a:t>
            </a:r>
            <a:r>
              <a:rPr lang="en-US" sz="2600" dirty="0">
                <a:latin typeface="Aparajita" panose="02020603050405020304" pitchFamily="18" charset="0"/>
                <a:cs typeface="Aparajita" panose="02020603050405020304" pitchFamily="18" charset="0"/>
              </a:rPr>
              <a:t> </a:t>
            </a:r>
            <a:r>
              <a:rPr lang="en-US" sz="2600" dirty="0" err="1">
                <a:latin typeface="Aparajita" panose="02020603050405020304" pitchFamily="18" charset="0"/>
                <a:cs typeface="Aparajita" panose="02020603050405020304" pitchFamily="18" charset="0"/>
              </a:rPr>
              <a:t>गिना</a:t>
            </a:r>
            <a:r>
              <a:rPr lang="en-US" sz="2600" dirty="0">
                <a:latin typeface="Aparajita" panose="02020603050405020304" pitchFamily="18" charset="0"/>
                <a:cs typeface="Aparajita" panose="02020603050405020304" pitchFamily="18" charset="0"/>
              </a:rPr>
              <a:t> </a:t>
            </a:r>
            <a:r>
              <a:rPr lang="en-US" sz="2600" dirty="0" err="1">
                <a:latin typeface="Aparajita" panose="02020603050405020304" pitchFamily="18" charset="0"/>
                <a:cs typeface="Aparajita" panose="02020603050405020304" pitchFamily="18" charset="0"/>
              </a:rPr>
              <a:t>जाता</a:t>
            </a:r>
            <a:r>
              <a:rPr lang="en-US" sz="2600" dirty="0">
                <a:latin typeface="Aparajita" panose="02020603050405020304" pitchFamily="18" charset="0"/>
                <a:cs typeface="Aparajita" panose="02020603050405020304" pitchFamily="18" charset="0"/>
              </a:rPr>
              <a:t> </a:t>
            </a:r>
            <a:r>
              <a:rPr lang="en-US" sz="2600" dirty="0" err="1">
                <a:latin typeface="Aparajita" panose="02020603050405020304" pitchFamily="18" charset="0"/>
                <a:cs typeface="Aparajita" panose="02020603050405020304" pitchFamily="18" charset="0"/>
              </a:rPr>
              <a:t>है</a:t>
            </a:r>
            <a:r>
              <a:rPr lang="en-US" sz="2600" dirty="0">
                <a:latin typeface="Aparajita" panose="02020603050405020304" pitchFamily="18" charset="0"/>
                <a:cs typeface="Aparajita" panose="02020603050405020304" pitchFamily="18" charset="0"/>
              </a:rPr>
              <a:t> </a:t>
            </a:r>
          </a:p>
          <a:p>
            <a:pPr marL="171450" marR="0" lvl="0" indent="-228600" fontAlgn="base">
              <a:lnSpc>
                <a:spcPct val="90000"/>
              </a:lnSpc>
              <a:spcBef>
                <a:spcPct val="0"/>
              </a:spcBef>
              <a:spcAft>
                <a:spcPts val="600"/>
              </a:spcAft>
              <a:buClrTx/>
              <a:buSzTx/>
              <a:buFont typeface="Arial" panose="020B0604020202020204" pitchFamily="34" charset="0"/>
              <a:buChar char="•"/>
              <a:tabLst/>
            </a:pPr>
            <a:endParaRPr lang="en-US" sz="2600" dirty="0">
              <a:latin typeface="Aparajita" panose="02020603050405020304" pitchFamily="18" charset="0"/>
              <a:cs typeface="Aparajita" panose="02020603050405020304" pitchFamily="18" charset="0"/>
            </a:endParaRPr>
          </a:p>
          <a:p>
            <a:pPr marL="171450" marR="0" lvl="0" indent="-228600" fontAlgn="base">
              <a:lnSpc>
                <a:spcPct val="90000"/>
              </a:lnSpc>
              <a:spcBef>
                <a:spcPct val="0"/>
              </a:spcBef>
              <a:spcAft>
                <a:spcPts val="600"/>
              </a:spcAft>
              <a:buClrTx/>
              <a:buSzTx/>
              <a:buFont typeface="Arial" panose="020B0604020202020204" pitchFamily="34" charset="0"/>
              <a:buChar char="•"/>
              <a:tabLst/>
            </a:pPr>
            <a:r>
              <a:rPr kumimoji="0" lang="en-US" sz="2600" b="0" i="0" u="none" strike="noStrike" cap="none" normalizeH="0" baseline="0" dirty="0" err="1">
                <a:ln>
                  <a:noFill/>
                </a:ln>
                <a:effectLst/>
                <a:latin typeface="Aparajita" panose="02020603050405020304" pitchFamily="18" charset="0"/>
                <a:cs typeface="Aparajita" panose="02020603050405020304" pitchFamily="18" charset="0"/>
              </a:rPr>
              <a:t>यह</a:t>
            </a:r>
            <a:r>
              <a:rPr kumimoji="0" lang="en-US" sz="2600" b="0" i="0" u="none" strike="noStrike" cap="none" normalizeH="0" baseline="0" dirty="0">
                <a:ln>
                  <a:noFill/>
                </a:ln>
                <a:effectLst/>
                <a:latin typeface="Aparajita" panose="02020603050405020304" pitchFamily="18" charset="0"/>
                <a:cs typeface="Aparajita" panose="02020603050405020304" pitchFamily="18" charset="0"/>
              </a:rPr>
              <a:t> </a:t>
            </a:r>
            <a:r>
              <a:rPr kumimoji="0" lang="en-US" sz="2600" b="0" i="0" u="none" strike="noStrike" cap="none" normalizeH="0" baseline="0" dirty="0" err="1">
                <a:ln>
                  <a:noFill/>
                </a:ln>
                <a:effectLst/>
                <a:latin typeface="Aparajita" panose="02020603050405020304" pitchFamily="18" charset="0"/>
                <a:cs typeface="Aparajita" panose="02020603050405020304" pitchFamily="18" charset="0"/>
              </a:rPr>
              <a:t>हिंदू</a:t>
            </a:r>
            <a:r>
              <a:rPr kumimoji="0" lang="en-US" sz="2600" b="0" i="0" u="none" strike="noStrike" cap="none" normalizeH="0" baseline="0" dirty="0">
                <a:ln>
                  <a:noFill/>
                </a:ln>
                <a:effectLst/>
                <a:latin typeface="Aparajita" panose="02020603050405020304" pitchFamily="18" charset="0"/>
                <a:cs typeface="Aparajita" panose="02020603050405020304" pitchFamily="18" charset="0"/>
              </a:rPr>
              <a:t> </a:t>
            </a:r>
            <a:r>
              <a:rPr kumimoji="0" lang="en-US" sz="2600" b="0" i="0" u="none" strike="noStrike" cap="none" normalizeH="0" baseline="0" dirty="0" err="1">
                <a:ln>
                  <a:noFill/>
                </a:ln>
                <a:effectLst/>
                <a:latin typeface="Aparajita" panose="02020603050405020304" pitchFamily="18" charset="0"/>
                <a:cs typeface="Aparajita" panose="02020603050405020304" pitchFamily="18" charset="0"/>
              </a:rPr>
              <a:t>मंदिर</a:t>
            </a:r>
            <a:r>
              <a:rPr kumimoji="0" lang="en-US" sz="2600" b="0" i="0" u="none" strike="noStrike" cap="none" normalizeH="0" baseline="0" dirty="0">
                <a:ln>
                  <a:noFill/>
                </a:ln>
                <a:effectLst/>
                <a:latin typeface="Aparajita" panose="02020603050405020304" pitchFamily="18" charset="0"/>
                <a:cs typeface="Aparajita" panose="02020603050405020304" pitchFamily="18" charset="0"/>
              </a:rPr>
              <a:t> </a:t>
            </a:r>
            <a:r>
              <a:rPr kumimoji="0" lang="en-US" sz="2600" b="0" i="0" u="none" strike="noStrike" cap="none" normalizeH="0" baseline="0" dirty="0" err="1">
                <a:ln>
                  <a:noFill/>
                </a:ln>
                <a:effectLst/>
                <a:latin typeface="Aparajita" panose="02020603050405020304" pitchFamily="18" charset="0"/>
                <a:cs typeface="Aparajita" panose="02020603050405020304" pitchFamily="18" charset="0"/>
              </a:rPr>
              <a:t>सूर्य</a:t>
            </a:r>
            <a:r>
              <a:rPr kumimoji="0" lang="en-US" sz="2600" b="0" i="0" u="none" strike="noStrike" cap="none" normalizeH="0" baseline="0" dirty="0">
                <a:ln>
                  <a:noFill/>
                </a:ln>
                <a:effectLst/>
                <a:latin typeface="Aparajita" panose="02020603050405020304" pitchFamily="18" charset="0"/>
                <a:cs typeface="Aparajita" panose="02020603050405020304" pitchFamily="18" charset="0"/>
              </a:rPr>
              <a:t> </a:t>
            </a:r>
            <a:r>
              <a:rPr kumimoji="0" lang="en-US" sz="2600" b="0" i="0" u="none" strike="noStrike" cap="none" normalizeH="0" baseline="0" dirty="0" err="1">
                <a:ln>
                  <a:noFill/>
                </a:ln>
                <a:effectLst/>
                <a:latin typeface="Aparajita" panose="02020603050405020304" pitchFamily="18" charset="0"/>
                <a:cs typeface="Aparajita" panose="02020603050405020304" pitchFamily="18" charset="0"/>
              </a:rPr>
              <a:t>देव</a:t>
            </a:r>
            <a:r>
              <a:rPr kumimoji="0" lang="en-US" sz="2600" b="0" i="0" u="none" strike="noStrike" cap="none" normalizeH="0" baseline="0" dirty="0">
                <a:ln>
                  <a:noFill/>
                </a:ln>
                <a:effectLst/>
                <a:latin typeface="Aparajita" panose="02020603050405020304" pitchFamily="18" charset="0"/>
                <a:cs typeface="Aparajita" panose="02020603050405020304" pitchFamily="18" charset="0"/>
              </a:rPr>
              <a:t> </a:t>
            </a:r>
            <a:r>
              <a:rPr kumimoji="0" lang="en-US" sz="2600" b="0" i="0" u="none" strike="noStrike" cap="none" normalizeH="0" baseline="0" dirty="0" err="1">
                <a:ln>
                  <a:noFill/>
                </a:ln>
                <a:effectLst/>
                <a:latin typeface="Aparajita" panose="02020603050405020304" pitchFamily="18" charset="0"/>
                <a:cs typeface="Aparajita" panose="02020603050405020304" pitchFamily="18" charset="0"/>
              </a:rPr>
              <a:t>को</a:t>
            </a:r>
            <a:r>
              <a:rPr kumimoji="0" lang="en-US" sz="2600" b="0" i="0" u="none" strike="noStrike" cap="none" normalizeH="0" baseline="0" dirty="0">
                <a:ln>
                  <a:noFill/>
                </a:ln>
                <a:effectLst/>
                <a:latin typeface="Aparajita" panose="02020603050405020304" pitchFamily="18" charset="0"/>
                <a:cs typeface="Aparajita" panose="02020603050405020304" pitchFamily="18" charset="0"/>
              </a:rPr>
              <a:t> </a:t>
            </a:r>
            <a:r>
              <a:rPr kumimoji="0" lang="en-US" sz="2600" b="0" i="0" u="none" strike="noStrike" cap="none" normalizeH="0" baseline="0" dirty="0" err="1">
                <a:ln>
                  <a:noFill/>
                </a:ln>
                <a:effectLst/>
                <a:latin typeface="Aparajita" panose="02020603050405020304" pitchFamily="18" charset="0"/>
                <a:cs typeface="Aparajita" panose="02020603050405020304" pitchFamily="18" charset="0"/>
              </a:rPr>
              <a:t>समर्पित</a:t>
            </a:r>
            <a:r>
              <a:rPr kumimoji="0" lang="en-US" sz="2600" b="0" i="0" u="none" strike="noStrike" cap="none" normalizeH="0" baseline="0" dirty="0">
                <a:ln>
                  <a:noFill/>
                </a:ln>
                <a:effectLst/>
                <a:latin typeface="Aparajita" panose="02020603050405020304" pitchFamily="18" charset="0"/>
                <a:cs typeface="Aparajita" panose="02020603050405020304" pitchFamily="18" charset="0"/>
              </a:rPr>
              <a:t> </a:t>
            </a:r>
            <a:r>
              <a:rPr kumimoji="0" lang="en-US" sz="2600" b="0" i="0" u="none" strike="noStrike" cap="none" normalizeH="0" baseline="0" dirty="0" err="1">
                <a:ln>
                  <a:noFill/>
                </a:ln>
                <a:effectLst/>
                <a:latin typeface="Aparajita" panose="02020603050405020304" pitchFamily="18" charset="0"/>
                <a:cs typeface="Aparajita" panose="02020603050405020304" pitchFamily="18" charset="0"/>
              </a:rPr>
              <a:t>है</a:t>
            </a:r>
            <a:r>
              <a:rPr kumimoji="0" lang="en-US" sz="2600" b="0" i="0" u="none" strike="noStrike" cap="none" normalizeH="0" baseline="0" dirty="0">
                <a:ln>
                  <a:noFill/>
                </a:ln>
                <a:effectLst/>
                <a:latin typeface="Aparajita" panose="02020603050405020304" pitchFamily="18" charset="0"/>
                <a:cs typeface="Aparajita" panose="02020603050405020304" pitchFamily="18" charset="0"/>
              </a:rPr>
              <a:t>, </a:t>
            </a:r>
            <a:r>
              <a:rPr kumimoji="0" lang="en-US" sz="2600" b="0" i="0" u="none" strike="noStrike" cap="none" normalizeH="0" baseline="0" dirty="0" err="1">
                <a:ln>
                  <a:noFill/>
                </a:ln>
                <a:effectLst/>
                <a:latin typeface="Aparajita" panose="02020603050405020304" pitchFamily="18" charset="0"/>
                <a:cs typeface="Aparajita" panose="02020603050405020304" pitchFamily="18" charset="0"/>
              </a:rPr>
              <a:t>और</a:t>
            </a:r>
            <a:r>
              <a:rPr kumimoji="0" lang="en-US" sz="2600" b="0" i="0" u="none" strike="noStrike" cap="none" normalizeH="0" baseline="0" dirty="0">
                <a:ln>
                  <a:noFill/>
                </a:ln>
                <a:effectLst/>
                <a:latin typeface="Aparajita" panose="02020603050405020304" pitchFamily="18" charset="0"/>
                <a:cs typeface="Aparajita" panose="02020603050405020304" pitchFamily="18" charset="0"/>
              </a:rPr>
              <a:t> </a:t>
            </a:r>
            <a:r>
              <a:rPr kumimoji="0" lang="en-US" sz="2600" b="0" i="0" u="none" strike="noStrike" cap="none" normalizeH="0" baseline="0" dirty="0" err="1">
                <a:ln>
                  <a:noFill/>
                </a:ln>
                <a:effectLst/>
                <a:latin typeface="Aparajita" panose="02020603050405020304" pitchFamily="18" charset="0"/>
                <a:cs typeface="Aparajita" panose="02020603050405020304" pitchFamily="18" charset="0"/>
              </a:rPr>
              <a:t>पुष्पावती</a:t>
            </a:r>
            <a:r>
              <a:rPr kumimoji="0" lang="en-US" sz="2600" b="0" i="0" u="none" strike="noStrike" cap="none" normalizeH="0" baseline="0" dirty="0">
                <a:ln>
                  <a:noFill/>
                </a:ln>
                <a:effectLst/>
                <a:latin typeface="Aparajita" panose="02020603050405020304" pitchFamily="18" charset="0"/>
                <a:cs typeface="Aparajita" panose="02020603050405020304" pitchFamily="18" charset="0"/>
              </a:rPr>
              <a:t> </a:t>
            </a:r>
            <a:r>
              <a:rPr kumimoji="0" lang="en-US" sz="2600" b="0" i="0" u="none" strike="noStrike" cap="none" normalizeH="0" baseline="0" dirty="0" err="1">
                <a:ln>
                  <a:noFill/>
                </a:ln>
                <a:effectLst/>
                <a:latin typeface="Aparajita" panose="02020603050405020304" pitchFamily="18" charset="0"/>
                <a:cs typeface="Aparajita" panose="02020603050405020304" pitchFamily="18" charset="0"/>
              </a:rPr>
              <a:t>नदी</a:t>
            </a:r>
            <a:r>
              <a:rPr kumimoji="0" lang="en-US" sz="2600" b="0" i="0" u="none" strike="noStrike" cap="none" normalizeH="0" baseline="0" dirty="0">
                <a:ln>
                  <a:noFill/>
                </a:ln>
                <a:effectLst/>
                <a:latin typeface="Aparajita" panose="02020603050405020304" pitchFamily="18" charset="0"/>
                <a:cs typeface="Aparajita" panose="02020603050405020304" pitchFamily="18" charset="0"/>
              </a:rPr>
              <a:t> </a:t>
            </a:r>
            <a:r>
              <a:rPr kumimoji="0" lang="en-US" sz="2600" b="0" i="0" u="none" strike="noStrike" cap="none" normalizeH="0" baseline="0" dirty="0" err="1">
                <a:ln>
                  <a:noFill/>
                </a:ln>
                <a:effectLst/>
                <a:latin typeface="Aparajita" panose="02020603050405020304" pitchFamily="18" charset="0"/>
                <a:cs typeface="Aparajita" panose="02020603050405020304" pitchFamily="18" charset="0"/>
              </a:rPr>
              <a:t>के</a:t>
            </a:r>
            <a:r>
              <a:rPr kumimoji="0" lang="en-US" sz="2600" b="0" i="0" u="none" strike="noStrike" cap="none" normalizeH="0" baseline="0" dirty="0">
                <a:ln>
                  <a:noFill/>
                </a:ln>
                <a:effectLst/>
                <a:latin typeface="Aparajita" panose="02020603050405020304" pitchFamily="18" charset="0"/>
                <a:cs typeface="Aparajita" panose="02020603050405020304" pitchFamily="18" charset="0"/>
              </a:rPr>
              <a:t> </a:t>
            </a:r>
            <a:r>
              <a:rPr kumimoji="0" lang="en-US" sz="2600" b="0" i="0" u="none" strike="noStrike" cap="none" normalizeH="0" baseline="0" dirty="0" err="1">
                <a:ln>
                  <a:noFill/>
                </a:ln>
                <a:effectLst/>
                <a:latin typeface="Aparajita" panose="02020603050405020304" pitchFamily="18" charset="0"/>
                <a:cs typeface="Aparajita" panose="02020603050405020304" pitchFamily="18" charset="0"/>
              </a:rPr>
              <a:t>तट</a:t>
            </a:r>
            <a:r>
              <a:rPr kumimoji="0" lang="en-US" sz="2600" b="0" i="0" u="none" strike="noStrike" cap="none" normalizeH="0" baseline="0" dirty="0">
                <a:ln>
                  <a:noFill/>
                </a:ln>
                <a:effectLst/>
                <a:latin typeface="Aparajita" panose="02020603050405020304" pitchFamily="18" charset="0"/>
                <a:cs typeface="Aparajita" panose="02020603050405020304" pitchFamily="18" charset="0"/>
              </a:rPr>
              <a:t> </a:t>
            </a:r>
            <a:r>
              <a:rPr kumimoji="0" lang="en-US" sz="2600" b="0" i="0" u="none" strike="noStrike" cap="none" normalizeH="0" baseline="0" dirty="0" err="1">
                <a:ln>
                  <a:noFill/>
                </a:ln>
                <a:effectLst/>
                <a:latin typeface="Aparajita" panose="02020603050405020304" pitchFamily="18" charset="0"/>
                <a:cs typeface="Aparajita" panose="02020603050405020304" pitchFamily="18" charset="0"/>
              </a:rPr>
              <a:t>पर</a:t>
            </a:r>
            <a:r>
              <a:rPr kumimoji="0" lang="en-US" sz="2600" b="0" i="0" u="none" strike="noStrike" cap="none" normalizeH="0" baseline="0" dirty="0">
                <a:ln>
                  <a:noFill/>
                </a:ln>
                <a:effectLst/>
                <a:latin typeface="Aparajita" panose="02020603050405020304" pitchFamily="18" charset="0"/>
                <a:cs typeface="Aparajita" panose="02020603050405020304" pitchFamily="18" charset="0"/>
              </a:rPr>
              <a:t> </a:t>
            </a:r>
            <a:r>
              <a:rPr kumimoji="0" lang="en-US" sz="2600" b="0" i="0" u="none" strike="noStrike" cap="none" normalizeH="0" baseline="0" dirty="0" err="1">
                <a:ln>
                  <a:noFill/>
                </a:ln>
                <a:effectLst/>
                <a:latin typeface="Aparajita" panose="02020603050405020304" pitchFamily="18" charset="0"/>
                <a:cs typeface="Aparajita" panose="02020603050405020304" pitchFamily="18" charset="0"/>
              </a:rPr>
              <a:t>स्थित</a:t>
            </a:r>
            <a:r>
              <a:rPr kumimoji="0" lang="en-US" sz="2600" b="0" i="0" u="none" strike="noStrike" cap="none" normalizeH="0" baseline="0" dirty="0">
                <a:ln>
                  <a:noFill/>
                </a:ln>
                <a:effectLst/>
                <a:latin typeface="Aparajita" panose="02020603050405020304" pitchFamily="18" charset="0"/>
                <a:cs typeface="Aparajita" panose="02020603050405020304" pitchFamily="18" charset="0"/>
              </a:rPr>
              <a:t> </a:t>
            </a:r>
            <a:r>
              <a:rPr kumimoji="0" lang="en-US" sz="2600" b="0" i="0" u="none" strike="noStrike" cap="none" normalizeH="0" baseline="0" dirty="0" err="1">
                <a:ln>
                  <a:noFill/>
                </a:ln>
                <a:effectLst/>
                <a:latin typeface="Aparajita" panose="02020603050405020304" pitchFamily="18" charset="0"/>
                <a:cs typeface="Aparajita" panose="02020603050405020304" pitchFamily="18" charset="0"/>
              </a:rPr>
              <a:t>है</a:t>
            </a:r>
            <a:endParaRPr kumimoji="0" lang="en-US" sz="2600" b="0" i="0" u="none" strike="noStrike" cap="none" normalizeH="0" baseline="0" dirty="0">
              <a:ln>
                <a:noFill/>
              </a:ln>
              <a:effectLst/>
              <a:latin typeface="Aparajita" panose="02020603050405020304" pitchFamily="18" charset="0"/>
              <a:cs typeface="Aparajita" panose="02020603050405020304" pitchFamily="18" charset="0"/>
            </a:endParaRPr>
          </a:p>
          <a:p>
            <a:pPr marL="171450" marR="0" lvl="0" indent="-228600" fontAlgn="base">
              <a:lnSpc>
                <a:spcPct val="90000"/>
              </a:lnSpc>
              <a:spcBef>
                <a:spcPct val="0"/>
              </a:spcBef>
              <a:spcAft>
                <a:spcPts val="600"/>
              </a:spcAft>
              <a:buClrTx/>
              <a:buSzTx/>
              <a:buFont typeface="Arial" panose="020B0604020202020204" pitchFamily="34" charset="0"/>
              <a:buChar char="•"/>
              <a:tabLst/>
            </a:pPr>
            <a:endParaRPr lang="en-US" sz="2600" dirty="0">
              <a:latin typeface="Aparajita" panose="02020603050405020304" pitchFamily="18" charset="0"/>
              <a:cs typeface="Aparajita" panose="02020603050405020304" pitchFamily="18" charset="0"/>
            </a:endParaRPr>
          </a:p>
          <a:p>
            <a:pPr marL="171450" marR="0" lvl="0" indent="-228600" fontAlgn="base">
              <a:lnSpc>
                <a:spcPct val="90000"/>
              </a:lnSpc>
              <a:spcBef>
                <a:spcPct val="0"/>
              </a:spcBef>
              <a:spcAft>
                <a:spcPts val="600"/>
              </a:spcAft>
              <a:buClrTx/>
              <a:buSzTx/>
              <a:buFont typeface="Arial" panose="020B0604020202020204" pitchFamily="34" charset="0"/>
              <a:buChar char="•"/>
              <a:tabLst/>
            </a:pPr>
            <a:r>
              <a:rPr lang="hi-IN" sz="2600" dirty="0">
                <a:latin typeface="Aparajita" panose="02020603050405020304" pitchFamily="18" charset="0"/>
                <a:cs typeface="Aparajita" panose="02020603050405020304" pitchFamily="18" charset="0"/>
              </a:rPr>
              <a:t>यह मंदिर उत्तर गुजरात के </a:t>
            </a:r>
            <a:r>
              <a:rPr lang="hi-IN" sz="2600" dirty="0" err="1">
                <a:latin typeface="Aparajita" panose="02020603050405020304" pitchFamily="18" charset="0"/>
                <a:cs typeface="Aparajita" panose="02020603050405020304" pitchFamily="18" charset="0"/>
              </a:rPr>
              <a:t>मेहसाना</a:t>
            </a:r>
            <a:r>
              <a:rPr lang="hi-IN" sz="2600" dirty="0">
                <a:latin typeface="Aparajita" panose="02020603050405020304" pitchFamily="18" charset="0"/>
                <a:cs typeface="Aparajita" panose="02020603050405020304" pitchFamily="18" charset="0"/>
              </a:rPr>
              <a:t> जिले में स्थित है |</a:t>
            </a:r>
            <a:endParaRPr kumimoji="0" lang="en-US" sz="2600" b="0" i="0" u="none" strike="noStrike" cap="none" normalizeH="0" baseline="0" dirty="0">
              <a:ln>
                <a:noFill/>
              </a:ln>
              <a:effectLst/>
              <a:latin typeface="Aparajita" panose="02020603050405020304" pitchFamily="18" charset="0"/>
              <a:cs typeface="Aparajita" panose="02020603050405020304" pitchFamily="18" charset="0"/>
            </a:endParaRPr>
          </a:p>
          <a:p>
            <a:pPr marL="171450" marR="0" lvl="0" indent="-228600" fontAlgn="base">
              <a:lnSpc>
                <a:spcPct val="90000"/>
              </a:lnSpc>
              <a:spcBef>
                <a:spcPct val="0"/>
              </a:spcBef>
              <a:spcAft>
                <a:spcPts val="600"/>
              </a:spcAft>
              <a:buClrTx/>
              <a:buSzTx/>
              <a:buFont typeface="Arial" panose="020B0604020202020204" pitchFamily="34" charset="0"/>
              <a:buChar char="•"/>
              <a:tabLst/>
            </a:pPr>
            <a:endParaRPr kumimoji="0" lang="en-US" sz="2600" b="0" i="0" u="none" strike="noStrike" cap="none" normalizeH="0" baseline="0" dirty="0">
              <a:ln>
                <a:noFill/>
              </a:ln>
              <a:effectLst/>
              <a:latin typeface="Aparajita" panose="02020603050405020304" pitchFamily="18" charset="0"/>
              <a:cs typeface="Aparajita" panose="02020603050405020304" pitchFamily="18" charset="0"/>
            </a:endParaRPr>
          </a:p>
          <a:p>
            <a:pPr marL="171450" indent="-228600" fontAlgn="base">
              <a:lnSpc>
                <a:spcPct val="90000"/>
              </a:lnSpc>
              <a:spcBef>
                <a:spcPct val="0"/>
              </a:spcBef>
              <a:spcAft>
                <a:spcPts val="600"/>
              </a:spcAft>
              <a:buFont typeface="Arial" panose="020B0604020202020204" pitchFamily="34" charset="0"/>
              <a:buChar char="•"/>
            </a:pPr>
            <a:r>
              <a:rPr lang="en-US" sz="2600" dirty="0">
                <a:latin typeface="Aparajita" panose="02020603050405020304" pitchFamily="18" charset="0"/>
                <a:cs typeface="Aparajita" panose="02020603050405020304" pitchFamily="18" charset="0"/>
              </a:rPr>
              <a:t>1026 </a:t>
            </a:r>
            <a:r>
              <a:rPr lang="en-US" sz="2600" dirty="0" err="1">
                <a:latin typeface="Aparajita" panose="02020603050405020304" pitchFamily="18" charset="0"/>
                <a:cs typeface="Aparajita" panose="02020603050405020304" pitchFamily="18" charset="0"/>
              </a:rPr>
              <a:t>ईस्वी</a:t>
            </a:r>
            <a:r>
              <a:rPr lang="en-US" sz="2600" dirty="0">
                <a:latin typeface="Aparajita" panose="02020603050405020304" pitchFamily="18" charset="0"/>
                <a:cs typeface="Aparajita" panose="02020603050405020304" pitchFamily="18" charset="0"/>
              </a:rPr>
              <a:t> </a:t>
            </a:r>
            <a:r>
              <a:rPr lang="en-US" sz="2600" dirty="0" err="1">
                <a:latin typeface="Aparajita" panose="02020603050405020304" pitchFamily="18" charset="0"/>
                <a:cs typeface="Aparajita" panose="02020603050405020304" pitchFamily="18" charset="0"/>
              </a:rPr>
              <a:t>में</a:t>
            </a:r>
            <a:r>
              <a:rPr lang="en-US" sz="2600" dirty="0">
                <a:latin typeface="Aparajita" panose="02020603050405020304" pitchFamily="18" charset="0"/>
                <a:cs typeface="Aparajita" panose="02020603050405020304" pitchFamily="18" charset="0"/>
              </a:rPr>
              <a:t> </a:t>
            </a:r>
            <a:r>
              <a:rPr lang="en-US" sz="2600" dirty="0" err="1">
                <a:latin typeface="Aparajita" panose="02020603050405020304" pitchFamily="18" charset="0"/>
                <a:cs typeface="Aparajita" panose="02020603050405020304" pitchFamily="18" charset="0"/>
              </a:rPr>
              <a:t>निर्मित</a:t>
            </a:r>
            <a:endParaRPr lang="en-US" sz="2600" dirty="0">
              <a:latin typeface="Aparajita" panose="02020603050405020304" pitchFamily="18" charset="0"/>
              <a:cs typeface="Aparajita" panose="02020603050405020304" pitchFamily="18" charset="0"/>
            </a:endParaRPr>
          </a:p>
          <a:p>
            <a:pPr marR="0" lvl="0" fontAlgn="base">
              <a:lnSpc>
                <a:spcPct val="90000"/>
              </a:lnSpc>
              <a:spcBef>
                <a:spcPct val="0"/>
              </a:spcBef>
              <a:spcAft>
                <a:spcPts val="600"/>
              </a:spcAft>
              <a:buClrTx/>
              <a:buSzTx/>
              <a:tabLst/>
            </a:pPr>
            <a:endParaRPr kumimoji="0" lang="en-US" sz="2400" b="0" i="0" u="none" strike="noStrike" cap="none" normalizeH="0" baseline="0" dirty="0">
              <a:ln>
                <a:noFill/>
              </a:ln>
              <a:effectLst/>
              <a:latin typeface="Aparajita" panose="02020603050405020304" pitchFamily="18" charset="0"/>
              <a:cs typeface="Aparajita" panose="02020603050405020304" pitchFamily="18" charset="0"/>
            </a:endParaRPr>
          </a:p>
          <a:p>
            <a:pPr marL="171450" marR="0" lvl="0" indent="-228600" fontAlgn="base">
              <a:lnSpc>
                <a:spcPct val="90000"/>
              </a:lnSpc>
              <a:spcBef>
                <a:spcPct val="0"/>
              </a:spcBef>
              <a:spcAft>
                <a:spcPts val="600"/>
              </a:spcAft>
              <a:buClrTx/>
              <a:buSzTx/>
              <a:buFont typeface="Arial" panose="020B0604020202020204" pitchFamily="34" charset="0"/>
              <a:buChar char="•"/>
              <a:tabLst/>
            </a:pPr>
            <a:endParaRPr kumimoji="0" lang="en-US" sz="2400" b="0" i="0" u="none" strike="noStrike" cap="none" normalizeH="0" baseline="0" dirty="0">
              <a:ln>
                <a:noFill/>
              </a:ln>
              <a:effectLst/>
              <a:latin typeface="Aparajita" panose="02020603050405020304" pitchFamily="18" charset="0"/>
              <a:cs typeface="Aparajita" panose="02020603050405020304" pitchFamily="18" charset="0"/>
            </a:endParaRPr>
          </a:p>
        </p:txBody>
      </p:sp>
      <p:sp>
        <p:nvSpPr>
          <p:cNvPr id="6" name="Rectangle 2"/>
          <p:cNvSpPr>
            <a:spLocks noChangeArrowheads="1"/>
          </p:cNvSpPr>
          <p:nvPr/>
        </p:nvSpPr>
        <p:spPr bwMode="auto">
          <a:xfrm>
            <a:off x="1221816" y="2308888"/>
            <a:ext cx="5065776" cy="3402363"/>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t" anchorCtr="0" compatLnSpc="1">
            <a:prstTxWarp prst="textNoShape">
              <a:avLst/>
            </a:prstTxWarp>
            <a:normAutofit/>
          </a:bodyPr>
          <a:lstStyle/>
          <a:p>
            <a:pPr marL="171450" marR="0" lvl="0" indent="-228600" fontAlgn="base">
              <a:lnSpc>
                <a:spcPct val="90000"/>
              </a:lnSpc>
              <a:spcBef>
                <a:spcPct val="0"/>
              </a:spcBef>
              <a:spcAft>
                <a:spcPts val="600"/>
              </a:spcAft>
              <a:buClrTx/>
              <a:buSzTx/>
              <a:buFont typeface="Arial" panose="020B0604020202020204" pitchFamily="34" charset="0"/>
              <a:buChar char="•"/>
              <a:tabLst/>
            </a:pPr>
            <a:endParaRPr kumimoji="0" lang="en-US" sz="2000" b="0" i="0" u="none" strike="noStrike" cap="none" normalizeH="0" baseline="0" dirty="0">
              <a:ln>
                <a:noFill/>
              </a:ln>
              <a:effectLst/>
            </a:endParaRPr>
          </a:p>
        </p:txBody>
      </p:sp>
    </p:spTree>
    <p:extLst>
      <p:ext uri="{BB962C8B-B14F-4D97-AF65-F5344CB8AC3E}">
        <p14:creationId xmlns:p14="http://schemas.microsoft.com/office/powerpoint/2010/main" val="2373635878"/>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 name="Rectangle 32">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p:cNvPicPr>
            <a:picLocks noGrp="1" noChangeAspect="1"/>
          </p:cNvPicPr>
          <p:nvPr>
            <p:ph idx="1"/>
          </p:nvPr>
        </p:nvPicPr>
        <p:blipFill rotWithShape="1">
          <a:blip r:embed="rId2">
            <a:alphaModFix amt="35000"/>
            <a:extLst>
              <a:ext uri="{28A0092B-C50C-407E-A947-70E740481C1C}">
                <a14:useLocalDpi xmlns:a14="http://schemas.microsoft.com/office/drawing/2010/main" val="0"/>
              </a:ext>
            </a:extLst>
          </a:blip>
          <a:srcRect b="17582"/>
          <a:stretch/>
        </p:blipFill>
        <p:spPr>
          <a:xfrm>
            <a:off x="20" y="1"/>
            <a:ext cx="12191980" cy="6857999"/>
          </a:xfrm>
          <a:prstGeom prst="rect">
            <a:avLst/>
          </a:prstGeom>
        </p:spPr>
      </p:pic>
      <p:sp>
        <p:nvSpPr>
          <p:cNvPr id="4" name="Rectangle 1"/>
          <p:cNvSpPr>
            <a:spLocks noGrp="1" noChangeArrowheads="1"/>
          </p:cNvSpPr>
          <p:nvPr>
            <p:ph type="title"/>
          </p:nvPr>
        </p:nvSpPr>
        <p:spPr bwMode="auto">
          <a:xfrm>
            <a:off x="838201" y="1065862"/>
            <a:ext cx="3313164" cy="472627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ctr" anchorCtr="0" compatLnSpc="1">
            <a:prstTxWarp prst="textNoShape">
              <a:avLst/>
            </a:prstTxWarp>
            <a:normAutofit/>
          </a:bodyPr>
          <a:lstStyle/>
          <a:p>
            <a:pPr marL="171450" marR="0" lvl="0" indent="-171450" algn="r" fontAlgn="base">
              <a:spcAft>
                <a:spcPct val="0"/>
              </a:spcAft>
              <a:buClrTx/>
              <a:buSzTx/>
              <a:tabLst/>
            </a:pPr>
            <a:r>
              <a:rPr kumimoji="0" lang="en-US" sz="4000" b="0" i="0" u="none" strike="noStrike" cap="none" normalizeH="0" baseline="0" dirty="0" err="1">
                <a:ln>
                  <a:noFill/>
                </a:ln>
                <a:solidFill>
                  <a:srgbClr val="FFFFFF"/>
                </a:solidFill>
                <a:effectLst/>
              </a:rPr>
              <a:t>रानी</a:t>
            </a:r>
            <a:r>
              <a:rPr kumimoji="0" lang="en-US" sz="4000" b="0" i="0" u="none" strike="noStrike" cap="none" normalizeH="0" baseline="0" dirty="0">
                <a:ln>
                  <a:noFill/>
                </a:ln>
                <a:solidFill>
                  <a:srgbClr val="FFFFFF"/>
                </a:solidFill>
                <a:effectLst/>
              </a:rPr>
              <a:t> </a:t>
            </a:r>
            <a:r>
              <a:rPr kumimoji="0" lang="en-US" sz="4000" b="0" i="0" u="none" strike="noStrike" cap="none" normalizeH="0" baseline="0" dirty="0" err="1">
                <a:ln>
                  <a:noFill/>
                </a:ln>
                <a:solidFill>
                  <a:srgbClr val="FFFFFF"/>
                </a:solidFill>
                <a:effectLst/>
              </a:rPr>
              <a:t>की</a:t>
            </a:r>
            <a:r>
              <a:rPr kumimoji="0" lang="en-US" sz="4000" b="0" i="0" u="none" strike="noStrike" cap="none" normalizeH="0" baseline="0" dirty="0">
                <a:ln>
                  <a:noFill/>
                </a:ln>
                <a:solidFill>
                  <a:srgbClr val="FFFFFF"/>
                </a:solidFill>
                <a:effectLst/>
              </a:rPr>
              <a:t> </a:t>
            </a:r>
            <a:r>
              <a:rPr kumimoji="0" lang="en-US" sz="4000" b="0" i="0" u="none" strike="noStrike" cap="none" normalizeH="0" baseline="0" dirty="0" err="1">
                <a:ln>
                  <a:noFill/>
                </a:ln>
                <a:solidFill>
                  <a:srgbClr val="FFFFFF"/>
                </a:solidFill>
                <a:effectLst/>
              </a:rPr>
              <a:t>वाव</a:t>
            </a:r>
            <a:r>
              <a:rPr kumimoji="0" lang="en-US" sz="4000" b="0" i="0" u="none" strike="noStrike" cap="none" normalizeH="0" baseline="0" dirty="0">
                <a:ln>
                  <a:noFill/>
                </a:ln>
                <a:solidFill>
                  <a:srgbClr val="FFFFFF"/>
                </a:solidFill>
                <a:effectLst/>
              </a:rPr>
              <a:t> </a:t>
            </a:r>
          </a:p>
        </p:txBody>
      </p:sp>
      <p:cxnSp>
        <p:nvCxnSpPr>
          <p:cNvPr id="42" name="Straight Connector 34">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
        <p:nvSpPr>
          <p:cNvPr id="6" name="Rectangle 2"/>
          <p:cNvSpPr>
            <a:spLocks noChangeArrowheads="1"/>
          </p:cNvSpPr>
          <p:nvPr/>
        </p:nvSpPr>
        <p:spPr bwMode="auto">
          <a:xfrm>
            <a:off x="5155379" y="1065862"/>
            <a:ext cx="5744685" cy="472627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ctr" anchorCtr="0" compatLnSpc="1">
            <a:prstTxWarp prst="textNoShape">
              <a:avLst/>
            </a:prstTxWarp>
            <a:normAutofit/>
          </a:bodyPr>
          <a:lstStyle/>
          <a:p>
            <a:pPr marL="171450" indent="-228600" fontAlgn="base">
              <a:lnSpc>
                <a:spcPct val="90000"/>
              </a:lnSpc>
              <a:spcBef>
                <a:spcPct val="0"/>
              </a:spcBef>
              <a:spcAft>
                <a:spcPts val="600"/>
              </a:spcAft>
              <a:buFont typeface="Arial" panose="020B0604020202020204" pitchFamily="34" charset="0"/>
              <a:buChar char="•"/>
            </a:pPr>
            <a:r>
              <a:rPr lang="en-US" sz="2800" dirty="0" err="1">
                <a:solidFill>
                  <a:srgbClr val="FFFFFF"/>
                </a:solidFill>
                <a:latin typeface="Aparajita" panose="02020603050405020304" pitchFamily="18" charset="0"/>
                <a:cs typeface="Aparajita" panose="02020603050405020304" pitchFamily="18" charset="0"/>
              </a:rPr>
              <a:t>यह</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एक</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यूनेस्को</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विश्व</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विरासत</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स्थल</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है</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जो</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पाटन</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में</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स्थित</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है</a:t>
            </a:r>
            <a:endParaRPr lang="en-US" sz="2800" dirty="0">
              <a:solidFill>
                <a:srgbClr val="FFFFFF"/>
              </a:solidFill>
              <a:latin typeface="Aparajita" panose="02020603050405020304" pitchFamily="18" charset="0"/>
              <a:cs typeface="Aparajita" panose="02020603050405020304" pitchFamily="18" charset="0"/>
            </a:endParaRPr>
          </a:p>
          <a:p>
            <a:pPr marL="171450" marR="0" lvl="0" indent="-228600" fontAlgn="base">
              <a:lnSpc>
                <a:spcPct val="90000"/>
              </a:lnSpc>
              <a:spcBef>
                <a:spcPct val="0"/>
              </a:spcBef>
              <a:spcAft>
                <a:spcPts val="600"/>
              </a:spcAft>
              <a:buClrTx/>
              <a:buSzTx/>
              <a:buFont typeface="Arial" panose="020B0604020202020204" pitchFamily="34" charset="0"/>
              <a:buChar char="•"/>
              <a:tabLst/>
            </a:pPr>
            <a:endParaRPr kumimoji="0" lang="en-US" sz="28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endParaRPr>
          </a:p>
          <a:p>
            <a:pPr marL="171450" marR="0" lvl="0" indent="-228600" fontAlgn="base">
              <a:lnSpc>
                <a:spcPct val="90000"/>
              </a:lnSpc>
              <a:spcBef>
                <a:spcPct val="0"/>
              </a:spcBef>
              <a:spcAft>
                <a:spcPts val="600"/>
              </a:spcAft>
              <a:buClrTx/>
              <a:buSzTx/>
              <a:buFont typeface="Arial" panose="020B0604020202020204" pitchFamily="34" charset="0"/>
              <a:buChar char="•"/>
              <a:tabLst/>
            </a:pPr>
            <a:r>
              <a:rPr kumimoji="0" lang="en-US" sz="2800" b="0" i="0" u="none" strike="noStrike" cap="none" normalizeH="0" baseline="0" dirty="0" err="1">
                <a:ln>
                  <a:noFill/>
                </a:ln>
                <a:solidFill>
                  <a:srgbClr val="FFFFFF"/>
                </a:solidFill>
                <a:effectLst/>
                <a:latin typeface="Aparajita" panose="02020603050405020304" pitchFamily="18" charset="0"/>
                <a:cs typeface="Aparajita" panose="02020603050405020304" pitchFamily="18" charset="0"/>
              </a:rPr>
              <a:t>रानी</a:t>
            </a:r>
            <a:r>
              <a:rPr kumimoji="0" lang="en-US" sz="28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rPr>
              <a:t> </a:t>
            </a:r>
            <a:r>
              <a:rPr kumimoji="0" lang="en-US" sz="2800" b="0" i="0" u="none" strike="noStrike" cap="none" normalizeH="0" baseline="0" dirty="0" err="1">
                <a:ln>
                  <a:noFill/>
                </a:ln>
                <a:solidFill>
                  <a:srgbClr val="FFFFFF"/>
                </a:solidFill>
                <a:effectLst/>
                <a:latin typeface="Aparajita" panose="02020603050405020304" pitchFamily="18" charset="0"/>
                <a:cs typeface="Aparajita" panose="02020603050405020304" pitchFamily="18" charset="0"/>
              </a:rPr>
              <a:t>की</a:t>
            </a:r>
            <a:r>
              <a:rPr kumimoji="0" lang="en-US" sz="28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rPr>
              <a:t> </a:t>
            </a:r>
            <a:r>
              <a:rPr kumimoji="0" lang="en-US" sz="2800" b="0" i="0" u="none" strike="noStrike" cap="none" normalizeH="0" baseline="0" dirty="0" err="1">
                <a:ln>
                  <a:noFill/>
                </a:ln>
                <a:solidFill>
                  <a:srgbClr val="FFFFFF"/>
                </a:solidFill>
                <a:effectLst/>
                <a:latin typeface="Aparajita" panose="02020603050405020304" pitchFamily="18" charset="0"/>
                <a:cs typeface="Aparajita" panose="02020603050405020304" pitchFamily="18" charset="0"/>
              </a:rPr>
              <a:t>वाव</a:t>
            </a:r>
            <a:r>
              <a:rPr kumimoji="0" lang="en-US" sz="28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rPr>
              <a:t> </a:t>
            </a:r>
            <a:r>
              <a:rPr kumimoji="0" lang="en-US" sz="2800" b="0" i="0" u="none" strike="noStrike" cap="none" normalizeH="0" baseline="0" dirty="0" err="1">
                <a:ln>
                  <a:noFill/>
                </a:ln>
                <a:solidFill>
                  <a:srgbClr val="FFFFFF"/>
                </a:solidFill>
                <a:effectLst/>
                <a:latin typeface="Aparajita" panose="02020603050405020304" pitchFamily="18" charset="0"/>
                <a:cs typeface="Aparajita" panose="02020603050405020304" pitchFamily="18" charset="0"/>
              </a:rPr>
              <a:t>का</a:t>
            </a:r>
            <a:r>
              <a:rPr kumimoji="0" lang="en-US" sz="28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rPr>
              <a:t> </a:t>
            </a:r>
            <a:r>
              <a:rPr kumimoji="0" lang="en-US" sz="2800" b="0" i="0" u="none" strike="noStrike" cap="none" normalizeH="0" baseline="0" dirty="0" err="1">
                <a:ln>
                  <a:noFill/>
                </a:ln>
                <a:solidFill>
                  <a:srgbClr val="FFFFFF"/>
                </a:solidFill>
                <a:effectLst/>
                <a:latin typeface="Aparajita" panose="02020603050405020304" pitchFamily="18" charset="0"/>
                <a:cs typeface="Aparajita" panose="02020603050405020304" pitchFamily="18" charset="0"/>
              </a:rPr>
              <a:t>निर्माण</a:t>
            </a:r>
            <a:r>
              <a:rPr kumimoji="0" lang="en-US" sz="28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rPr>
              <a:t> </a:t>
            </a:r>
            <a:r>
              <a:rPr kumimoji="0" lang="en-US" sz="2800" b="0" i="0" u="none" strike="noStrike" cap="none" normalizeH="0" baseline="0" dirty="0" err="1">
                <a:ln>
                  <a:noFill/>
                </a:ln>
                <a:solidFill>
                  <a:srgbClr val="FFFFFF"/>
                </a:solidFill>
                <a:effectLst/>
                <a:latin typeface="Aparajita" panose="02020603050405020304" pitchFamily="18" charset="0"/>
                <a:cs typeface="Aparajita" panose="02020603050405020304" pitchFamily="18" charset="0"/>
              </a:rPr>
              <a:t>उदयमती</a:t>
            </a:r>
            <a:r>
              <a:rPr kumimoji="0" lang="en-US" sz="28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rPr>
              <a:t> </a:t>
            </a:r>
            <a:r>
              <a:rPr kumimoji="0" lang="en-US" sz="2800" b="0" i="0" u="none" strike="noStrike" cap="none" normalizeH="0" baseline="0" dirty="0" err="1">
                <a:ln>
                  <a:noFill/>
                </a:ln>
                <a:solidFill>
                  <a:srgbClr val="FFFFFF"/>
                </a:solidFill>
                <a:effectLst/>
                <a:latin typeface="Aparajita" panose="02020603050405020304" pitchFamily="18" charset="0"/>
                <a:cs typeface="Aparajita" panose="02020603050405020304" pitchFamily="18" charset="0"/>
              </a:rPr>
              <a:t>ने</a:t>
            </a:r>
            <a:r>
              <a:rPr kumimoji="0" lang="en-US" sz="28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rPr>
              <a:t> </a:t>
            </a:r>
            <a:r>
              <a:rPr kumimoji="0" lang="en-US" sz="2800" b="0" i="0" u="none" strike="noStrike" cap="none" normalizeH="0" baseline="0" dirty="0" err="1">
                <a:ln>
                  <a:noFill/>
                </a:ln>
                <a:solidFill>
                  <a:srgbClr val="FFFFFF"/>
                </a:solidFill>
                <a:effectLst/>
                <a:latin typeface="Aparajita" panose="02020603050405020304" pitchFamily="18" charset="0"/>
                <a:cs typeface="Aparajita" panose="02020603050405020304" pitchFamily="18" charset="0"/>
              </a:rPr>
              <a:t>अपने</a:t>
            </a:r>
            <a:r>
              <a:rPr kumimoji="0" lang="en-US" sz="28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rPr>
              <a:t> </a:t>
            </a:r>
            <a:r>
              <a:rPr kumimoji="0" lang="en-US" sz="2800" b="0" i="0" u="none" strike="noStrike" cap="none" normalizeH="0" baseline="0" dirty="0" err="1">
                <a:ln>
                  <a:noFill/>
                </a:ln>
                <a:solidFill>
                  <a:srgbClr val="FFFFFF"/>
                </a:solidFill>
                <a:effectLst/>
                <a:latin typeface="Aparajita" panose="02020603050405020304" pitchFamily="18" charset="0"/>
                <a:cs typeface="Aparajita" panose="02020603050405020304" pitchFamily="18" charset="0"/>
              </a:rPr>
              <a:t>पति</a:t>
            </a:r>
            <a:r>
              <a:rPr kumimoji="0" lang="en-US" sz="28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rPr>
              <a:t> </a:t>
            </a:r>
            <a:r>
              <a:rPr kumimoji="0" lang="en-US" sz="2800" b="0" i="0" u="none" strike="noStrike" cap="none" normalizeH="0" baseline="0" dirty="0" err="1">
                <a:ln>
                  <a:noFill/>
                </a:ln>
                <a:solidFill>
                  <a:srgbClr val="FFFFFF"/>
                </a:solidFill>
                <a:effectLst/>
                <a:latin typeface="Aparajita" panose="02020603050405020304" pitchFamily="18" charset="0"/>
                <a:cs typeface="Aparajita" panose="02020603050405020304" pitchFamily="18" charset="0"/>
              </a:rPr>
              <a:t>राजा</a:t>
            </a:r>
            <a:r>
              <a:rPr kumimoji="0" lang="en-US" sz="28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rPr>
              <a:t> </a:t>
            </a:r>
            <a:r>
              <a:rPr kumimoji="0" lang="en-US" sz="2800" b="0" i="0" u="none" strike="noStrike" cap="none" normalizeH="0" baseline="0" dirty="0" err="1">
                <a:ln>
                  <a:noFill/>
                </a:ln>
                <a:solidFill>
                  <a:srgbClr val="FFFFFF"/>
                </a:solidFill>
                <a:effectLst/>
                <a:latin typeface="Aparajita" panose="02020603050405020304" pitchFamily="18" charset="0"/>
                <a:cs typeface="Aparajita" panose="02020603050405020304" pitchFamily="18" charset="0"/>
              </a:rPr>
              <a:t>भीमदेव</a:t>
            </a:r>
            <a:r>
              <a:rPr kumimoji="0" lang="en-US" sz="28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rPr>
              <a:t> 1 </a:t>
            </a:r>
            <a:r>
              <a:rPr kumimoji="0" lang="en-US" sz="2800" b="0" i="0" u="none" strike="noStrike" cap="none" normalizeH="0" baseline="0" dirty="0" err="1">
                <a:ln>
                  <a:noFill/>
                </a:ln>
                <a:solidFill>
                  <a:srgbClr val="FFFFFF"/>
                </a:solidFill>
                <a:effectLst/>
                <a:latin typeface="Aparajita" panose="02020603050405020304" pitchFamily="18" charset="0"/>
                <a:cs typeface="Aparajita" panose="02020603050405020304" pitchFamily="18" charset="0"/>
              </a:rPr>
              <a:t>की</a:t>
            </a:r>
            <a:r>
              <a:rPr kumimoji="0" lang="en-US" sz="28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rPr>
              <a:t> </a:t>
            </a:r>
            <a:r>
              <a:rPr kumimoji="0" lang="en-US" sz="2800" b="0" i="0" u="none" strike="noStrike" cap="none" normalizeH="0" baseline="0" dirty="0" err="1">
                <a:ln>
                  <a:noFill/>
                </a:ln>
                <a:solidFill>
                  <a:srgbClr val="FFFFFF"/>
                </a:solidFill>
                <a:effectLst/>
                <a:latin typeface="Aparajita" panose="02020603050405020304" pitchFamily="18" charset="0"/>
                <a:cs typeface="Aparajita" panose="02020603050405020304" pitchFamily="18" charset="0"/>
              </a:rPr>
              <a:t>याद</a:t>
            </a:r>
            <a:r>
              <a:rPr kumimoji="0" lang="en-US" sz="28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rPr>
              <a:t> </a:t>
            </a:r>
            <a:r>
              <a:rPr kumimoji="0" lang="en-US" sz="2800" b="0" i="0" u="none" strike="noStrike" cap="none" normalizeH="0" baseline="0" dirty="0" err="1">
                <a:ln>
                  <a:noFill/>
                </a:ln>
                <a:solidFill>
                  <a:srgbClr val="FFFFFF"/>
                </a:solidFill>
                <a:effectLst/>
                <a:latin typeface="Aparajita" panose="02020603050405020304" pitchFamily="18" charset="0"/>
                <a:cs typeface="Aparajita" panose="02020603050405020304" pitchFamily="18" charset="0"/>
              </a:rPr>
              <a:t>में</a:t>
            </a:r>
            <a:r>
              <a:rPr kumimoji="0" lang="en-US" sz="28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rPr>
              <a:t> 1063 </a:t>
            </a:r>
            <a:r>
              <a:rPr kumimoji="0" lang="en-US" sz="2800" b="0" i="0" u="none" strike="noStrike" cap="none" normalizeH="0" baseline="0" dirty="0" err="1">
                <a:ln>
                  <a:noFill/>
                </a:ln>
                <a:solidFill>
                  <a:srgbClr val="FFFFFF"/>
                </a:solidFill>
                <a:effectLst/>
                <a:latin typeface="Aparajita" panose="02020603050405020304" pitchFamily="18" charset="0"/>
                <a:cs typeface="Aparajita" panose="02020603050405020304" pitchFamily="18" charset="0"/>
              </a:rPr>
              <a:t>ईस्वी</a:t>
            </a:r>
            <a:r>
              <a:rPr kumimoji="0" lang="en-US" sz="28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rPr>
              <a:t> </a:t>
            </a:r>
            <a:r>
              <a:rPr kumimoji="0" lang="en-US" sz="2800" b="0" i="0" u="none" strike="noStrike" cap="none" normalizeH="0" baseline="0" dirty="0" err="1">
                <a:ln>
                  <a:noFill/>
                </a:ln>
                <a:solidFill>
                  <a:srgbClr val="FFFFFF"/>
                </a:solidFill>
                <a:effectLst/>
                <a:latin typeface="Aparajita" panose="02020603050405020304" pitchFamily="18" charset="0"/>
                <a:cs typeface="Aparajita" panose="02020603050405020304" pitchFamily="18" charset="0"/>
              </a:rPr>
              <a:t>में</a:t>
            </a:r>
            <a:r>
              <a:rPr kumimoji="0" lang="en-US" sz="28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rPr>
              <a:t> </a:t>
            </a:r>
            <a:r>
              <a:rPr kumimoji="0" lang="en-US" sz="2800" b="0" i="0" u="none" strike="noStrike" cap="none" normalizeH="0" baseline="0" dirty="0" err="1">
                <a:ln>
                  <a:noFill/>
                </a:ln>
                <a:solidFill>
                  <a:srgbClr val="FFFFFF"/>
                </a:solidFill>
                <a:effectLst/>
                <a:latin typeface="Aparajita" panose="02020603050405020304" pitchFamily="18" charset="0"/>
                <a:cs typeface="Aparajita" panose="02020603050405020304" pitchFamily="18" charset="0"/>
              </a:rPr>
              <a:t>किया</a:t>
            </a:r>
            <a:r>
              <a:rPr kumimoji="0" lang="en-US" sz="28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rPr>
              <a:t> </a:t>
            </a:r>
            <a:r>
              <a:rPr kumimoji="0" lang="en-US" sz="2800" b="0" i="0" u="none" strike="noStrike" cap="none" normalizeH="0" baseline="0" dirty="0" err="1">
                <a:ln>
                  <a:noFill/>
                </a:ln>
                <a:solidFill>
                  <a:srgbClr val="FFFFFF"/>
                </a:solidFill>
                <a:effectLst/>
                <a:latin typeface="Aparajita" panose="02020603050405020304" pitchFamily="18" charset="0"/>
                <a:cs typeface="Aparajita" panose="02020603050405020304" pitchFamily="18" charset="0"/>
              </a:rPr>
              <a:t>था</a:t>
            </a:r>
            <a:endParaRPr kumimoji="0" lang="en-US" sz="28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endParaRPr>
          </a:p>
          <a:p>
            <a:pPr marL="171450" marR="0" lvl="0" indent="-228600" fontAlgn="base">
              <a:lnSpc>
                <a:spcPct val="90000"/>
              </a:lnSpc>
              <a:spcBef>
                <a:spcPct val="0"/>
              </a:spcBef>
              <a:spcAft>
                <a:spcPts val="600"/>
              </a:spcAft>
              <a:buClrTx/>
              <a:buSzTx/>
              <a:buFont typeface="Arial" panose="020B0604020202020204" pitchFamily="34" charset="0"/>
              <a:buChar char="•"/>
              <a:tabLst/>
            </a:pPr>
            <a:endParaRPr kumimoji="0" lang="en-US" sz="28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endParaRPr>
          </a:p>
          <a:p>
            <a:pPr marL="171450" indent="-228600" fontAlgn="base">
              <a:lnSpc>
                <a:spcPct val="90000"/>
              </a:lnSpc>
              <a:spcBef>
                <a:spcPct val="0"/>
              </a:spcBef>
              <a:spcAft>
                <a:spcPts val="600"/>
              </a:spcAft>
              <a:buFont typeface="Arial" panose="020B0604020202020204" pitchFamily="34" charset="0"/>
              <a:buChar char="•"/>
            </a:pPr>
            <a:r>
              <a:rPr lang="hi-IN" sz="2800" dirty="0">
                <a:solidFill>
                  <a:srgbClr val="FFFFFF"/>
                </a:solidFill>
                <a:latin typeface="Aparajita" panose="02020603050405020304" pitchFamily="18" charset="0"/>
                <a:cs typeface="Aparajita" panose="02020603050405020304" pitchFamily="18" charset="0"/>
              </a:rPr>
              <a:t>यह </a:t>
            </a:r>
            <a:r>
              <a:rPr lang="en-US" sz="2800" dirty="0">
                <a:solidFill>
                  <a:srgbClr val="FFFFFF"/>
                </a:solidFill>
                <a:latin typeface="Aparajita" panose="02020603050405020304" pitchFamily="18" charset="0"/>
                <a:cs typeface="Aparajita" panose="02020603050405020304" pitchFamily="18" charset="0"/>
              </a:rPr>
              <a:t>100 </a:t>
            </a:r>
            <a:r>
              <a:rPr lang="en-US" sz="2800" dirty="0" err="1">
                <a:solidFill>
                  <a:srgbClr val="FFFFFF"/>
                </a:solidFill>
                <a:latin typeface="Aparajita" panose="02020603050405020304" pitchFamily="18" charset="0"/>
                <a:cs typeface="Aparajita" panose="02020603050405020304" pitchFamily="18" charset="0"/>
              </a:rPr>
              <a:t>रुपये</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के</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नए</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नोट</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पर</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छपा</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है</a:t>
            </a:r>
            <a:r>
              <a:rPr lang="en-US" sz="2800" dirty="0">
                <a:solidFill>
                  <a:srgbClr val="FFFFFF"/>
                </a:solidFill>
                <a:latin typeface="Aparajita" panose="02020603050405020304" pitchFamily="18" charset="0"/>
                <a:cs typeface="Aparajita" panose="02020603050405020304" pitchFamily="18" charset="0"/>
              </a:rPr>
              <a:t> </a:t>
            </a:r>
          </a:p>
          <a:p>
            <a:pPr marL="171450" indent="-228600" fontAlgn="base">
              <a:lnSpc>
                <a:spcPct val="90000"/>
              </a:lnSpc>
              <a:spcBef>
                <a:spcPct val="0"/>
              </a:spcBef>
              <a:spcAft>
                <a:spcPts val="600"/>
              </a:spcAft>
              <a:buFont typeface="Arial" panose="020B0604020202020204" pitchFamily="34" charset="0"/>
              <a:buChar char="•"/>
            </a:pPr>
            <a:endParaRPr lang="en-US" sz="2400" dirty="0">
              <a:solidFill>
                <a:srgbClr val="FFFFFF"/>
              </a:solidFill>
              <a:latin typeface="Aparajita" panose="02020603050405020304" pitchFamily="18" charset="0"/>
              <a:cs typeface="Aparajita" panose="02020603050405020304" pitchFamily="18" charset="0"/>
            </a:endParaRPr>
          </a:p>
          <a:p>
            <a:pPr marL="171450" marR="0" lvl="0" indent="-228600" fontAlgn="base">
              <a:lnSpc>
                <a:spcPct val="90000"/>
              </a:lnSpc>
              <a:spcBef>
                <a:spcPct val="0"/>
              </a:spcBef>
              <a:spcAft>
                <a:spcPts val="600"/>
              </a:spcAft>
              <a:buClrTx/>
              <a:buSzTx/>
              <a:buFont typeface="Arial" panose="020B0604020202020204" pitchFamily="34" charset="0"/>
              <a:buChar char="•"/>
              <a:tabLst/>
            </a:pPr>
            <a:endParaRPr kumimoji="0" lang="en-US" sz="24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endParaRPr>
          </a:p>
        </p:txBody>
      </p:sp>
      <p:sp>
        <p:nvSpPr>
          <p:cNvPr id="9" name="Rectangle 5"/>
          <p:cNvSpPr>
            <a:spLocks noChangeArrowheads="1"/>
          </p:cNvSpPr>
          <p:nvPr/>
        </p:nvSpPr>
        <p:spPr bwMode="auto">
          <a:xfrm>
            <a:off x="0" y="120878"/>
            <a:ext cx="235962"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spcBef>
                <a:spcPct val="0"/>
              </a:spcBef>
              <a:spcAft>
                <a:spcPts val="600"/>
              </a:spcAft>
              <a:buClrTx/>
              <a:buSzTx/>
              <a:buFontTx/>
              <a:buNone/>
              <a:tabLst/>
            </a:pPr>
            <a:r>
              <a:rPr kumimoji="0" lang="hi-IN" sz="800" b="0" i="0" u="none" strike="noStrike" cap="none" normalizeH="0" baseline="0">
                <a:ln>
                  <a:noFill/>
                </a:ln>
                <a:solidFill>
                  <a:schemeClr val="tx1"/>
                </a:solidFill>
                <a:effectLst/>
                <a:cs typeface="Mangal"/>
              </a:rPr>
              <a:t> </a:t>
            </a:r>
            <a:endParaRPr kumimoji="0" 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6275273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p:cNvPicPr>
            <a:picLocks noChangeAspect="1"/>
          </p:cNvPicPr>
          <p:nvPr/>
        </p:nvPicPr>
        <p:blipFill rotWithShape="1">
          <a:blip r:embed="rId2">
            <a:alphaModFix amt="35000"/>
            <a:extLst>
              <a:ext uri="{28A0092B-C50C-407E-A947-70E740481C1C}">
                <a14:useLocalDpi xmlns:a14="http://schemas.microsoft.com/office/drawing/2010/main" val="0"/>
              </a:ext>
            </a:extLst>
          </a:blip>
          <a:srcRect t="7485" b="17515"/>
          <a:stretch/>
        </p:blipFill>
        <p:spPr>
          <a:xfrm>
            <a:off x="20" y="1"/>
            <a:ext cx="12191980" cy="6857999"/>
          </a:xfrm>
          <a:prstGeom prst="rect">
            <a:avLst/>
          </a:prstGeom>
        </p:spPr>
      </p:pic>
      <p:sp>
        <p:nvSpPr>
          <p:cNvPr id="5" name="Rectangle 1"/>
          <p:cNvSpPr>
            <a:spLocks noGrp="1" noChangeArrowheads="1"/>
          </p:cNvSpPr>
          <p:nvPr>
            <p:ph type="title"/>
          </p:nvPr>
        </p:nvSpPr>
        <p:spPr bwMode="auto">
          <a:xfrm>
            <a:off x="838201" y="1065862"/>
            <a:ext cx="3313164" cy="472627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ctr" anchorCtr="0" compatLnSpc="1">
            <a:prstTxWarp prst="textNoShape">
              <a:avLst/>
            </a:prstTxWarp>
            <a:normAutofit/>
          </a:bodyPr>
          <a:lstStyle/>
          <a:p>
            <a:pPr marL="171450" marR="0" lvl="0" indent="-171450" algn="r" fontAlgn="base">
              <a:spcAft>
                <a:spcPct val="0"/>
              </a:spcAft>
              <a:buClrTx/>
              <a:buSzTx/>
              <a:tabLst/>
            </a:pPr>
            <a:r>
              <a:rPr kumimoji="0" lang="en-US" sz="4000" b="0" i="0" u="none" strike="noStrike" cap="none" normalizeH="0" baseline="0" dirty="0" err="1">
                <a:ln>
                  <a:noFill/>
                </a:ln>
                <a:solidFill>
                  <a:srgbClr val="FFFFFF"/>
                </a:solidFill>
                <a:effectLst/>
              </a:rPr>
              <a:t>धोलावीरा</a:t>
            </a:r>
            <a:r>
              <a:rPr kumimoji="0" lang="en-US" sz="4000" b="0" i="0" u="none" strike="noStrike" cap="none" normalizeH="0" baseline="0" dirty="0">
                <a:ln>
                  <a:noFill/>
                </a:ln>
                <a:solidFill>
                  <a:srgbClr val="FFFFFF"/>
                </a:solidFill>
                <a:effectLst/>
              </a:rPr>
              <a:t>: </a:t>
            </a:r>
            <a:r>
              <a:rPr kumimoji="0" lang="en-US" sz="4000" b="0" i="0" u="none" strike="noStrike" cap="none" normalizeH="0" baseline="0" dirty="0" err="1">
                <a:ln>
                  <a:noFill/>
                </a:ln>
                <a:solidFill>
                  <a:srgbClr val="FFFFFF"/>
                </a:solidFill>
                <a:effectLst/>
              </a:rPr>
              <a:t>हेरिटेज</a:t>
            </a:r>
            <a:r>
              <a:rPr kumimoji="0" lang="en-US" sz="4000" b="0" i="0" u="none" strike="noStrike" cap="none" normalizeH="0" baseline="0" dirty="0">
                <a:ln>
                  <a:noFill/>
                </a:ln>
                <a:solidFill>
                  <a:srgbClr val="FFFFFF"/>
                </a:solidFill>
                <a:effectLst/>
              </a:rPr>
              <a:t> </a:t>
            </a:r>
            <a:r>
              <a:rPr kumimoji="0" lang="en-US" sz="4000" b="0" i="0" u="none" strike="noStrike" cap="none" normalizeH="0" baseline="0" dirty="0" err="1">
                <a:ln>
                  <a:noFill/>
                </a:ln>
                <a:solidFill>
                  <a:srgbClr val="FFFFFF"/>
                </a:solidFill>
                <a:effectLst/>
              </a:rPr>
              <a:t>साइट</a:t>
            </a:r>
            <a:r>
              <a:rPr kumimoji="0" lang="en-US" sz="4000" b="0" i="0" u="none" strike="noStrike" cap="none" normalizeH="0" baseline="0" dirty="0">
                <a:ln>
                  <a:noFill/>
                </a:ln>
                <a:solidFill>
                  <a:srgbClr val="FFFFFF"/>
                </a:solidFill>
                <a:effectLst/>
              </a:rPr>
              <a:t> </a:t>
            </a:r>
          </a:p>
        </p:txBody>
      </p:sp>
      <p:cxnSp>
        <p:nvCxnSpPr>
          <p:cNvPr id="22" name="Straight Connector 21">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
        <p:nvSpPr>
          <p:cNvPr id="6" name="Rectangle 2"/>
          <p:cNvSpPr>
            <a:spLocks noChangeArrowheads="1"/>
          </p:cNvSpPr>
          <p:nvPr/>
        </p:nvSpPr>
        <p:spPr bwMode="auto">
          <a:xfrm>
            <a:off x="5155379" y="1065862"/>
            <a:ext cx="5744685" cy="472627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ctr" anchorCtr="0" compatLnSpc="1">
            <a:prstTxWarp prst="textNoShape">
              <a:avLst/>
            </a:prstTxWarp>
            <a:normAutofit/>
          </a:bodyPr>
          <a:lstStyle/>
          <a:p>
            <a:pPr marL="171450" marR="0" lvl="0" indent="-228600" fontAlgn="base">
              <a:lnSpc>
                <a:spcPct val="90000"/>
              </a:lnSpc>
              <a:spcBef>
                <a:spcPct val="0"/>
              </a:spcBef>
              <a:spcAft>
                <a:spcPts val="600"/>
              </a:spcAft>
              <a:buClrTx/>
              <a:buSzTx/>
              <a:buFont typeface="Arial" panose="020B0604020202020204" pitchFamily="34" charset="0"/>
              <a:buChar char="•"/>
              <a:tabLst/>
            </a:pPr>
            <a:r>
              <a:rPr kumimoji="0" lang="en-US" sz="2800" b="0" i="0" u="none" strike="noStrike" cap="none" normalizeH="0" baseline="0" dirty="0" err="1">
                <a:ln>
                  <a:noFill/>
                </a:ln>
                <a:solidFill>
                  <a:srgbClr val="FFFFFF"/>
                </a:solidFill>
                <a:effectLst/>
                <a:latin typeface="Aparajita" panose="02020603050405020304" pitchFamily="18" charset="0"/>
                <a:cs typeface="Aparajita" panose="02020603050405020304" pitchFamily="18" charset="0"/>
              </a:rPr>
              <a:t>धोलावीरा</a:t>
            </a:r>
            <a:r>
              <a:rPr kumimoji="0" lang="en-US" sz="28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rPr>
              <a:t> 4500 </a:t>
            </a:r>
            <a:r>
              <a:rPr kumimoji="0" lang="en-US" sz="2800" b="0" i="0" u="none" strike="noStrike" cap="none" normalizeH="0" baseline="0" dirty="0" err="1">
                <a:ln>
                  <a:noFill/>
                </a:ln>
                <a:solidFill>
                  <a:srgbClr val="FFFFFF"/>
                </a:solidFill>
                <a:effectLst/>
                <a:latin typeface="Aparajita" panose="02020603050405020304" pitchFamily="18" charset="0"/>
                <a:cs typeface="Aparajita" panose="02020603050405020304" pitchFamily="18" charset="0"/>
              </a:rPr>
              <a:t>साल</a:t>
            </a:r>
            <a:r>
              <a:rPr kumimoji="0" lang="en-US" sz="28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rPr>
              <a:t> </a:t>
            </a:r>
            <a:r>
              <a:rPr kumimoji="0" lang="en-US" sz="2800" b="0" i="0" u="none" strike="noStrike" cap="none" normalizeH="0" baseline="0" dirty="0" err="1">
                <a:ln>
                  <a:noFill/>
                </a:ln>
                <a:solidFill>
                  <a:srgbClr val="FFFFFF"/>
                </a:solidFill>
                <a:effectLst/>
                <a:latin typeface="Aparajita" panose="02020603050405020304" pitchFamily="18" charset="0"/>
                <a:cs typeface="Aparajita" panose="02020603050405020304" pitchFamily="18" charset="0"/>
              </a:rPr>
              <a:t>पुराना</a:t>
            </a:r>
            <a:r>
              <a:rPr kumimoji="0" lang="en-US" sz="28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rPr>
              <a:t> </a:t>
            </a:r>
            <a:r>
              <a:rPr kumimoji="0" lang="hi-IN" sz="28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rPr>
              <a:t>पुरातत्व</a:t>
            </a:r>
            <a:r>
              <a:rPr kumimoji="0" lang="en-US" sz="28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rPr>
              <a:t> </a:t>
            </a:r>
            <a:r>
              <a:rPr kumimoji="0" lang="en-US" sz="2800" b="0" i="0" u="none" strike="noStrike" cap="none" normalizeH="0" baseline="0" dirty="0" err="1">
                <a:ln>
                  <a:noFill/>
                </a:ln>
                <a:solidFill>
                  <a:srgbClr val="FFFFFF"/>
                </a:solidFill>
                <a:effectLst/>
                <a:latin typeface="Aparajita" panose="02020603050405020304" pitchFamily="18" charset="0"/>
                <a:cs typeface="Aparajita" panose="02020603050405020304" pitchFamily="18" charset="0"/>
              </a:rPr>
              <a:t>स्थल</a:t>
            </a:r>
            <a:r>
              <a:rPr kumimoji="0" lang="en-US" sz="28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rPr>
              <a:t> </a:t>
            </a:r>
            <a:r>
              <a:rPr kumimoji="0" lang="en-US" sz="2800" b="0" i="0" u="none" strike="noStrike" cap="none" normalizeH="0" baseline="0" dirty="0" err="1">
                <a:ln>
                  <a:noFill/>
                </a:ln>
                <a:solidFill>
                  <a:srgbClr val="FFFFFF"/>
                </a:solidFill>
                <a:effectLst/>
                <a:latin typeface="Aparajita" panose="02020603050405020304" pitchFamily="18" charset="0"/>
                <a:cs typeface="Aparajita" panose="02020603050405020304" pitchFamily="18" charset="0"/>
              </a:rPr>
              <a:t>है</a:t>
            </a:r>
            <a:r>
              <a:rPr kumimoji="0" lang="en-US" sz="28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rPr>
              <a:t> </a:t>
            </a:r>
          </a:p>
          <a:p>
            <a:pPr indent="-228600" fontAlgn="base">
              <a:lnSpc>
                <a:spcPct val="90000"/>
              </a:lnSpc>
              <a:spcBef>
                <a:spcPct val="0"/>
              </a:spcBef>
              <a:spcAft>
                <a:spcPts val="600"/>
              </a:spcAft>
              <a:buFont typeface="Arial" panose="020B0604020202020204" pitchFamily="34" charset="0"/>
              <a:buChar char="•"/>
            </a:pPr>
            <a:endParaRPr lang="hi-IN" sz="2800" dirty="0">
              <a:solidFill>
                <a:srgbClr val="FFFFFF"/>
              </a:solidFill>
              <a:latin typeface="Aparajita" panose="02020603050405020304" pitchFamily="18" charset="0"/>
              <a:cs typeface="Aparajita" panose="02020603050405020304" pitchFamily="18" charset="0"/>
            </a:endParaRPr>
          </a:p>
          <a:p>
            <a:pPr indent="-228600" fontAlgn="base">
              <a:lnSpc>
                <a:spcPct val="90000"/>
              </a:lnSpc>
              <a:spcBef>
                <a:spcPct val="0"/>
              </a:spcBef>
              <a:spcAft>
                <a:spcPts val="600"/>
              </a:spcAft>
              <a:buFont typeface="Arial" panose="020B0604020202020204" pitchFamily="34" charset="0"/>
              <a:buChar char="•"/>
            </a:pPr>
            <a:r>
              <a:rPr lang="en-US" sz="2800" dirty="0" err="1">
                <a:solidFill>
                  <a:srgbClr val="FFFFFF"/>
                </a:solidFill>
                <a:latin typeface="Aparajita" panose="02020603050405020304" pitchFamily="18" charset="0"/>
                <a:cs typeface="Aparajita" panose="02020603050405020304" pitchFamily="18" charset="0"/>
              </a:rPr>
              <a:t>सिंधु</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घाटी</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सभ्यता</a:t>
            </a:r>
            <a:r>
              <a:rPr lang="en-US" sz="2800" dirty="0">
                <a:solidFill>
                  <a:srgbClr val="FFFFFF"/>
                </a:solidFill>
                <a:latin typeface="Aparajita" panose="02020603050405020304" pitchFamily="18" charset="0"/>
                <a:cs typeface="Aparajita" panose="02020603050405020304" pitchFamily="18" charset="0"/>
              </a:rPr>
              <a:t> </a:t>
            </a:r>
            <a:r>
              <a:rPr lang="hi-IN" sz="2800" dirty="0">
                <a:solidFill>
                  <a:srgbClr val="FFFFFF"/>
                </a:solidFill>
                <a:latin typeface="Aparajita" panose="02020603050405020304" pitchFamily="18" charset="0"/>
                <a:cs typeface="Aparajita" panose="02020603050405020304" pitchFamily="18" charset="0"/>
              </a:rPr>
              <a:t>का अवशेष </a:t>
            </a:r>
          </a:p>
          <a:p>
            <a:pPr indent="-228600" fontAlgn="base">
              <a:lnSpc>
                <a:spcPct val="90000"/>
              </a:lnSpc>
              <a:spcBef>
                <a:spcPct val="0"/>
              </a:spcBef>
              <a:spcAft>
                <a:spcPts val="600"/>
              </a:spcAft>
              <a:buFont typeface="Arial" panose="020B0604020202020204" pitchFamily="34" charset="0"/>
              <a:buChar char="•"/>
            </a:pPr>
            <a:endParaRPr lang="en-US" sz="2800" dirty="0">
              <a:solidFill>
                <a:srgbClr val="FFFFFF"/>
              </a:solidFill>
              <a:latin typeface="Aparajita" panose="02020603050405020304" pitchFamily="18" charset="0"/>
              <a:cs typeface="Aparajita" panose="02020603050405020304" pitchFamily="18" charset="0"/>
            </a:endParaRPr>
          </a:p>
          <a:p>
            <a:pPr marL="171450" indent="-228600" fontAlgn="base">
              <a:lnSpc>
                <a:spcPct val="90000"/>
              </a:lnSpc>
              <a:spcBef>
                <a:spcPct val="0"/>
              </a:spcBef>
              <a:spcAft>
                <a:spcPts val="600"/>
              </a:spcAft>
              <a:buFont typeface="Arial" panose="020B0604020202020204" pitchFamily="34" charset="0"/>
              <a:buChar char="•"/>
            </a:pPr>
            <a:r>
              <a:rPr lang="hi-IN" sz="2800" dirty="0">
                <a:solidFill>
                  <a:srgbClr val="FFFFFF"/>
                </a:solidFill>
                <a:latin typeface="Aparajita" panose="02020603050405020304" pitchFamily="18" charset="0"/>
                <a:cs typeface="Aparajita" panose="02020603050405020304" pitchFamily="18" charset="0"/>
              </a:rPr>
              <a:t>यह स्थल </a:t>
            </a:r>
            <a:r>
              <a:rPr lang="en-US" sz="2800" dirty="0" err="1">
                <a:solidFill>
                  <a:srgbClr val="FFFFFF"/>
                </a:solidFill>
                <a:latin typeface="Aparajita" panose="02020603050405020304" pitchFamily="18" charset="0"/>
                <a:cs typeface="Aparajita" panose="02020603050405020304" pitchFamily="18" charset="0"/>
              </a:rPr>
              <a:t>कच्छ</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के</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भचाऊ</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तालुका</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में</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स्थित</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है</a:t>
            </a:r>
            <a:r>
              <a:rPr lang="en-US" sz="2800" dirty="0">
                <a:solidFill>
                  <a:srgbClr val="FFFFFF"/>
                </a:solidFill>
                <a:latin typeface="Aparajita" panose="02020603050405020304" pitchFamily="18" charset="0"/>
                <a:cs typeface="Aparajita" panose="02020603050405020304" pitchFamily="18" charset="0"/>
              </a:rPr>
              <a:t> </a:t>
            </a:r>
          </a:p>
          <a:p>
            <a:pPr marL="171450" indent="-228600" fontAlgn="base">
              <a:lnSpc>
                <a:spcPct val="90000"/>
              </a:lnSpc>
              <a:spcBef>
                <a:spcPct val="0"/>
              </a:spcBef>
              <a:spcAft>
                <a:spcPts val="600"/>
              </a:spcAft>
              <a:buFont typeface="Arial" panose="020B0604020202020204" pitchFamily="34" charset="0"/>
              <a:buChar char="•"/>
            </a:pPr>
            <a:endParaRPr lang="en-US" sz="2800" dirty="0">
              <a:solidFill>
                <a:srgbClr val="FFFFFF"/>
              </a:solidFill>
              <a:latin typeface="Aparajita" panose="02020603050405020304" pitchFamily="18" charset="0"/>
              <a:cs typeface="Aparajita" panose="02020603050405020304" pitchFamily="18" charset="0"/>
            </a:endParaRPr>
          </a:p>
          <a:p>
            <a:pPr marL="171450" indent="-228600" fontAlgn="base">
              <a:lnSpc>
                <a:spcPct val="90000"/>
              </a:lnSpc>
              <a:spcBef>
                <a:spcPct val="0"/>
              </a:spcBef>
              <a:spcAft>
                <a:spcPts val="600"/>
              </a:spcAft>
              <a:buFont typeface="Arial" panose="020B0604020202020204" pitchFamily="34" charset="0"/>
              <a:buChar char="•"/>
            </a:pP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दुनिया</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के</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सबसे</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पुराने</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साइन</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बोर्ड</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नियोजित</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जल</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संरक्षण</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प्रणाली</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महत्वपूर्ण</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अवशेष</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और</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टेराकोटा</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आभूषण</a:t>
            </a:r>
            <a:r>
              <a:rPr lang="en-US" sz="2800" dirty="0">
                <a:solidFill>
                  <a:srgbClr val="FFFFFF"/>
                </a:solidFill>
                <a:latin typeface="Aparajita" panose="02020603050405020304" pitchFamily="18" charset="0"/>
                <a:cs typeface="Aparajita" panose="02020603050405020304" pitchFamily="18" charset="0"/>
              </a:rPr>
              <a:t> </a:t>
            </a:r>
            <a:r>
              <a:rPr lang="en-US" sz="2800" dirty="0" err="1">
                <a:solidFill>
                  <a:srgbClr val="FFFFFF"/>
                </a:solidFill>
                <a:latin typeface="Aparajita" panose="02020603050405020304" pitchFamily="18" charset="0"/>
                <a:cs typeface="Aparajita" panose="02020603050405020304" pitchFamily="18" charset="0"/>
              </a:rPr>
              <a:t>यहां</a:t>
            </a:r>
            <a:r>
              <a:rPr lang="en-US" sz="2800" dirty="0">
                <a:solidFill>
                  <a:srgbClr val="FFFFFF"/>
                </a:solidFill>
                <a:latin typeface="Aparajita" panose="02020603050405020304" pitchFamily="18" charset="0"/>
                <a:cs typeface="Aparajita" panose="02020603050405020304" pitchFamily="18" charset="0"/>
              </a:rPr>
              <a:t> </a:t>
            </a:r>
            <a:r>
              <a:rPr lang="hi-IN" sz="2800" dirty="0">
                <a:solidFill>
                  <a:srgbClr val="FFFFFF"/>
                </a:solidFill>
                <a:latin typeface="Aparajita" panose="02020603050405020304" pitchFamily="18" charset="0"/>
                <a:cs typeface="Aparajita" panose="02020603050405020304" pitchFamily="18" charset="0"/>
              </a:rPr>
              <a:t>पाए गये हैं |</a:t>
            </a:r>
            <a:endParaRPr lang="en-US" sz="2800" dirty="0">
              <a:solidFill>
                <a:srgbClr val="FFFFFF"/>
              </a:solidFill>
              <a:latin typeface="Aparajita" panose="02020603050405020304" pitchFamily="18" charset="0"/>
              <a:cs typeface="Aparajita" panose="02020603050405020304" pitchFamily="18" charset="0"/>
            </a:endParaRPr>
          </a:p>
          <a:p>
            <a:pPr marL="171450" indent="-228600" fontAlgn="base">
              <a:lnSpc>
                <a:spcPct val="90000"/>
              </a:lnSpc>
              <a:spcBef>
                <a:spcPct val="0"/>
              </a:spcBef>
              <a:spcAft>
                <a:spcPts val="600"/>
              </a:spcAft>
              <a:buFont typeface="Arial" panose="020B0604020202020204" pitchFamily="34" charset="0"/>
              <a:buChar char="•"/>
            </a:pPr>
            <a:endParaRPr lang="en-US" sz="2400" dirty="0">
              <a:solidFill>
                <a:srgbClr val="FFFFFF"/>
              </a:solidFill>
              <a:latin typeface="Aparajita" panose="02020603050405020304" pitchFamily="18" charset="0"/>
              <a:cs typeface="Aparajita" panose="02020603050405020304" pitchFamily="18" charset="0"/>
            </a:endParaRPr>
          </a:p>
          <a:p>
            <a:pPr marL="171450" marR="0" lvl="0" indent="-228600" fontAlgn="base">
              <a:lnSpc>
                <a:spcPct val="90000"/>
              </a:lnSpc>
              <a:spcBef>
                <a:spcPct val="0"/>
              </a:spcBef>
              <a:spcAft>
                <a:spcPts val="600"/>
              </a:spcAft>
              <a:buClrTx/>
              <a:buSzTx/>
              <a:buFont typeface="Arial" panose="020B0604020202020204" pitchFamily="34" charset="0"/>
              <a:buChar char="•"/>
              <a:tabLst/>
            </a:pPr>
            <a:endParaRPr kumimoji="0" lang="en-US" sz="2400" b="0" i="0" u="none" strike="noStrike" cap="none" normalizeH="0" baseline="0" dirty="0">
              <a:ln>
                <a:noFill/>
              </a:ln>
              <a:solidFill>
                <a:srgbClr val="FFFFFF"/>
              </a:solidFill>
              <a:effectLst/>
              <a:latin typeface="Aparajita" panose="02020603050405020304" pitchFamily="18" charset="0"/>
              <a:cs typeface="Aparajita" panose="02020603050405020304" pitchFamily="18" charset="0"/>
            </a:endParaRPr>
          </a:p>
        </p:txBody>
      </p:sp>
    </p:spTree>
    <p:extLst>
      <p:ext uri="{BB962C8B-B14F-4D97-AF65-F5344CB8AC3E}">
        <p14:creationId xmlns:p14="http://schemas.microsoft.com/office/powerpoint/2010/main" val="26452121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3"/>
          <p:cNvPicPr>
            <a:picLocks noGrp="1" noChangeAspect="1"/>
          </p:cNvPicPr>
          <p:nvPr>
            <p:ph idx="1"/>
          </p:nvPr>
        </p:nvPicPr>
        <p:blipFill rotWithShape="1">
          <a:blip r:embed="rId2">
            <a:duotone>
              <a:prstClr val="black"/>
              <a:schemeClr val="tx2">
                <a:tint val="45000"/>
                <a:satMod val="400000"/>
              </a:schemeClr>
            </a:duotone>
            <a:alphaModFix amt="35000"/>
            <a:extLst>
              <a:ext uri="{28A0092B-C50C-407E-A947-70E740481C1C}">
                <a14:useLocalDpi xmlns:a14="http://schemas.microsoft.com/office/drawing/2010/main" val="0"/>
              </a:ext>
            </a:extLst>
          </a:blip>
          <a:srcRect b="17607"/>
          <a:stretch/>
        </p:blipFill>
        <p:spPr>
          <a:xfrm>
            <a:off x="-19" y="10"/>
            <a:ext cx="12192000" cy="6855948"/>
          </a:xfrm>
          <a:prstGeom prst="rect">
            <a:avLst/>
          </a:prstGeom>
        </p:spPr>
      </p:pic>
      <p:sp>
        <p:nvSpPr>
          <p:cNvPr id="4" name="Rectangle 1"/>
          <p:cNvSpPr>
            <a:spLocks noGrp="1" noChangeArrowheads="1"/>
          </p:cNvSpPr>
          <p:nvPr>
            <p:ph type="title"/>
          </p:nvPr>
        </p:nvSpPr>
        <p:spPr bwMode="auto">
          <a:xfrm>
            <a:off x="615568" y="773215"/>
            <a:ext cx="5277333" cy="1325563"/>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ctr" anchorCtr="0" compatLnSpc="1">
            <a:prstTxWarp prst="textNoShape">
              <a:avLst/>
            </a:prstTxWarp>
            <a:normAutofit fontScale="90000"/>
          </a:bodyPr>
          <a:lstStyle/>
          <a:p>
            <a:pPr marL="171450" marR="0" lvl="0" indent="-171450" fontAlgn="base">
              <a:spcAft>
                <a:spcPct val="0"/>
              </a:spcAft>
              <a:buClrTx/>
              <a:buSzTx/>
              <a:tabLst/>
            </a:pPr>
            <a:r>
              <a:rPr kumimoji="0" lang="hi-IN" sz="6000" b="0" i="0" u="none" strike="noStrike" kern="1200" cap="none" normalizeH="0" baseline="0" dirty="0" err="1">
                <a:ln>
                  <a:noFill/>
                </a:ln>
                <a:solidFill>
                  <a:schemeClr val="tx1"/>
                </a:solidFill>
                <a:effectLst/>
                <a:latin typeface="Aparajita" panose="02020603050405020304" pitchFamily="18" charset="0"/>
                <a:cs typeface="Aparajita" panose="02020603050405020304" pitchFamily="18" charset="0"/>
              </a:rPr>
              <a:t>सिद्दी</a:t>
            </a:r>
            <a:r>
              <a:rPr kumimoji="0" lang="hi-IN" sz="6000" b="0" i="0" u="none" strike="noStrike" kern="1200" cap="none" normalizeH="0" baseline="0" dirty="0">
                <a:ln>
                  <a:noFill/>
                </a:ln>
                <a:solidFill>
                  <a:schemeClr val="tx1"/>
                </a:solidFill>
                <a:effectLst/>
                <a:latin typeface="Aparajita" panose="02020603050405020304" pitchFamily="18" charset="0"/>
                <a:cs typeface="Aparajita" panose="02020603050405020304" pitchFamily="18" charset="0"/>
              </a:rPr>
              <a:t> </a:t>
            </a:r>
            <a:r>
              <a:rPr kumimoji="0" lang="en-US" sz="6000" b="0" i="0" u="none" strike="noStrike" kern="1200" cap="none" normalizeH="0" baseline="0" dirty="0">
                <a:ln>
                  <a:noFill/>
                </a:ln>
                <a:solidFill>
                  <a:schemeClr val="tx1"/>
                </a:solidFill>
                <a:effectLst/>
                <a:latin typeface="Aparajita" panose="02020603050405020304" pitchFamily="18" charset="0"/>
                <a:cs typeface="Aparajita" panose="02020603050405020304" pitchFamily="18" charset="0"/>
              </a:rPr>
              <a:t> </a:t>
            </a:r>
            <a:r>
              <a:rPr kumimoji="0" lang="en-US" sz="6000" b="0" i="0" u="none" strike="noStrike" kern="1200" cap="none" normalizeH="0" baseline="0" dirty="0" err="1">
                <a:ln>
                  <a:noFill/>
                </a:ln>
                <a:solidFill>
                  <a:schemeClr val="tx1"/>
                </a:solidFill>
                <a:effectLst/>
                <a:latin typeface="Aparajita" panose="02020603050405020304" pitchFamily="18" charset="0"/>
                <a:cs typeface="Aparajita" panose="02020603050405020304" pitchFamily="18" charset="0"/>
              </a:rPr>
              <a:t>सैय्यद</a:t>
            </a:r>
            <a:r>
              <a:rPr kumimoji="0" lang="en-US" sz="6000" b="0" i="0" u="none" strike="noStrike" kern="1200" cap="none" normalizeH="0" baseline="0" dirty="0">
                <a:ln>
                  <a:noFill/>
                </a:ln>
                <a:solidFill>
                  <a:schemeClr val="tx1"/>
                </a:solidFill>
                <a:effectLst/>
                <a:latin typeface="Aparajita" panose="02020603050405020304" pitchFamily="18" charset="0"/>
                <a:cs typeface="Aparajita" panose="02020603050405020304" pitchFamily="18" charset="0"/>
              </a:rPr>
              <a:t> </a:t>
            </a:r>
            <a:r>
              <a:rPr kumimoji="0" lang="en-US" sz="6000" b="0" i="0" u="none" strike="noStrike" kern="1200" cap="none" normalizeH="0" baseline="0" dirty="0" err="1">
                <a:ln>
                  <a:noFill/>
                </a:ln>
                <a:solidFill>
                  <a:schemeClr val="tx1"/>
                </a:solidFill>
                <a:effectLst/>
                <a:latin typeface="Aparajita" panose="02020603050405020304" pitchFamily="18" charset="0"/>
                <a:cs typeface="Aparajita" panose="02020603050405020304" pitchFamily="18" charset="0"/>
              </a:rPr>
              <a:t>मस्जिद</a:t>
            </a:r>
            <a:endParaRPr kumimoji="0" lang="en-US" sz="6000" b="0" i="0" u="none" strike="noStrike" kern="1200" cap="none" normalizeH="0" baseline="0" dirty="0">
              <a:ln>
                <a:noFill/>
              </a:ln>
              <a:solidFill>
                <a:schemeClr val="tx1"/>
              </a:solidFill>
              <a:effectLst/>
              <a:latin typeface="Aparajita" panose="02020603050405020304" pitchFamily="18" charset="0"/>
              <a:cs typeface="Aparajita" panose="02020603050405020304" pitchFamily="18" charset="0"/>
            </a:endParaRPr>
          </a:p>
        </p:txBody>
      </p:sp>
      <p:sp>
        <p:nvSpPr>
          <p:cNvPr id="7" name="Rectangle 2"/>
          <p:cNvSpPr>
            <a:spLocks noChangeArrowheads="1"/>
          </p:cNvSpPr>
          <p:nvPr/>
        </p:nvSpPr>
        <p:spPr bwMode="auto">
          <a:xfrm>
            <a:off x="278296" y="2098778"/>
            <a:ext cx="6020805" cy="411333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t" anchorCtr="0" compatLnSpc="1">
            <a:prstTxWarp prst="textNoShape">
              <a:avLst/>
            </a:prstTxWarp>
            <a:normAutofit lnSpcReduction="10000"/>
          </a:bodyPr>
          <a:lstStyle/>
          <a:p>
            <a:pPr marL="171450" marR="0" lvl="0" indent="-228600" fontAlgn="base">
              <a:lnSpc>
                <a:spcPct val="90000"/>
              </a:lnSpc>
              <a:spcBef>
                <a:spcPct val="0"/>
              </a:spcBef>
              <a:spcAft>
                <a:spcPts val="600"/>
              </a:spcAft>
              <a:buClrTx/>
              <a:buSzTx/>
              <a:buFont typeface="Arial" panose="020B0604020202020204" pitchFamily="34" charset="0"/>
              <a:buChar char="•"/>
              <a:tabLst/>
            </a:pPr>
            <a:r>
              <a:rPr kumimoji="0" lang="hi-IN" sz="2800" b="0" i="0" u="none" strike="noStrike" cap="none" normalizeH="0" baseline="0" dirty="0">
                <a:ln>
                  <a:noFill/>
                </a:ln>
                <a:effectLst/>
                <a:latin typeface="Aparajita" panose="02020603050405020304" pitchFamily="18" charset="0"/>
                <a:cs typeface="Aparajita" panose="02020603050405020304" pitchFamily="18" charset="0"/>
              </a:rPr>
              <a:t>निर्माण</a:t>
            </a:r>
            <a:r>
              <a:rPr kumimoji="0" lang="en-US" sz="2800" b="0" i="0" u="none" strike="noStrike" cap="none" normalizeH="0" baseline="0" dirty="0">
                <a:ln>
                  <a:noFill/>
                </a:ln>
                <a:effectLst/>
                <a:latin typeface="Aparajita" panose="02020603050405020304" pitchFamily="18" charset="0"/>
                <a:cs typeface="Aparajita" panose="02020603050405020304" pitchFamily="18" charset="0"/>
              </a:rPr>
              <a:t> 1573 </a:t>
            </a:r>
            <a:r>
              <a:rPr kumimoji="0" lang="hi-IN" sz="2800" b="0" i="0" u="none" strike="noStrike" cap="none" normalizeH="0" baseline="0" dirty="0">
                <a:ln>
                  <a:noFill/>
                </a:ln>
                <a:effectLst/>
                <a:latin typeface="Aparajita" panose="02020603050405020304" pitchFamily="18" charset="0"/>
                <a:cs typeface="Aparajita" panose="02020603050405020304" pitchFamily="18" charset="0"/>
              </a:rPr>
              <a:t>का </a:t>
            </a:r>
            <a:r>
              <a:rPr kumimoji="0" lang="en-US" sz="2800" b="0" i="0" u="none" strike="noStrike" cap="none" normalizeH="0" baseline="0" dirty="0">
                <a:ln>
                  <a:noFill/>
                </a:ln>
                <a:effectLst/>
                <a:latin typeface="Aparajita" panose="02020603050405020304" pitchFamily="18" charset="0"/>
                <a:cs typeface="Aparajita" panose="02020603050405020304" pitchFamily="18" charset="0"/>
              </a:rPr>
              <a:t> </a:t>
            </a:r>
            <a:r>
              <a:rPr kumimoji="0" lang="en-US" sz="2800" b="0" i="0" u="none" strike="noStrike" cap="none" normalizeH="0" baseline="0" dirty="0" err="1">
                <a:ln>
                  <a:noFill/>
                </a:ln>
                <a:effectLst/>
                <a:latin typeface="Aparajita" panose="02020603050405020304" pitchFamily="18" charset="0"/>
                <a:cs typeface="Aparajita" panose="02020603050405020304" pitchFamily="18" charset="0"/>
              </a:rPr>
              <a:t>है</a:t>
            </a:r>
            <a:endParaRPr kumimoji="0" lang="en-US" sz="2800" b="0" i="0" u="none" strike="noStrike" cap="none" normalizeH="0" baseline="0" dirty="0">
              <a:ln>
                <a:noFill/>
              </a:ln>
              <a:effectLst/>
              <a:latin typeface="Aparajita" panose="02020603050405020304" pitchFamily="18" charset="0"/>
              <a:cs typeface="Aparajita" panose="02020603050405020304" pitchFamily="18" charset="0"/>
            </a:endParaRPr>
          </a:p>
          <a:p>
            <a:pPr marL="171450" marR="0" lvl="0" indent="-228600" fontAlgn="base">
              <a:lnSpc>
                <a:spcPct val="90000"/>
              </a:lnSpc>
              <a:spcBef>
                <a:spcPct val="0"/>
              </a:spcBef>
              <a:spcAft>
                <a:spcPts val="600"/>
              </a:spcAft>
              <a:buClrTx/>
              <a:buSzTx/>
              <a:buFont typeface="Arial" panose="020B0604020202020204" pitchFamily="34" charset="0"/>
              <a:buChar char="•"/>
              <a:tabLst/>
            </a:pPr>
            <a:endParaRPr kumimoji="0" lang="en-US" sz="2800" b="0" i="0" u="none" strike="noStrike" cap="none" normalizeH="0" baseline="0" dirty="0">
              <a:ln>
                <a:noFill/>
              </a:ln>
              <a:effectLst/>
              <a:latin typeface="Aparajita" panose="02020603050405020304" pitchFamily="18" charset="0"/>
              <a:cs typeface="Aparajita" panose="02020603050405020304" pitchFamily="18" charset="0"/>
            </a:endParaRPr>
          </a:p>
          <a:p>
            <a:pPr marL="171450" indent="-228600" fontAlgn="base">
              <a:lnSpc>
                <a:spcPct val="90000"/>
              </a:lnSpc>
              <a:spcBef>
                <a:spcPct val="0"/>
              </a:spcBef>
              <a:spcAft>
                <a:spcPts val="600"/>
              </a:spcAft>
              <a:buFont typeface="Arial" panose="020B0604020202020204" pitchFamily="34" charset="0"/>
              <a:buChar char="•"/>
            </a:pPr>
            <a:r>
              <a:rPr lang="en-US" sz="2800" dirty="0" err="1">
                <a:latin typeface="Aparajita" panose="02020603050405020304" pitchFamily="18" charset="0"/>
                <a:cs typeface="Aparajita" panose="02020603050405020304" pitchFamily="18" charset="0"/>
              </a:rPr>
              <a:t>अहमदाबाद</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में</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स्थित</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है</a:t>
            </a:r>
            <a:endParaRPr lang="en-US" sz="2800" dirty="0">
              <a:latin typeface="Aparajita" panose="02020603050405020304" pitchFamily="18" charset="0"/>
              <a:cs typeface="Aparajita" panose="02020603050405020304" pitchFamily="18" charset="0"/>
            </a:endParaRPr>
          </a:p>
          <a:p>
            <a:pPr marL="171450" indent="-228600" fontAlgn="base">
              <a:lnSpc>
                <a:spcPct val="90000"/>
              </a:lnSpc>
              <a:spcBef>
                <a:spcPct val="0"/>
              </a:spcBef>
              <a:spcAft>
                <a:spcPts val="600"/>
              </a:spcAft>
              <a:buFont typeface="Arial" panose="020B0604020202020204" pitchFamily="34" charset="0"/>
              <a:buChar char="•"/>
            </a:pPr>
            <a:endParaRPr lang="hi-IN" sz="2800" dirty="0">
              <a:latin typeface="Aparajita" panose="02020603050405020304" pitchFamily="18" charset="0"/>
              <a:cs typeface="Aparajita" panose="02020603050405020304" pitchFamily="18" charset="0"/>
            </a:endParaRPr>
          </a:p>
          <a:p>
            <a:pPr marL="171450" indent="-228600" fontAlgn="base">
              <a:lnSpc>
                <a:spcPct val="90000"/>
              </a:lnSpc>
              <a:spcBef>
                <a:spcPct val="0"/>
              </a:spcBef>
              <a:spcAft>
                <a:spcPts val="600"/>
              </a:spcAft>
              <a:buFont typeface="Arial" panose="020B0604020202020204" pitchFamily="34" charset="0"/>
              <a:buChar char="•"/>
            </a:pPr>
            <a:r>
              <a:rPr lang="hi-IN" sz="2800" dirty="0">
                <a:latin typeface="Aparajita" panose="02020603050405020304" pitchFamily="18" charset="0"/>
                <a:cs typeface="Aparajita" panose="02020603050405020304" pitchFamily="18" charset="0"/>
              </a:rPr>
              <a:t>इसका निर्माण मुग़ल काल में एक </a:t>
            </a:r>
            <a:r>
              <a:rPr lang="hi-IN" sz="2800" dirty="0" err="1">
                <a:latin typeface="Aparajita" panose="02020603050405020304" pitchFamily="18" charset="0"/>
                <a:cs typeface="Aparajita" panose="02020603050405020304" pitchFamily="18" charset="0"/>
              </a:rPr>
              <a:t>इथियोपियन</a:t>
            </a:r>
            <a:r>
              <a:rPr lang="hi-IN" sz="2800" dirty="0">
                <a:latin typeface="Aparajita" panose="02020603050405020304" pitchFamily="18" charset="0"/>
                <a:cs typeface="Aparajita" panose="02020603050405020304" pitchFamily="18" charset="0"/>
              </a:rPr>
              <a:t> </a:t>
            </a:r>
            <a:r>
              <a:rPr lang="hi-IN" sz="2800" dirty="0" err="1">
                <a:latin typeface="Aparajita" panose="02020603050405020304" pitchFamily="18" charset="0"/>
                <a:cs typeface="Aparajita" panose="02020603050405020304" pitchFamily="18" charset="0"/>
              </a:rPr>
              <a:t>सिद्दी</a:t>
            </a:r>
            <a:r>
              <a:rPr lang="hi-IN" sz="2800" dirty="0">
                <a:latin typeface="Aparajita" panose="02020603050405020304" pitchFamily="18" charset="0"/>
                <a:cs typeface="Aparajita" panose="02020603050405020304" pitchFamily="18" charset="0"/>
              </a:rPr>
              <a:t> सैयद के </a:t>
            </a:r>
            <a:r>
              <a:rPr lang="hi-IN" sz="2800" dirty="0" err="1">
                <a:latin typeface="Aparajita" panose="02020603050405020304" pitchFamily="18" charset="0"/>
                <a:cs typeface="Aparajita" panose="02020603050405020304" pitchFamily="18" charset="0"/>
              </a:rPr>
              <a:t>नेतृत्त्व</a:t>
            </a:r>
            <a:r>
              <a:rPr lang="hi-IN" sz="2800" dirty="0">
                <a:latin typeface="Aparajita" panose="02020603050405020304" pitchFamily="18" charset="0"/>
                <a:cs typeface="Aparajita" panose="02020603050405020304" pitchFamily="18" charset="0"/>
              </a:rPr>
              <a:t> में 55 वास्तुकारों द्वारा किया गया था |</a:t>
            </a:r>
            <a:endParaRPr lang="en-US" sz="2800" dirty="0">
              <a:latin typeface="Aparajita" panose="02020603050405020304" pitchFamily="18" charset="0"/>
              <a:cs typeface="Aparajita" panose="02020603050405020304" pitchFamily="18" charset="0"/>
            </a:endParaRPr>
          </a:p>
          <a:p>
            <a:pPr marL="171450" indent="-228600" fontAlgn="base">
              <a:lnSpc>
                <a:spcPct val="90000"/>
              </a:lnSpc>
              <a:spcBef>
                <a:spcPct val="0"/>
              </a:spcBef>
              <a:spcAft>
                <a:spcPts val="600"/>
              </a:spcAft>
              <a:buFont typeface="Arial" panose="020B0604020202020204" pitchFamily="34" charset="0"/>
              <a:buChar char="•"/>
            </a:pPr>
            <a:endParaRPr lang="en-US" sz="2800" dirty="0">
              <a:latin typeface="Aparajita" panose="02020603050405020304" pitchFamily="18" charset="0"/>
              <a:cs typeface="Aparajita" panose="02020603050405020304" pitchFamily="18" charset="0"/>
            </a:endParaRPr>
          </a:p>
          <a:p>
            <a:pPr marL="171450" indent="-228600" fontAlgn="base">
              <a:lnSpc>
                <a:spcPct val="90000"/>
              </a:lnSpc>
              <a:spcBef>
                <a:spcPct val="0"/>
              </a:spcBef>
              <a:spcAft>
                <a:spcPts val="600"/>
              </a:spcAft>
              <a:buFont typeface="Arial" panose="020B0604020202020204" pitchFamily="34" charset="0"/>
              <a:buChar char="•"/>
            </a:pPr>
            <a:r>
              <a:rPr lang="hi-IN" sz="2800" dirty="0" err="1">
                <a:latin typeface="Aparajita" panose="02020603050405020304" pitchFamily="18" charset="0"/>
                <a:cs typeface="Aparajita" panose="02020603050405020304" pitchFamily="18" charset="0"/>
              </a:rPr>
              <a:t>सिद्दी</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सैय्यद</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मस्जिद</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जटिल</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जालीदार</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खिड़कियों</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और</a:t>
            </a:r>
            <a:r>
              <a:rPr lang="en-US" sz="2800" dirty="0">
                <a:latin typeface="Aparajita" panose="02020603050405020304" pitchFamily="18" charset="0"/>
                <a:cs typeface="Aparajita" panose="02020603050405020304" pitchFamily="18" charset="0"/>
              </a:rPr>
              <a:t> </a:t>
            </a:r>
            <a:r>
              <a:rPr lang="hi-IN" sz="2800" dirty="0">
                <a:latin typeface="Aparajita" panose="02020603050405020304" pitchFamily="18" charset="0"/>
                <a:cs typeface="Aparajita" panose="02020603050405020304" pitchFamily="18" charset="0"/>
              </a:rPr>
              <a:t>नक्काशी </a:t>
            </a:r>
            <a:r>
              <a:rPr lang="en-US" sz="2800" dirty="0" err="1">
                <a:latin typeface="Aparajita" panose="02020603050405020304" pitchFamily="18" charset="0"/>
                <a:cs typeface="Aparajita" panose="02020603050405020304" pitchFamily="18" charset="0"/>
              </a:rPr>
              <a:t>वाले</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संगमरमर</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से</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सजी</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है</a:t>
            </a:r>
            <a:r>
              <a:rPr lang="en-US" sz="2800" dirty="0">
                <a:latin typeface="Aparajita" panose="02020603050405020304" pitchFamily="18" charset="0"/>
                <a:cs typeface="Aparajita" panose="02020603050405020304" pitchFamily="18" charset="0"/>
              </a:rPr>
              <a:t> </a:t>
            </a:r>
            <a:endParaRPr kumimoji="0" lang="en-US" sz="2400" b="0" i="0" u="none" strike="noStrike" cap="none" normalizeH="0" baseline="0" dirty="0">
              <a:ln>
                <a:noFill/>
              </a:ln>
              <a:effectLst/>
              <a:latin typeface="Aparajita" panose="02020603050405020304" pitchFamily="18" charset="0"/>
              <a:cs typeface="Aparajita" panose="02020603050405020304" pitchFamily="18" charset="0"/>
            </a:endParaRPr>
          </a:p>
        </p:txBody>
      </p:sp>
      <p:sp>
        <p:nvSpPr>
          <p:cNvPr id="44" name="Freeform 49">
            <a:extLst>
              <a:ext uri="{FF2B5EF4-FFF2-40B4-BE49-F238E27FC236}">
                <a16:creationId xmlns:a16="http://schemas.microsoft.com/office/drawing/2014/main" id="{EF9B8DF2-C3F5-49A2-94D2-F7B65A0F1F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13914" y="581159"/>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alpha val="80000"/>
            </a:srgbClr>
          </a:solidFill>
          <a:ln w="317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2" descr="SiddI Sayyed Mosque in Gujarat"/>
          <p:cNvPicPr>
            <a:picLocks noChangeAspect="1" noChangeArrowheads="1"/>
          </p:cNvPicPr>
          <p:nvPr/>
        </p:nvPicPr>
        <p:blipFill rotWithShape="1">
          <a:blip r:embed="rId3">
            <a:extLst>
              <a:ext uri="{28A0092B-C50C-407E-A947-70E740481C1C}">
                <a14:useLocalDpi xmlns:a14="http://schemas.microsoft.com/office/drawing/2010/main" val="0"/>
              </a:ext>
            </a:extLst>
          </a:blip>
          <a:srcRect l="24289" r="22485" b="2"/>
          <a:stretch/>
        </p:blipFill>
        <p:spPr bwMode="auto">
          <a:xfrm>
            <a:off x="6893344" y="760562"/>
            <a:ext cx="5298683" cy="6097438"/>
          </a:xfrm>
          <a:custGeom>
            <a:avLst/>
            <a:gdLst/>
            <a:ahLst/>
            <a:cxnLst/>
            <a:rect l="l" t="t" r="r" b="b"/>
            <a:pathLst>
              <a:path w="5298683" h="6097438">
                <a:moveTo>
                  <a:pt x="3120528" y="0"/>
                </a:moveTo>
                <a:cubicBezTo>
                  <a:pt x="3874524" y="0"/>
                  <a:pt x="4566062" y="267415"/>
                  <a:pt x="5105473" y="712577"/>
                </a:cubicBezTo>
                <a:lnTo>
                  <a:pt x="5298683" y="888178"/>
                </a:lnTo>
                <a:lnTo>
                  <a:pt x="5298683" y="5352876"/>
                </a:lnTo>
                <a:lnTo>
                  <a:pt x="5105473" y="5528477"/>
                </a:lnTo>
                <a:cubicBezTo>
                  <a:pt x="4874296" y="5719261"/>
                  <a:pt x="4615179" y="5877397"/>
                  <a:pt x="4335177" y="5995828"/>
                </a:cubicBezTo>
                <a:lnTo>
                  <a:pt x="4057556" y="6097438"/>
                </a:lnTo>
                <a:lnTo>
                  <a:pt x="2183499" y="6097438"/>
                </a:lnTo>
                <a:lnTo>
                  <a:pt x="1905878" y="5995828"/>
                </a:lnTo>
                <a:cubicBezTo>
                  <a:pt x="785873" y="5522106"/>
                  <a:pt x="0" y="4413092"/>
                  <a:pt x="0" y="3120527"/>
                </a:cubicBezTo>
                <a:cubicBezTo>
                  <a:pt x="0" y="1397108"/>
                  <a:pt x="1397108" y="0"/>
                  <a:pt x="3120528" y="0"/>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439665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4" name="Picture 3" descr="A castle on top of a building&#10;&#10;Description automatically generated"/>
          <p:cNvPicPr>
            <a:picLocks noChangeAspect="1"/>
          </p:cNvPicPr>
          <p:nvPr/>
        </p:nvPicPr>
        <p:blipFill rotWithShape="1">
          <a:blip r:embed="rId2" cstate="print">
            <a:extLst>
              <a:ext uri="{28A0092B-C50C-407E-A947-70E740481C1C}">
                <a14:useLocalDpi xmlns:a14="http://schemas.microsoft.com/office/drawing/2010/main" val="0"/>
              </a:ext>
            </a:extLst>
          </a:blip>
          <a:srcRect t="24982" r="-1" b="-1"/>
          <a:stretch/>
        </p:blipFill>
        <p:spPr>
          <a:xfrm>
            <a:off x="20" y="10"/>
            <a:ext cx="12188932" cy="6857990"/>
          </a:xfrm>
          <a:prstGeom prst="rect">
            <a:avLst/>
          </a:prstGeom>
        </p:spPr>
      </p:pic>
      <p:sp>
        <p:nvSpPr>
          <p:cNvPr id="26" name="Freeform: Shape 25">
            <a:extLst>
              <a:ext uri="{FF2B5EF4-FFF2-40B4-BE49-F238E27FC236}">
                <a16:creationId xmlns:a16="http://schemas.microsoft.com/office/drawing/2014/main" id="{5E8D2E83-FB3A-40E7-A9E5-7AB389D612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23809"/>
            <a:ext cx="11016943" cy="2262375"/>
          </a:xfrm>
          <a:custGeom>
            <a:avLst/>
            <a:gdLst>
              <a:gd name="connsiteX0" fmla="*/ 0 w 11016943"/>
              <a:gd name="connsiteY0" fmla="*/ 0 h 2262375"/>
              <a:gd name="connsiteX1" fmla="*/ 9969166 w 11016943"/>
              <a:gd name="connsiteY1" fmla="*/ 0 h 2262375"/>
              <a:gd name="connsiteX2" fmla="*/ 11016943 w 11016943"/>
              <a:gd name="connsiteY2" fmla="*/ 2262375 h 2262375"/>
              <a:gd name="connsiteX3" fmla="*/ 4942050 w 11016943"/>
              <a:gd name="connsiteY3" fmla="*/ 2262375 h 2262375"/>
              <a:gd name="connsiteX4" fmla="*/ 4582160 w 11016943"/>
              <a:gd name="connsiteY4" fmla="*/ 2262375 h 2262375"/>
              <a:gd name="connsiteX5" fmla="*/ 0 w 11016943"/>
              <a:gd name="connsiteY5" fmla="*/ 2262375 h 22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6943" h="2262375">
                <a:moveTo>
                  <a:pt x="0" y="0"/>
                </a:moveTo>
                <a:lnTo>
                  <a:pt x="9969166" y="0"/>
                </a:lnTo>
                <a:lnTo>
                  <a:pt x="11016943" y="2262375"/>
                </a:lnTo>
                <a:lnTo>
                  <a:pt x="4942050" y="2262375"/>
                </a:lnTo>
                <a:lnTo>
                  <a:pt x="4582160" y="2262375"/>
                </a:lnTo>
                <a:lnTo>
                  <a:pt x="0" y="2262375"/>
                </a:lnTo>
                <a:close/>
              </a:path>
            </a:pathLst>
          </a:custGeom>
          <a:solidFill>
            <a:schemeClr val="bg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Rectangle 1"/>
          <p:cNvSpPr>
            <a:spLocks noGrp="1" noChangeArrowheads="1"/>
          </p:cNvSpPr>
          <p:nvPr>
            <p:ph type="title"/>
          </p:nvPr>
        </p:nvSpPr>
        <p:spPr bwMode="auto">
          <a:xfrm>
            <a:off x="618062" y="4185749"/>
            <a:ext cx="9265771" cy="62283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ctr" anchorCtr="0" compatLnSpc="1">
            <a:prstTxWarp prst="textNoShape">
              <a:avLst/>
            </a:prstTxWarp>
            <a:normAutofit/>
          </a:bodyPr>
          <a:lstStyle/>
          <a:p>
            <a:pPr marL="171450" marR="0" lvl="0" indent="-171450" fontAlgn="base">
              <a:spcAft>
                <a:spcPct val="0"/>
              </a:spcAft>
              <a:buClrTx/>
              <a:buSzTx/>
              <a:tabLst/>
            </a:pPr>
            <a:r>
              <a:rPr kumimoji="0" lang="en-US" sz="3600" b="0" i="0" u="none" strike="noStrike" cap="none" normalizeH="0" baseline="0">
                <a:ln>
                  <a:noFill/>
                </a:ln>
                <a:effectLst/>
              </a:rPr>
              <a:t>चंपानेर-पावागढ़ पुरातत्व पार्क</a:t>
            </a:r>
          </a:p>
        </p:txBody>
      </p:sp>
      <p:sp>
        <p:nvSpPr>
          <p:cNvPr id="6" name="Rectangle 2"/>
          <p:cNvSpPr>
            <a:spLocks noChangeArrowheads="1"/>
          </p:cNvSpPr>
          <p:nvPr/>
        </p:nvSpPr>
        <p:spPr bwMode="auto">
          <a:xfrm>
            <a:off x="618062" y="4698232"/>
            <a:ext cx="9565028" cy="124924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Ctr="0" compatLnSpc="1">
            <a:prstTxWarp prst="textNoShape">
              <a:avLst/>
            </a:prstTxWarp>
            <a:noAutofit/>
          </a:bodyPr>
          <a:lstStyle/>
          <a:p>
            <a:pPr marL="171450" marR="0" lvl="0" indent="-228600" fontAlgn="base">
              <a:lnSpc>
                <a:spcPct val="90000"/>
              </a:lnSpc>
              <a:spcBef>
                <a:spcPct val="0"/>
              </a:spcBef>
              <a:spcAft>
                <a:spcPts val="600"/>
              </a:spcAft>
              <a:buClrTx/>
              <a:buSzTx/>
              <a:buFont typeface="Arial" panose="020B0604020202020204" pitchFamily="34" charset="0"/>
              <a:buChar char="•"/>
              <a:tabLst/>
            </a:pPr>
            <a:r>
              <a:rPr kumimoji="0" lang="en-US" b="0" i="0" u="none" strike="noStrike" cap="none" normalizeH="0" baseline="0" dirty="0" err="1">
                <a:ln>
                  <a:noFill/>
                </a:ln>
                <a:effectLst/>
              </a:rPr>
              <a:t>पंचमहल</a:t>
            </a:r>
            <a:r>
              <a:rPr kumimoji="0" lang="en-US" b="0" i="0" u="none" strike="noStrike" cap="none" normalizeH="0" baseline="0" dirty="0">
                <a:ln>
                  <a:noFill/>
                </a:ln>
                <a:effectLst/>
              </a:rPr>
              <a:t> </a:t>
            </a:r>
            <a:r>
              <a:rPr kumimoji="0" lang="en-US" b="0" i="0" u="none" strike="noStrike" cap="none" normalizeH="0" baseline="0" dirty="0" err="1">
                <a:ln>
                  <a:noFill/>
                </a:ln>
                <a:effectLst/>
              </a:rPr>
              <a:t>जिले</a:t>
            </a:r>
            <a:r>
              <a:rPr kumimoji="0" lang="en-US" b="0" i="0" u="none" strike="noStrike" cap="none" normalizeH="0" baseline="0" dirty="0">
                <a:ln>
                  <a:noFill/>
                </a:ln>
                <a:effectLst/>
              </a:rPr>
              <a:t> </a:t>
            </a:r>
            <a:r>
              <a:rPr kumimoji="0" lang="en-US" b="0" i="0" u="none" strike="noStrike" cap="none" normalizeH="0" baseline="0" dirty="0" err="1">
                <a:ln>
                  <a:noFill/>
                </a:ln>
                <a:effectLst/>
              </a:rPr>
              <a:t>में</a:t>
            </a:r>
            <a:r>
              <a:rPr kumimoji="0" lang="en-US" b="0" i="0" u="none" strike="noStrike" cap="none" normalizeH="0" baseline="0" dirty="0">
                <a:ln>
                  <a:noFill/>
                </a:ln>
                <a:effectLst/>
              </a:rPr>
              <a:t> </a:t>
            </a:r>
            <a:r>
              <a:rPr kumimoji="0" lang="en-US" b="0" i="0" u="none" strike="noStrike" cap="none" normalizeH="0" baseline="0" dirty="0" err="1">
                <a:ln>
                  <a:noFill/>
                </a:ln>
                <a:effectLst/>
              </a:rPr>
              <a:t>स्थित</a:t>
            </a:r>
            <a:r>
              <a:rPr kumimoji="0" lang="en-US" b="0" i="0" u="none" strike="noStrike" cap="none" normalizeH="0" baseline="0" dirty="0">
                <a:ln>
                  <a:noFill/>
                </a:ln>
                <a:effectLst/>
              </a:rPr>
              <a:t> </a:t>
            </a:r>
            <a:r>
              <a:rPr kumimoji="0" lang="en-US" b="0" i="0" u="none" strike="noStrike" cap="none" normalizeH="0" baseline="0" dirty="0" err="1">
                <a:ln>
                  <a:noFill/>
                </a:ln>
                <a:effectLst/>
              </a:rPr>
              <a:t>है</a:t>
            </a:r>
            <a:endParaRPr kumimoji="0" lang="en-US" b="0" i="0" u="none" strike="noStrike" cap="none" normalizeH="0" baseline="0" dirty="0">
              <a:ln>
                <a:noFill/>
              </a:ln>
              <a:effectLst/>
            </a:endParaRPr>
          </a:p>
          <a:p>
            <a:pPr marL="171450" marR="0" lvl="0" indent="-228600" fontAlgn="base">
              <a:lnSpc>
                <a:spcPct val="90000"/>
              </a:lnSpc>
              <a:spcBef>
                <a:spcPct val="0"/>
              </a:spcBef>
              <a:spcAft>
                <a:spcPts val="600"/>
              </a:spcAft>
              <a:buClrTx/>
              <a:buSzTx/>
              <a:buFont typeface="Arial" panose="020B0604020202020204" pitchFamily="34" charset="0"/>
              <a:buChar char="•"/>
              <a:tabLst/>
            </a:pPr>
            <a:endParaRPr kumimoji="0" lang="en-US" b="0" i="0" u="none" strike="noStrike" cap="none" normalizeH="0" baseline="0" dirty="0">
              <a:ln>
                <a:noFill/>
              </a:ln>
              <a:effectLst/>
            </a:endParaRPr>
          </a:p>
          <a:p>
            <a:pPr marL="171450" indent="-228600" fontAlgn="base">
              <a:lnSpc>
                <a:spcPct val="90000"/>
              </a:lnSpc>
              <a:spcBef>
                <a:spcPct val="0"/>
              </a:spcBef>
              <a:spcAft>
                <a:spcPts val="600"/>
              </a:spcAft>
              <a:buFont typeface="Arial" panose="020B0604020202020204" pitchFamily="34" charset="0"/>
              <a:buChar char="•"/>
            </a:pPr>
            <a:r>
              <a:rPr lang="en-US" dirty="0" err="1"/>
              <a:t>चंपानेर</a:t>
            </a:r>
            <a:r>
              <a:rPr lang="en-US" dirty="0"/>
              <a:t> </a:t>
            </a:r>
            <a:r>
              <a:rPr lang="en-US" dirty="0" err="1"/>
              <a:t>के</a:t>
            </a:r>
            <a:r>
              <a:rPr lang="en-US" dirty="0"/>
              <a:t> </a:t>
            </a:r>
            <a:r>
              <a:rPr lang="en-US" dirty="0" err="1"/>
              <a:t>केंद्र</a:t>
            </a:r>
            <a:r>
              <a:rPr lang="en-US" dirty="0"/>
              <a:t> </a:t>
            </a:r>
            <a:r>
              <a:rPr lang="en-US" dirty="0" err="1"/>
              <a:t>में</a:t>
            </a:r>
            <a:r>
              <a:rPr lang="en-US" dirty="0"/>
              <a:t> </a:t>
            </a:r>
            <a:r>
              <a:rPr lang="en-US" dirty="0" err="1"/>
              <a:t>स्थित</a:t>
            </a:r>
            <a:r>
              <a:rPr lang="en-US" dirty="0"/>
              <a:t>, </a:t>
            </a:r>
            <a:r>
              <a:rPr lang="en-US" dirty="0" err="1"/>
              <a:t>यह</a:t>
            </a:r>
            <a:r>
              <a:rPr lang="en-US" dirty="0"/>
              <a:t> </a:t>
            </a:r>
            <a:r>
              <a:rPr lang="hi-IN" dirty="0"/>
              <a:t>ऐतिहासिक एवं पुरातत्व </a:t>
            </a:r>
            <a:r>
              <a:rPr lang="en-US" dirty="0" err="1"/>
              <a:t>पार्क</a:t>
            </a:r>
            <a:r>
              <a:rPr lang="en-US" dirty="0"/>
              <a:t> </a:t>
            </a:r>
            <a:r>
              <a:rPr lang="en-US" dirty="0" err="1"/>
              <a:t>पावागढ़</a:t>
            </a:r>
            <a:r>
              <a:rPr lang="en-US" dirty="0"/>
              <a:t> </a:t>
            </a:r>
            <a:r>
              <a:rPr lang="en-US" dirty="0" err="1"/>
              <a:t>पहाड़ियों</a:t>
            </a:r>
            <a:r>
              <a:rPr lang="en-US" dirty="0"/>
              <a:t> </a:t>
            </a:r>
            <a:r>
              <a:rPr lang="en-US" dirty="0" err="1"/>
              <a:t>से</a:t>
            </a:r>
            <a:r>
              <a:rPr lang="en-US" dirty="0"/>
              <a:t> </a:t>
            </a:r>
            <a:r>
              <a:rPr lang="en-US" dirty="0" err="1"/>
              <a:t>घिरा</a:t>
            </a:r>
            <a:r>
              <a:rPr lang="en-US" dirty="0"/>
              <a:t> </a:t>
            </a:r>
            <a:r>
              <a:rPr lang="en-US" dirty="0" err="1"/>
              <a:t>हुआ</a:t>
            </a:r>
            <a:r>
              <a:rPr lang="en-US" dirty="0"/>
              <a:t> </a:t>
            </a:r>
            <a:r>
              <a:rPr lang="en-US" dirty="0" err="1"/>
              <a:t>है</a:t>
            </a:r>
            <a:endParaRPr lang="en-US" dirty="0"/>
          </a:p>
          <a:p>
            <a:pPr marL="171450" indent="-228600" fontAlgn="base">
              <a:lnSpc>
                <a:spcPct val="90000"/>
              </a:lnSpc>
              <a:spcBef>
                <a:spcPct val="0"/>
              </a:spcBef>
              <a:spcAft>
                <a:spcPts val="600"/>
              </a:spcAft>
              <a:buFont typeface="Arial" panose="020B0604020202020204" pitchFamily="34" charset="0"/>
              <a:buChar char="•"/>
            </a:pPr>
            <a:endParaRPr lang="en-US" dirty="0"/>
          </a:p>
          <a:p>
            <a:pPr marL="171450" indent="-228600" fontAlgn="base">
              <a:lnSpc>
                <a:spcPct val="90000"/>
              </a:lnSpc>
              <a:spcBef>
                <a:spcPct val="0"/>
              </a:spcBef>
              <a:spcAft>
                <a:spcPts val="600"/>
              </a:spcAft>
              <a:buFont typeface="Arial" panose="020B0604020202020204" pitchFamily="34" charset="0"/>
              <a:buChar char="•"/>
            </a:pPr>
            <a:r>
              <a:rPr kumimoji="0" lang="en-US" b="0" i="0" u="none" strike="noStrike" cap="none" normalizeH="0" baseline="0" dirty="0">
                <a:ln>
                  <a:noFill/>
                </a:ln>
                <a:effectLst/>
              </a:rPr>
              <a:t> </a:t>
            </a:r>
            <a:r>
              <a:rPr lang="en-US" dirty="0" err="1"/>
              <a:t>चंपानेर-पावागढ़</a:t>
            </a:r>
            <a:r>
              <a:rPr lang="en-US" dirty="0"/>
              <a:t>  </a:t>
            </a:r>
            <a:r>
              <a:rPr lang="en-US" dirty="0" err="1"/>
              <a:t>पुरातत्व</a:t>
            </a:r>
            <a:r>
              <a:rPr lang="en-US" dirty="0"/>
              <a:t> </a:t>
            </a:r>
            <a:r>
              <a:rPr lang="en-US" dirty="0" err="1"/>
              <a:t>पार्क</a:t>
            </a:r>
            <a:r>
              <a:rPr lang="en-US" dirty="0"/>
              <a:t> </a:t>
            </a:r>
            <a:r>
              <a:rPr lang="en-US" dirty="0" err="1"/>
              <a:t>एक</a:t>
            </a:r>
            <a:r>
              <a:rPr lang="en-US" dirty="0"/>
              <a:t> </a:t>
            </a:r>
            <a:r>
              <a:rPr lang="en-US" dirty="0" err="1"/>
              <a:t>अद्भुत</a:t>
            </a:r>
            <a:r>
              <a:rPr lang="en-US" dirty="0"/>
              <a:t> </a:t>
            </a:r>
            <a:r>
              <a:rPr lang="en-US" dirty="0" err="1"/>
              <a:t>जगह</a:t>
            </a:r>
            <a:r>
              <a:rPr lang="en-US" dirty="0"/>
              <a:t> </a:t>
            </a:r>
            <a:r>
              <a:rPr lang="en-US" dirty="0" err="1"/>
              <a:t>है</a:t>
            </a:r>
            <a:r>
              <a:rPr lang="en-US" dirty="0"/>
              <a:t> </a:t>
            </a:r>
            <a:r>
              <a:rPr lang="en-US" dirty="0" err="1"/>
              <a:t>जिसे</a:t>
            </a:r>
            <a:r>
              <a:rPr lang="en-US" dirty="0"/>
              <a:t> </a:t>
            </a:r>
            <a:r>
              <a:rPr lang="en-US" dirty="0" err="1"/>
              <a:t>यूनेस्को</a:t>
            </a:r>
            <a:r>
              <a:rPr lang="en-US" dirty="0"/>
              <a:t>  </a:t>
            </a:r>
            <a:r>
              <a:rPr lang="en-US" dirty="0" err="1"/>
              <a:t>ने</a:t>
            </a:r>
            <a:r>
              <a:rPr lang="en-US" dirty="0"/>
              <a:t> </a:t>
            </a:r>
            <a:r>
              <a:rPr lang="en-US" dirty="0" err="1"/>
              <a:t>विश्व</a:t>
            </a:r>
            <a:r>
              <a:rPr lang="en-US" dirty="0"/>
              <a:t> </a:t>
            </a:r>
            <a:r>
              <a:rPr lang="en-US" dirty="0" err="1"/>
              <a:t>धरोहर</a:t>
            </a:r>
            <a:r>
              <a:rPr lang="en-US" dirty="0"/>
              <a:t> </a:t>
            </a:r>
            <a:r>
              <a:rPr lang="en-US" dirty="0" err="1"/>
              <a:t>स्थल</a:t>
            </a:r>
            <a:r>
              <a:rPr lang="en-US" dirty="0"/>
              <a:t> </a:t>
            </a:r>
            <a:r>
              <a:rPr lang="en-US" dirty="0" err="1"/>
              <a:t>घोषित</a:t>
            </a:r>
            <a:r>
              <a:rPr lang="en-US" dirty="0"/>
              <a:t> </a:t>
            </a:r>
            <a:r>
              <a:rPr lang="en-US" dirty="0" err="1"/>
              <a:t>किया</a:t>
            </a:r>
            <a:r>
              <a:rPr lang="en-US" dirty="0"/>
              <a:t> </a:t>
            </a:r>
            <a:r>
              <a:rPr lang="en-US" dirty="0" err="1"/>
              <a:t>है</a:t>
            </a:r>
            <a:r>
              <a:rPr lang="en-US" dirty="0"/>
              <a:t> |</a:t>
            </a:r>
            <a:endParaRPr kumimoji="0" lang="en-US" b="0" i="0" u="none" strike="noStrike" cap="none" normalizeH="0" baseline="0" dirty="0">
              <a:ln>
                <a:noFill/>
              </a:ln>
              <a:effectLst/>
            </a:endParaRPr>
          </a:p>
        </p:txBody>
      </p:sp>
      <p:sp>
        <p:nvSpPr>
          <p:cNvPr id="7" name="Rectangle 3"/>
          <p:cNvSpPr>
            <a:spLocks noChangeArrowheads="1"/>
          </p:cNvSpPr>
          <p:nvPr/>
        </p:nvSpPr>
        <p:spPr bwMode="auto">
          <a:xfrm>
            <a:off x="374904" y="2522949"/>
            <a:ext cx="5065776" cy="3402363"/>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t" anchorCtr="0" compatLnSpc="1">
            <a:prstTxWarp prst="textNoShape">
              <a:avLst/>
            </a:prstTxWarp>
            <a:normAutofit/>
          </a:bodyPr>
          <a:lstStyle/>
          <a:p>
            <a:pPr marL="171450" marR="0" lvl="0" indent="-228600" fontAlgn="base">
              <a:lnSpc>
                <a:spcPct val="90000"/>
              </a:lnSpc>
              <a:spcBef>
                <a:spcPct val="0"/>
              </a:spcBef>
              <a:spcAft>
                <a:spcPts val="600"/>
              </a:spcAft>
              <a:buClrTx/>
              <a:buSzTx/>
              <a:buFont typeface="Arial" panose="020B0604020202020204" pitchFamily="34" charset="0"/>
              <a:buChar char="•"/>
              <a:tabLst/>
            </a:pPr>
            <a:endParaRPr kumimoji="0" lang="en-US" sz="2000" b="0" i="0" u="none" strike="noStrike" cap="none" normalizeH="0" baseline="0" dirty="0">
              <a:ln>
                <a:noFill/>
              </a:ln>
              <a:effectLst/>
            </a:endParaRPr>
          </a:p>
        </p:txBody>
      </p:sp>
    </p:spTree>
    <p:extLst>
      <p:ext uri="{BB962C8B-B14F-4D97-AF65-F5344CB8AC3E}">
        <p14:creationId xmlns:p14="http://schemas.microsoft.com/office/powerpoint/2010/main" val="110324947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Shape 19">
            <a:extLst>
              <a:ext uri="{FF2B5EF4-FFF2-40B4-BE49-F238E27FC236}">
                <a16:creationId xmlns:a16="http://schemas.microsoft.com/office/drawing/2014/main" id="{D9C4A1E0-B30B-4F81-873C-F77710333B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05498" y="0"/>
            <a:ext cx="4901184" cy="4032504"/>
          </a:xfrm>
          <a:custGeom>
            <a:avLst/>
            <a:gdLst>
              <a:gd name="connsiteX0" fmla="*/ 0 w 4901184"/>
              <a:gd name="connsiteY0" fmla="*/ 0 h 4032504"/>
              <a:gd name="connsiteX1" fmla="*/ 4901184 w 4901184"/>
              <a:gd name="connsiteY1" fmla="*/ 0 h 4032504"/>
              <a:gd name="connsiteX2" fmla="*/ 4901184 w 4901184"/>
              <a:gd name="connsiteY2" fmla="*/ 3813911 h 4032504"/>
              <a:gd name="connsiteX3" fmla="*/ 4682591 w 4901184"/>
              <a:gd name="connsiteY3" fmla="*/ 4032504 h 4032504"/>
              <a:gd name="connsiteX4" fmla="*/ 218593 w 4901184"/>
              <a:gd name="connsiteY4" fmla="*/ 4032504 h 4032504"/>
              <a:gd name="connsiteX5" fmla="*/ 0 w 4901184"/>
              <a:gd name="connsiteY5" fmla="*/ 3813911 h 4032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1184" h="4032504">
                <a:moveTo>
                  <a:pt x="0" y="0"/>
                </a:moveTo>
                <a:lnTo>
                  <a:pt x="4901184" y="0"/>
                </a:lnTo>
                <a:lnTo>
                  <a:pt x="4901184" y="3813911"/>
                </a:lnTo>
                <a:cubicBezTo>
                  <a:pt x="4901184" y="3934637"/>
                  <a:pt x="4803317" y="4032504"/>
                  <a:pt x="4682591" y="4032504"/>
                </a:cubicBezTo>
                <a:lnTo>
                  <a:pt x="218593" y="4032504"/>
                </a:lnTo>
                <a:cubicBezTo>
                  <a:pt x="97867" y="4032504"/>
                  <a:pt x="0" y="3934637"/>
                  <a:pt x="0" y="381391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22" name="Freeform: Shape 21">
            <a:extLst>
              <a:ext uri="{FF2B5EF4-FFF2-40B4-BE49-F238E27FC236}">
                <a16:creationId xmlns:a16="http://schemas.microsoft.com/office/drawing/2014/main" id="{2884BC28-8C65-4886-B01A-667342EB70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0090" y="-3"/>
            <a:ext cx="4572000" cy="3867912"/>
          </a:xfrm>
          <a:custGeom>
            <a:avLst/>
            <a:gdLst>
              <a:gd name="connsiteX0" fmla="*/ 0 w 4572000"/>
              <a:gd name="connsiteY0" fmla="*/ 0 h 3867912"/>
              <a:gd name="connsiteX1" fmla="*/ 4572000 w 4572000"/>
              <a:gd name="connsiteY1" fmla="*/ 0 h 3867912"/>
              <a:gd name="connsiteX2" fmla="*/ 4572000 w 4572000"/>
              <a:gd name="connsiteY2" fmla="*/ 3704966 h 3867912"/>
              <a:gd name="connsiteX3" fmla="*/ 4409054 w 4572000"/>
              <a:gd name="connsiteY3" fmla="*/ 3867912 h 3867912"/>
              <a:gd name="connsiteX4" fmla="*/ 162946 w 4572000"/>
              <a:gd name="connsiteY4" fmla="*/ 3867912 h 3867912"/>
              <a:gd name="connsiteX5" fmla="*/ 0 w 4572000"/>
              <a:gd name="connsiteY5" fmla="*/ 3704966 h 386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2000" h="3867912">
                <a:moveTo>
                  <a:pt x="0" y="0"/>
                </a:moveTo>
                <a:lnTo>
                  <a:pt x="4572000" y="0"/>
                </a:lnTo>
                <a:lnTo>
                  <a:pt x="4572000" y="3704966"/>
                </a:lnTo>
                <a:cubicBezTo>
                  <a:pt x="4572000" y="3794959"/>
                  <a:pt x="4499047" y="3867912"/>
                  <a:pt x="4409054" y="3867912"/>
                </a:cubicBezTo>
                <a:lnTo>
                  <a:pt x="162946" y="3867912"/>
                </a:lnTo>
                <a:cubicBezTo>
                  <a:pt x="72953" y="3867912"/>
                  <a:pt x="0" y="3794959"/>
                  <a:pt x="0" y="3704966"/>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1" name="Picture 10" descr="A brick building with a mountain in the background&#10;&#10;Description automatically generated">
            <a:extLst>
              <a:ext uri="{FF2B5EF4-FFF2-40B4-BE49-F238E27FC236}">
                <a16:creationId xmlns:a16="http://schemas.microsoft.com/office/drawing/2014/main" id="{8048416D-93F0-4ECB-B063-4A9729E43A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9193" y="426746"/>
            <a:ext cx="4246554" cy="2834574"/>
          </a:xfrm>
          <a:prstGeom prst="rect">
            <a:avLst/>
          </a:prstGeom>
        </p:spPr>
      </p:pic>
      <p:sp>
        <p:nvSpPr>
          <p:cNvPr id="24" name="Freeform: Shape 23">
            <a:extLst>
              <a:ext uri="{FF2B5EF4-FFF2-40B4-BE49-F238E27FC236}">
                <a16:creationId xmlns:a16="http://schemas.microsoft.com/office/drawing/2014/main" id="{0FC820FD-F8C0-4426-A38A-5B80A2E52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05498" y="4241249"/>
            <a:ext cx="4901184" cy="2616751"/>
          </a:xfrm>
          <a:custGeom>
            <a:avLst/>
            <a:gdLst>
              <a:gd name="connsiteX0" fmla="*/ 218593 w 4901184"/>
              <a:gd name="connsiteY0" fmla="*/ 0 h 2616751"/>
              <a:gd name="connsiteX1" fmla="*/ 4682591 w 4901184"/>
              <a:gd name="connsiteY1" fmla="*/ 0 h 2616751"/>
              <a:gd name="connsiteX2" fmla="*/ 4901184 w 4901184"/>
              <a:gd name="connsiteY2" fmla="*/ 218593 h 2616751"/>
              <a:gd name="connsiteX3" fmla="*/ 4901184 w 4901184"/>
              <a:gd name="connsiteY3" fmla="*/ 2616751 h 2616751"/>
              <a:gd name="connsiteX4" fmla="*/ 0 w 4901184"/>
              <a:gd name="connsiteY4" fmla="*/ 2616751 h 2616751"/>
              <a:gd name="connsiteX5" fmla="*/ 0 w 4901184"/>
              <a:gd name="connsiteY5" fmla="*/ 218593 h 2616751"/>
              <a:gd name="connsiteX6" fmla="*/ 218593 w 4901184"/>
              <a:gd name="connsiteY6" fmla="*/ 0 h 261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01184" h="2616751">
                <a:moveTo>
                  <a:pt x="218593" y="0"/>
                </a:moveTo>
                <a:lnTo>
                  <a:pt x="4682591" y="0"/>
                </a:lnTo>
                <a:cubicBezTo>
                  <a:pt x="4803317" y="0"/>
                  <a:pt x="4901184" y="97867"/>
                  <a:pt x="4901184" y="218593"/>
                </a:cubicBezTo>
                <a:lnTo>
                  <a:pt x="4901184" y="2616751"/>
                </a:lnTo>
                <a:lnTo>
                  <a:pt x="0" y="2616751"/>
                </a:lnTo>
                <a:lnTo>
                  <a:pt x="0" y="218593"/>
                </a:lnTo>
                <a:cubicBezTo>
                  <a:pt x="0" y="97867"/>
                  <a:pt x="97867" y="0"/>
                  <a:pt x="21859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26" name="Freeform: Shape 25">
            <a:extLst>
              <a:ext uri="{FF2B5EF4-FFF2-40B4-BE49-F238E27FC236}">
                <a16:creationId xmlns:a16="http://schemas.microsoft.com/office/drawing/2014/main" id="{E1DAA296-54E3-4547-B36F-E8B353353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0090" y="4405848"/>
            <a:ext cx="4572000" cy="2452159"/>
          </a:xfrm>
          <a:custGeom>
            <a:avLst/>
            <a:gdLst>
              <a:gd name="connsiteX0" fmla="*/ 162946 w 4572000"/>
              <a:gd name="connsiteY0" fmla="*/ 0 h 2452159"/>
              <a:gd name="connsiteX1" fmla="*/ 4409054 w 4572000"/>
              <a:gd name="connsiteY1" fmla="*/ 0 h 2452159"/>
              <a:gd name="connsiteX2" fmla="*/ 4572000 w 4572000"/>
              <a:gd name="connsiteY2" fmla="*/ 162946 h 2452159"/>
              <a:gd name="connsiteX3" fmla="*/ 4572000 w 4572000"/>
              <a:gd name="connsiteY3" fmla="*/ 2452159 h 2452159"/>
              <a:gd name="connsiteX4" fmla="*/ 0 w 4572000"/>
              <a:gd name="connsiteY4" fmla="*/ 2452159 h 2452159"/>
              <a:gd name="connsiteX5" fmla="*/ 0 w 4572000"/>
              <a:gd name="connsiteY5" fmla="*/ 162946 h 2452159"/>
              <a:gd name="connsiteX6" fmla="*/ 162946 w 4572000"/>
              <a:gd name="connsiteY6" fmla="*/ 0 h 2452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2000" h="2452159">
                <a:moveTo>
                  <a:pt x="162946" y="0"/>
                </a:moveTo>
                <a:lnTo>
                  <a:pt x="4409054" y="0"/>
                </a:lnTo>
                <a:cubicBezTo>
                  <a:pt x="4499047" y="0"/>
                  <a:pt x="4572000" y="72953"/>
                  <a:pt x="4572000" y="162946"/>
                </a:cubicBezTo>
                <a:lnTo>
                  <a:pt x="4572000" y="2452159"/>
                </a:lnTo>
                <a:lnTo>
                  <a:pt x="0" y="2452159"/>
                </a:lnTo>
                <a:lnTo>
                  <a:pt x="0" y="162946"/>
                </a:lnTo>
                <a:cubicBezTo>
                  <a:pt x="0" y="72953"/>
                  <a:pt x="72953" y="0"/>
                  <a:pt x="16294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3" name="Picture 12" descr="A picture containing sitting, water, brown, table&#10;&#10;Description automatically generated">
            <a:extLst>
              <a:ext uri="{FF2B5EF4-FFF2-40B4-BE49-F238E27FC236}">
                <a16:creationId xmlns:a16="http://schemas.microsoft.com/office/drawing/2014/main" id="{CACB0184-1936-412D-9229-E5D5C173F2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9051" y="4472502"/>
            <a:ext cx="4108341" cy="1972004"/>
          </a:xfrm>
          <a:prstGeom prst="rect">
            <a:avLst/>
          </a:prstGeom>
        </p:spPr>
      </p:pic>
      <p:pic>
        <p:nvPicPr>
          <p:cNvPr id="15" name="Picture 14" descr="A picture containing grass, outdoor, table, park&#10;&#10;Description automatically generated">
            <a:extLst>
              <a:ext uri="{FF2B5EF4-FFF2-40B4-BE49-F238E27FC236}">
                <a16:creationId xmlns:a16="http://schemas.microsoft.com/office/drawing/2014/main" id="{39EBA573-B3E0-4A3F-9B23-40521CCE95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3236" y="717808"/>
            <a:ext cx="5938732" cy="4483742"/>
          </a:xfrm>
          <a:prstGeom prst="rect">
            <a:avLst/>
          </a:prstGeom>
        </p:spPr>
      </p:pic>
      <p:sp>
        <p:nvSpPr>
          <p:cNvPr id="16" name="TextBox 15">
            <a:extLst>
              <a:ext uri="{FF2B5EF4-FFF2-40B4-BE49-F238E27FC236}">
                <a16:creationId xmlns:a16="http://schemas.microsoft.com/office/drawing/2014/main" id="{EF682A0E-F0C2-440F-94D4-7584C0521C15}"/>
              </a:ext>
            </a:extLst>
          </p:cNvPr>
          <p:cNvSpPr txBox="1"/>
          <p:nvPr/>
        </p:nvSpPr>
        <p:spPr>
          <a:xfrm>
            <a:off x="6234468" y="5458504"/>
            <a:ext cx="5476267" cy="369332"/>
          </a:xfrm>
          <a:prstGeom prst="rect">
            <a:avLst/>
          </a:prstGeom>
          <a:noFill/>
        </p:spPr>
        <p:txBody>
          <a:bodyPr wrap="square" rtlCol="0">
            <a:spAutoFit/>
          </a:bodyPr>
          <a:lstStyle>
            <a:defPPr>
              <a:defRPr lang="en-US"/>
            </a:defPPr>
            <a:lvl1pPr algn="ctr">
              <a:defRPr b="1"/>
            </a:lvl1pPr>
          </a:lstStyle>
          <a:p>
            <a:r>
              <a:rPr lang="hi-IN" dirty="0" err="1"/>
              <a:t>सुरकोटडा</a:t>
            </a:r>
            <a:r>
              <a:rPr lang="hi-IN" dirty="0"/>
              <a:t> (कच्छ) – </a:t>
            </a:r>
            <a:r>
              <a:rPr lang="hi-IN" dirty="0" err="1"/>
              <a:t>सिन्धु</a:t>
            </a:r>
            <a:r>
              <a:rPr lang="hi-IN" dirty="0"/>
              <a:t> घाटी सभ्यता का 3</a:t>
            </a:r>
            <a:r>
              <a:rPr lang="en-IN" dirty="0"/>
              <a:t>D </a:t>
            </a:r>
            <a:r>
              <a:rPr lang="hi-IN" dirty="0" err="1"/>
              <a:t>स्वरुप</a:t>
            </a:r>
            <a:endParaRPr lang="en-IN" dirty="0"/>
          </a:p>
        </p:txBody>
      </p:sp>
      <p:sp>
        <p:nvSpPr>
          <p:cNvPr id="17" name="TextBox 16">
            <a:extLst>
              <a:ext uri="{FF2B5EF4-FFF2-40B4-BE49-F238E27FC236}">
                <a16:creationId xmlns:a16="http://schemas.microsoft.com/office/drawing/2014/main" id="{AD54692D-3F13-442E-9110-712A94EB49D8}"/>
              </a:ext>
            </a:extLst>
          </p:cNvPr>
          <p:cNvSpPr txBox="1"/>
          <p:nvPr/>
        </p:nvSpPr>
        <p:spPr>
          <a:xfrm>
            <a:off x="1109051" y="6444506"/>
            <a:ext cx="4108341" cy="369332"/>
          </a:xfrm>
          <a:prstGeom prst="rect">
            <a:avLst/>
          </a:prstGeom>
          <a:noFill/>
        </p:spPr>
        <p:txBody>
          <a:bodyPr wrap="square" rtlCol="0">
            <a:spAutoFit/>
          </a:bodyPr>
          <a:lstStyle>
            <a:defPPr>
              <a:defRPr lang="en-US"/>
            </a:defPPr>
            <a:lvl1pPr algn="ctr">
              <a:defRPr b="1"/>
            </a:lvl1pPr>
          </a:lstStyle>
          <a:p>
            <a:r>
              <a:rPr lang="hi-IN" dirty="0" err="1"/>
              <a:t>लोथल</a:t>
            </a:r>
            <a:r>
              <a:rPr lang="hi-IN" dirty="0"/>
              <a:t> (अहमदाबाद) में पाए गए खिलौने)</a:t>
            </a:r>
            <a:endParaRPr lang="en-US" dirty="0"/>
          </a:p>
        </p:txBody>
      </p:sp>
      <p:sp>
        <p:nvSpPr>
          <p:cNvPr id="18" name="TextBox 17">
            <a:extLst>
              <a:ext uri="{FF2B5EF4-FFF2-40B4-BE49-F238E27FC236}">
                <a16:creationId xmlns:a16="http://schemas.microsoft.com/office/drawing/2014/main" id="{B713BC3D-510F-42D4-8A74-2E96CD82C498}"/>
              </a:ext>
            </a:extLst>
          </p:cNvPr>
          <p:cNvSpPr txBox="1"/>
          <p:nvPr/>
        </p:nvSpPr>
        <p:spPr>
          <a:xfrm>
            <a:off x="1098299" y="3301834"/>
            <a:ext cx="4108341" cy="369332"/>
          </a:xfrm>
          <a:prstGeom prst="rect">
            <a:avLst/>
          </a:prstGeom>
          <a:noFill/>
        </p:spPr>
        <p:txBody>
          <a:bodyPr wrap="square" rtlCol="0">
            <a:spAutoFit/>
          </a:bodyPr>
          <a:lstStyle/>
          <a:p>
            <a:pPr algn="ctr"/>
            <a:r>
              <a:rPr lang="hi-IN" sz="1800" b="1" kern="1200" dirty="0" err="1">
                <a:solidFill>
                  <a:schemeClr val="tx1"/>
                </a:solidFill>
                <a:latin typeface="+mn-lt"/>
                <a:ea typeface="+mn-ea"/>
                <a:cs typeface="+mn-cs"/>
              </a:rPr>
              <a:t>धौलाविरा</a:t>
            </a:r>
            <a:r>
              <a:rPr lang="hi-IN" sz="1800" b="1" kern="1200" dirty="0">
                <a:solidFill>
                  <a:schemeClr val="tx1"/>
                </a:solidFill>
                <a:latin typeface="+mn-lt"/>
                <a:ea typeface="+mn-ea"/>
                <a:cs typeface="+mn-cs"/>
              </a:rPr>
              <a:t>(कच्छ) में भवनों के अवशेष </a:t>
            </a:r>
            <a:endParaRPr lang="en-US" sz="1800" b="1" kern="1200" dirty="0">
              <a:solidFill>
                <a:schemeClr val="tx1"/>
              </a:solidFill>
              <a:latin typeface="+mn-lt"/>
              <a:ea typeface="+mn-ea"/>
              <a:cs typeface="+mn-cs"/>
            </a:endParaRPr>
          </a:p>
        </p:txBody>
      </p:sp>
    </p:spTree>
    <p:extLst>
      <p:ext uri="{BB962C8B-B14F-4D97-AF65-F5344CB8AC3E}">
        <p14:creationId xmlns:p14="http://schemas.microsoft.com/office/powerpoint/2010/main" val="183498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10"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 name="Rectangle 30">
            <a:extLst>
              <a:ext uri="{FF2B5EF4-FFF2-40B4-BE49-F238E27FC236}">
                <a16:creationId xmlns:a16="http://schemas.microsoft.com/office/drawing/2014/main" id="{9AA72BD9-2C5A-4EDC-931F-5AA08EACA0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9091" r="13808"/>
          <a:stretch/>
        </p:blipFill>
        <p:spPr>
          <a:xfrm>
            <a:off x="3523488" y="10"/>
            <a:ext cx="8668512" cy="6857990"/>
          </a:xfrm>
          <a:prstGeom prst="rect">
            <a:avLst/>
          </a:prstGeom>
        </p:spPr>
      </p:pic>
      <p:sp>
        <p:nvSpPr>
          <p:cNvPr id="33" name="Rectangle 32">
            <a:extLst>
              <a:ext uri="{FF2B5EF4-FFF2-40B4-BE49-F238E27FC236}">
                <a16:creationId xmlns:a16="http://schemas.microsoft.com/office/drawing/2014/main" id="{DD3981AC-7B61-4947-BCF3-F7AA7FA385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1"/>
          <p:cNvSpPr>
            <a:spLocks noGrp="1" noChangeArrowheads="1"/>
          </p:cNvSpPr>
          <p:nvPr>
            <p:ph type="title"/>
          </p:nvPr>
        </p:nvSpPr>
        <p:spPr bwMode="auto">
          <a:xfrm>
            <a:off x="371094" y="1161288"/>
            <a:ext cx="3438144" cy="1124712"/>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b" anchorCtr="0" compatLnSpc="1">
            <a:prstTxWarp prst="textNoShape">
              <a:avLst/>
            </a:prstTxWarp>
            <a:normAutofit/>
          </a:bodyPr>
          <a:lstStyle/>
          <a:p>
            <a:pPr marL="171450" marR="0" lvl="0" indent="-171450" fontAlgn="base">
              <a:spcAft>
                <a:spcPct val="0"/>
              </a:spcAft>
              <a:buClrTx/>
              <a:buSzTx/>
              <a:tabLst/>
            </a:pPr>
            <a:r>
              <a:rPr kumimoji="0" lang="en-US" sz="3600" b="0" i="0" u="none" strike="noStrike" cap="none" normalizeH="0" baseline="0" dirty="0" err="1">
                <a:ln>
                  <a:noFill/>
                </a:ln>
                <a:effectLst/>
              </a:rPr>
              <a:t>चंपानेर</a:t>
            </a:r>
            <a:r>
              <a:rPr kumimoji="0" lang="en-US" sz="3600" b="0" i="0" u="none" strike="noStrike" cap="none" normalizeH="0" baseline="0" dirty="0">
                <a:ln>
                  <a:noFill/>
                </a:ln>
                <a:effectLst/>
              </a:rPr>
              <a:t> </a:t>
            </a:r>
            <a:r>
              <a:rPr kumimoji="0" lang="en-US" sz="3600" b="0" i="0" u="none" strike="noStrike" cap="none" normalizeH="0" baseline="0" dirty="0" err="1">
                <a:ln>
                  <a:noFill/>
                </a:ln>
                <a:effectLst/>
              </a:rPr>
              <a:t>जैन</a:t>
            </a:r>
            <a:r>
              <a:rPr kumimoji="0" lang="en-US" sz="3600" b="0" i="0" u="none" strike="noStrike" cap="none" normalizeH="0" baseline="0" dirty="0">
                <a:ln>
                  <a:noFill/>
                </a:ln>
                <a:effectLst/>
              </a:rPr>
              <a:t> </a:t>
            </a:r>
            <a:r>
              <a:rPr kumimoji="0" lang="en-US" sz="3600" b="0" i="0" u="none" strike="noStrike" cap="none" normalizeH="0" baseline="0" dirty="0" err="1">
                <a:ln>
                  <a:noFill/>
                </a:ln>
                <a:effectLst/>
              </a:rPr>
              <a:t>मंदिर</a:t>
            </a:r>
            <a:endParaRPr kumimoji="0" lang="en-US" sz="3600" b="0" i="0" u="none" strike="noStrike" cap="none" normalizeH="0" baseline="0" dirty="0">
              <a:ln>
                <a:noFill/>
              </a:ln>
              <a:effectLst/>
            </a:endParaRPr>
          </a:p>
        </p:txBody>
      </p:sp>
      <p:sp>
        <p:nvSpPr>
          <p:cNvPr id="35" name="Rectangle 34">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7" name="Rectangle 36">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2"/>
          <p:cNvSpPr>
            <a:spLocks noChangeArrowheads="1"/>
          </p:cNvSpPr>
          <p:nvPr/>
        </p:nvSpPr>
        <p:spPr bwMode="auto">
          <a:xfrm>
            <a:off x="371093" y="2718054"/>
            <a:ext cx="6917603" cy="3296412"/>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t" anchorCtr="0" compatLnSpc="1">
            <a:prstTxWarp prst="textNoShape">
              <a:avLst/>
            </a:prstTxWarp>
            <a:normAutofit/>
          </a:bodyPr>
          <a:lstStyle/>
          <a:p>
            <a:pPr marL="171450" marR="0" lvl="0" indent="-228600" fontAlgn="base">
              <a:lnSpc>
                <a:spcPct val="90000"/>
              </a:lnSpc>
              <a:spcBef>
                <a:spcPct val="0"/>
              </a:spcBef>
              <a:spcAft>
                <a:spcPts val="600"/>
              </a:spcAft>
              <a:buClrTx/>
              <a:buSzTx/>
              <a:buFont typeface="Arial" panose="020B0604020202020204" pitchFamily="34" charset="0"/>
              <a:buChar char="•"/>
              <a:tabLst/>
            </a:pPr>
            <a:r>
              <a:rPr kumimoji="0" lang="en-US" sz="2400" b="0" i="0" u="none" strike="noStrike" cap="none" normalizeH="0" baseline="0" dirty="0" err="1">
                <a:ln>
                  <a:noFill/>
                </a:ln>
                <a:effectLst/>
                <a:latin typeface="Aparajita" panose="02020603050405020304" pitchFamily="18" charset="0"/>
                <a:cs typeface="Aparajita" panose="02020603050405020304" pitchFamily="18" charset="0"/>
              </a:rPr>
              <a:t>चंपानेर</a:t>
            </a:r>
            <a:r>
              <a:rPr kumimoji="0" lang="en-US" sz="2400" b="0" i="0" u="none" strike="noStrike" cap="none" normalizeH="0" baseline="0" dirty="0">
                <a:ln>
                  <a:noFill/>
                </a:ln>
                <a:effectLst/>
                <a:latin typeface="Aparajita" panose="02020603050405020304" pitchFamily="18" charset="0"/>
                <a:cs typeface="Aparajita" panose="02020603050405020304" pitchFamily="18" charset="0"/>
              </a:rPr>
              <a:t> </a:t>
            </a:r>
            <a:r>
              <a:rPr kumimoji="0" lang="en-US" sz="2400" b="0" i="0" u="none" strike="noStrike" cap="none" normalizeH="0" baseline="0" dirty="0" err="1">
                <a:ln>
                  <a:noFill/>
                </a:ln>
                <a:effectLst/>
                <a:latin typeface="Aparajita" panose="02020603050405020304" pitchFamily="18" charset="0"/>
                <a:cs typeface="Aparajita" panose="02020603050405020304" pitchFamily="18" charset="0"/>
              </a:rPr>
              <a:t>जैन</a:t>
            </a:r>
            <a:r>
              <a:rPr kumimoji="0" lang="en-US" sz="2400" b="0" i="0" u="none" strike="noStrike" cap="none" normalizeH="0" baseline="0" dirty="0">
                <a:ln>
                  <a:noFill/>
                </a:ln>
                <a:effectLst/>
                <a:latin typeface="Aparajita" panose="02020603050405020304" pitchFamily="18" charset="0"/>
                <a:cs typeface="Aparajita" panose="02020603050405020304" pitchFamily="18" charset="0"/>
              </a:rPr>
              <a:t> </a:t>
            </a:r>
            <a:r>
              <a:rPr kumimoji="0" lang="en-US" sz="2400" b="0" i="0" u="none" strike="noStrike" cap="none" normalizeH="0" baseline="0" dirty="0" err="1">
                <a:ln>
                  <a:noFill/>
                </a:ln>
                <a:effectLst/>
                <a:latin typeface="Aparajita" panose="02020603050405020304" pitchFamily="18" charset="0"/>
                <a:cs typeface="Aparajita" panose="02020603050405020304" pitchFamily="18" charset="0"/>
              </a:rPr>
              <a:t>मंदिर</a:t>
            </a:r>
            <a:r>
              <a:rPr kumimoji="0" lang="en-US" sz="2400" b="0" i="0" u="none" strike="noStrike" cap="none" normalizeH="0" baseline="0" dirty="0">
                <a:ln>
                  <a:noFill/>
                </a:ln>
                <a:effectLst/>
                <a:latin typeface="Aparajita" panose="02020603050405020304" pitchFamily="18" charset="0"/>
                <a:cs typeface="Aparajita" panose="02020603050405020304" pitchFamily="18" charset="0"/>
              </a:rPr>
              <a:t> 14-15वीं </a:t>
            </a:r>
            <a:r>
              <a:rPr kumimoji="0" lang="en-US" sz="2400" b="0" i="0" u="none" strike="noStrike" cap="none" normalizeH="0" baseline="0" dirty="0" err="1">
                <a:ln>
                  <a:noFill/>
                </a:ln>
                <a:effectLst/>
                <a:latin typeface="Aparajita" panose="02020603050405020304" pitchFamily="18" charset="0"/>
                <a:cs typeface="Aparajita" panose="02020603050405020304" pitchFamily="18" charset="0"/>
              </a:rPr>
              <a:t>शताब्दी</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आसपास</a:t>
            </a:r>
            <a:r>
              <a:rPr lang="en-US" sz="2400" dirty="0">
                <a:latin typeface="Aparajita" panose="02020603050405020304" pitchFamily="18" charset="0"/>
                <a:cs typeface="Aparajita" panose="02020603050405020304" pitchFamily="18" charset="0"/>
              </a:rPr>
              <a:t> </a:t>
            </a:r>
            <a:r>
              <a:rPr kumimoji="0" lang="en-US" sz="2400" b="0" i="0" u="none" strike="noStrike" cap="none" normalizeH="0" baseline="0" dirty="0" err="1">
                <a:ln>
                  <a:noFill/>
                </a:ln>
                <a:effectLst/>
                <a:latin typeface="Aparajita" panose="02020603050405020304" pitchFamily="18" charset="0"/>
                <a:cs typeface="Aparajita" panose="02020603050405020304" pitchFamily="18" charset="0"/>
              </a:rPr>
              <a:t>बनाया</a:t>
            </a:r>
            <a:r>
              <a:rPr kumimoji="0" lang="en-US" sz="2400" b="0" i="0" u="none" strike="noStrike" cap="none" normalizeH="0" baseline="0" dirty="0">
                <a:ln>
                  <a:noFill/>
                </a:ln>
                <a:effectLst/>
                <a:latin typeface="Aparajita" panose="02020603050405020304" pitchFamily="18" charset="0"/>
                <a:cs typeface="Aparajita" panose="02020603050405020304" pitchFamily="18" charset="0"/>
              </a:rPr>
              <a:t> </a:t>
            </a:r>
            <a:r>
              <a:rPr kumimoji="0" lang="en-US" sz="2400" b="0" i="0" u="none" strike="noStrike" cap="none" normalizeH="0" baseline="0" dirty="0" err="1">
                <a:ln>
                  <a:noFill/>
                </a:ln>
                <a:effectLst/>
                <a:latin typeface="Aparajita" panose="02020603050405020304" pitchFamily="18" charset="0"/>
                <a:cs typeface="Aparajita" panose="02020603050405020304" pitchFamily="18" charset="0"/>
              </a:rPr>
              <a:t>गया</a:t>
            </a:r>
            <a:r>
              <a:rPr kumimoji="0" lang="en-US" sz="2400" b="0" i="0" u="none" strike="noStrike" cap="none" normalizeH="0" baseline="0" dirty="0">
                <a:ln>
                  <a:noFill/>
                </a:ln>
                <a:effectLst/>
                <a:latin typeface="Aparajita" panose="02020603050405020304" pitchFamily="18" charset="0"/>
                <a:cs typeface="Aparajita" panose="02020603050405020304" pitchFamily="18" charset="0"/>
              </a:rPr>
              <a:t> </a:t>
            </a:r>
            <a:r>
              <a:rPr kumimoji="0" lang="en-US" sz="2400" b="0" i="0" u="none" strike="noStrike" cap="none" normalizeH="0" baseline="0" dirty="0" err="1">
                <a:ln>
                  <a:noFill/>
                </a:ln>
                <a:effectLst/>
                <a:latin typeface="Aparajita" panose="02020603050405020304" pitchFamily="18" charset="0"/>
                <a:cs typeface="Aparajita" panose="02020603050405020304" pitchFamily="18" charset="0"/>
              </a:rPr>
              <a:t>था</a:t>
            </a:r>
            <a:endParaRPr kumimoji="0" lang="en-US" sz="2400" b="0" i="0" u="none" strike="noStrike" cap="none" normalizeH="0" baseline="0" dirty="0">
              <a:ln>
                <a:noFill/>
              </a:ln>
              <a:effectLst/>
              <a:latin typeface="Aparajita" panose="02020603050405020304" pitchFamily="18" charset="0"/>
              <a:cs typeface="Aparajita" panose="02020603050405020304" pitchFamily="18" charset="0"/>
            </a:endParaRPr>
          </a:p>
          <a:p>
            <a:pPr marL="171450" marR="0" lvl="0" indent="-228600" fontAlgn="base">
              <a:lnSpc>
                <a:spcPct val="90000"/>
              </a:lnSpc>
              <a:spcBef>
                <a:spcPct val="0"/>
              </a:spcBef>
              <a:spcAft>
                <a:spcPts val="600"/>
              </a:spcAft>
              <a:buClrTx/>
              <a:buSzTx/>
              <a:buFont typeface="Arial" panose="020B0604020202020204" pitchFamily="34" charset="0"/>
              <a:buChar char="•"/>
              <a:tabLst/>
            </a:pPr>
            <a:endParaRPr lang="en-US" sz="2400" dirty="0">
              <a:latin typeface="Aparajita" panose="02020603050405020304" pitchFamily="18" charset="0"/>
              <a:cs typeface="Aparajita" panose="02020603050405020304" pitchFamily="18" charset="0"/>
            </a:endParaRPr>
          </a:p>
          <a:p>
            <a:pPr marL="171450" indent="-228600" fontAlgn="base">
              <a:lnSpc>
                <a:spcPct val="90000"/>
              </a:lnSpc>
              <a:spcBef>
                <a:spcPct val="0"/>
              </a:spcBef>
              <a:spcAft>
                <a:spcPts val="600"/>
              </a:spcAft>
              <a:buFont typeface="Arial" panose="020B0604020202020204" pitchFamily="34" charset="0"/>
              <a:buChar char="•"/>
            </a:pPr>
            <a:r>
              <a:rPr lang="en-US" sz="2400" dirty="0" err="1">
                <a:latin typeface="Aparajita" panose="02020603050405020304" pitchFamily="18" charset="0"/>
                <a:cs typeface="Aparajita" panose="02020603050405020304" pitchFamily="18" charset="0"/>
              </a:rPr>
              <a:t>यह</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गुजरात</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राज्य</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में</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जैनियों</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लिए</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सबसे</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प्रमुख</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केंद्रों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में</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से</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एक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और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तीर्थंकरों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सुंदर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पत्थर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नक्काशी</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प्रदर्शित</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करता</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a:t>
            </a:r>
            <a:r>
              <a:rPr lang="en-US" sz="2400" dirty="0">
                <a:latin typeface="Aparajita" panose="02020603050405020304" pitchFamily="18" charset="0"/>
                <a:cs typeface="Aparajita" panose="02020603050405020304" pitchFamily="18" charset="0"/>
              </a:rPr>
              <a:t>।</a:t>
            </a:r>
          </a:p>
          <a:p>
            <a:pPr marL="171450" indent="-228600" fontAlgn="base">
              <a:lnSpc>
                <a:spcPct val="90000"/>
              </a:lnSpc>
              <a:spcBef>
                <a:spcPct val="0"/>
              </a:spcBef>
              <a:spcAft>
                <a:spcPts val="600"/>
              </a:spcAft>
              <a:buFont typeface="Arial" panose="020B0604020202020204" pitchFamily="34" charset="0"/>
              <a:buChar char="•"/>
            </a:pPr>
            <a:endParaRPr lang="en-US" sz="2400" dirty="0">
              <a:latin typeface="Aparajita" panose="02020603050405020304" pitchFamily="18" charset="0"/>
              <a:cs typeface="Aparajita" panose="02020603050405020304" pitchFamily="18" charset="0"/>
            </a:endParaRPr>
          </a:p>
          <a:p>
            <a:pPr marL="171450" indent="-228600" fontAlgn="base">
              <a:lnSpc>
                <a:spcPct val="90000"/>
              </a:lnSpc>
              <a:spcBef>
                <a:spcPct val="0"/>
              </a:spcBef>
              <a:spcAft>
                <a:spcPts val="600"/>
              </a:spcAft>
              <a:buFont typeface="Arial" panose="020B0604020202020204" pitchFamily="34" charset="0"/>
              <a:buChar char="•"/>
            </a:pPr>
            <a:r>
              <a:rPr lang="en-US" sz="2400" dirty="0" err="1">
                <a:latin typeface="Aparajita" panose="02020603050405020304" pitchFamily="18" charset="0"/>
                <a:cs typeface="Aparajita" panose="02020603050405020304" pitchFamily="18" charset="0"/>
              </a:rPr>
              <a:t>मंदिर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विशुद्ध</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रूप</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से</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नक्काशीदार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सफेद</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पत्थर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से</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बना</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और</a:t>
            </a:r>
            <a:r>
              <a:rPr lang="en-US" sz="2400" dirty="0">
                <a:latin typeface="Aparajita" panose="02020603050405020304" pitchFamily="18" charset="0"/>
                <a:cs typeface="Aparajita" panose="02020603050405020304" pitchFamily="18" charset="0"/>
              </a:rPr>
              <a:t> </a:t>
            </a:r>
            <a:r>
              <a:rPr lang="hi-IN" sz="2400" dirty="0">
                <a:latin typeface="Aparajita" panose="02020603050405020304" pitchFamily="18" charset="0"/>
                <a:cs typeface="Aparajita" panose="02020603050405020304" pitchFamily="18" charset="0"/>
              </a:rPr>
              <a:t>मंदिर </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बाहरी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दीवारों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पर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जैन</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देवताओ</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खड़ी</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प्रतिमाएँ</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दिखाई</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देती</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a:t>
            </a:r>
            <a:r>
              <a:rPr lang="en-US" sz="2400" dirty="0">
                <a:latin typeface="Aparajita" panose="02020603050405020304" pitchFamily="18" charset="0"/>
                <a:cs typeface="Aparajita" panose="02020603050405020304" pitchFamily="18" charset="0"/>
              </a:rPr>
              <a:t>।</a:t>
            </a:r>
          </a:p>
          <a:p>
            <a:pPr marL="171450" indent="-228600" fontAlgn="base">
              <a:lnSpc>
                <a:spcPct val="90000"/>
              </a:lnSpc>
              <a:spcBef>
                <a:spcPct val="0"/>
              </a:spcBef>
              <a:spcAft>
                <a:spcPts val="600"/>
              </a:spcAft>
              <a:buFont typeface="Arial" panose="020B0604020202020204" pitchFamily="34" charset="0"/>
              <a:buChar char="•"/>
            </a:pPr>
            <a:endParaRPr lang="en-US" dirty="0">
              <a:latin typeface="Aparajita" panose="02020603050405020304" pitchFamily="18" charset="0"/>
              <a:cs typeface="Aparajita" panose="02020603050405020304" pitchFamily="18" charset="0"/>
            </a:endParaRPr>
          </a:p>
          <a:p>
            <a:pPr marL="171450" marR="0" lvl="0" indent="-228600" fontAlgn="base">
              <a:lnSpc>
                <a:spcPct val="90000"/>
              </a:lnSpc>
              <a:spcBef>
                <a:spcPct val="0"/>
              </a:spcBef>
              <a:spcAft>
                <a:spcPts val="600"/>
              </a:spcAft>
              <a:buClrTx/>
              <a:buSzTx/>
              <a:buFont typeface="Arial" panose="020B0604020202020204" pitchFamily="34" charset="0"/>
              <a:buChar char="•"/>
              <a:tabLst/>
            </a:pPr>
            <a:endParaRPr kumimoji="0" lang="en-US" b="0" i="0" u="none" strike="noStrike" cap="none" normalizeH="0" baseline="0" dirty="0">
              <a:ln>
                <a:noFill/>
              </a:ln>
              <a:effectLst/>
              <a:latin typeface="Aparajita" panose="02020603050405020304" pitchFamily="18" charset="0"/>
              <a:cs typeface="Aparajita" panose="02020603050405020304" pitchFamily="18" charset="0"/>
            </a:endParaRPr>
          </a:p>
        </p:txBody>
      </p:sp>
    </p:spTree>
    <p:extLst>
      <p:ext uri="{BB962C8B-B14F-4D97-AF65-F5344CB8AC3E}">
        <p14:creationId xmlns:p14="http://schemas.microsoft.com/office/powerpoint/2010/main" val="137397187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2">
            <a:alphaModFix amt="35000"/>
            <a:extLst>
              <a:ext uri="{28A0092B-C50C-407E-A947-70E740481C1C}">
                <a14:useLocalDpi xmlns:a14="http://schemas.microsoft.com/office/drawing/2010/main" val="0"/>
              </a:ext>
            </a:extLst>
          </a:blip>
          <a:srcRect t="21866" b="3134"/>
          <a:stretch/>
        </p:blipFill>
        <p:spPr>
          <a:xfrm>
            <a:off x="20" y="1"/>
            <a:ext cx="12191980" cy="6857999"/>
          </a:xfrm>
          <a:prstGeom prst="rect">
            <a:avLst/>
          </a:prstGeom>
        </p:spPr>
      </p:pic>
      <p:sp>
        <p:nvSpPr>
          <p:cNvPr id="5" name="Rectangle 1"/>
          <p:cNvSpPr>
            <a:spLocks noGrp="1" noChangeArrowheads="1"/>
          </p:cNvSpPr>
          <p:nvPr>
            <p:ph type="title"/>
          </p:nvPr>
        </p:nvSpPr>
        <p:spPr bwMode="auto">
          <a:xfrm>
            <a:off x="838201" y="1065862"/>
            <a:ext cx="3313164" cy="472627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0" compatLnSpc="1">
            <a:prstTxWarp prst="textNoShape">
              <a:avLst/>
            </a:prstTxWarp>
            <a:normAutofit/>
          </a:bodyPr>
          <a:lstStyle/>
          <a:p>
            <a:pPr algn="r" eaLnBrk="0" fontAlgn="base" hangingPunct="0">
              <a:spcAft>
                <a:spcPct val="0"/>
              </a:spcAft>
            </a:pPr>
            <a:r>
              <a:rPr kumimoji="0" lang="hi-IN" sz="4000" b="0" i="0" u="none" strike="noStrike" cap="none" normalizeH="0" baseline="0">
                <a:ln>
                  <a:noFill/>
                </a:ln>
                <a:solidFill>
                  <a:srgbClr val="FFFFFF"/>
                </a:solidFill>
                <a:effectLst/>
                <a:latin typeface="Arial Unicode MS" panose="020B0604020202020204" pitchFamily="34" charset="-128"/>
                <a:cs typeface="Arial Unicode MS" panose="020B0604020202020204" pitchFamily="34" charset="-128"/>
              </a:rPr>
              <a:t>भद्र किला और तीन दरवाजा</a:t>
            </a:r>
            <a:endParaRPr kumimoji="0" lang="hi-IN" sz="4000" b="0" i="0" u="none" strike="noStrike" cap="none" normalizeH="0" baseline="0">
              <a:ln>
                <a:noFill/>
              </a:ln>
              <a:solidFill>
                <a:srgbClr val="FFFFFF"/>
              </a:solidFill>
              <a:effectLst/>
              <a:latin typeface="Arial" panose="020B0604020202020204" pitchFamily="34" charset="0"/>
            </a:endParaRPr>
          </a:p>
        </p:txBody>
      </p:sp>
      <p:cxnSp>
        <p:nvCxnSpPr>
          <p:cNvPr id="28" name="Straight Connector 27">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
        <p:nvSpPr>
          <p:cNvPr id="7" name="Rectangle 3"/>
          <p:cNvSpPr>
            <a:spLocks noGrp="1" noChangeArrowheads="1"/>
          </p:cNvSpPr>
          <p:nvPr>
            <p:ph idx="1"/>
          </p:nvPr>
        </p:nvSpPr>
        <p:spPr bwMode="auto">
          <a:xfrm>
            <a:off x="5155379" y="1065862"/>
            <a:ext cx="6615705" cy="5044652"/>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 anchorCtr="0" compatLnSpc="1">
            <a:prstTxWarp prst="textNoShape">
              <a:avLst/>
            </a:prstTxWarp>
            <a:normAutofit/>
          </a:bodyPr>
          <a:lstStyle/>
          <a:p>
            <a:pPr eaLnBrk="0" fontAlgn="base" hangingPunct="0">
              <a:spcBef>
                <a:spcPct val="0"/>
              </a:spcBef>
              <a:spcAft>
                <a:spcPts val="600"/>
              </a:spcAft>
            </a:pPr>
            <a:r>
              <a:rPr kumimoji="0" lang="hi-IN" sz="2000" b="0" i="0" u="none" strike="noStrike" cap="none" normalizeH="0" baseline="0" dirty="0">
                <a:ln>
                  <a:noFill/>
                </a:ln>
                <a:solidFill>
                  <a:srgbClr val="FFFFFF"/>
                </a:solidFill>
                <a:effectLst/>
                <a:latin typeface="Arial Unicode MS" panose="020B0604020202020204" pitchFamily="34" charset="-128"/>
                <a:cs typeface="Arial Unicode MS" panose="020B0604020202020204" pitchFamily="34" charset="-128"/>
              </a:rPr>
              <a:t>भद्र किला अहमदाबाद में सबसे सुंदर दृश्यों की पेशकश के लिए जाना जाता है</a:t>
            </a:r>
            <a:r>
              <a:rPr kumimoji="0" lang="hi-IN" sz="2000" b="0" i="0" u="none" strike="noStrike" cap="none" normalizeH="0" baseline="0" dirty="0">
                <a:ln>
                  <a:noFill/>
                </a:ln>
                <a:solidFill>
                  <a:srgbClr val="FFFFFF"/>
                </a:solidFill>
                <a:effectLst/>
                <a:cs typeface="Mangal"/>
              </a:rPr>
              <a:t> </a:t>
            </a:r>
          </a:p>
          <a:p>
            <a:pPr eaLnBrk="0" fontAlgn="base" hangingPunct="0">
              <a:spcBef>
                <a:spcPct val="0"/>
              </a:spcBef>
              <a:spcAft>
                <a:spcPts val="600"/>
              </a:spcAft>
            </a:pPr>
            <a:endParaRPr lang="hi-IN" sz="2000" dirty="0">
              <a:solidFill>
                <a:srgbClr val="FFFFFF"/>
              </a:solidFill>
              <a:latin typeface="Arial" panose="020B0604020202020204" pitchFamily="34" charset="0"/>
              <a:cs typeface="Mangal"/>
            </a:endParaRPr>
          </a:p>
          <a:p>
            <a:pPr eaLnBrk="0" fontAlgn="base" hangingPunct="0">
              <a:spcBef>
                <a:spcPct val="0"/>
              </a:spcBef>
              <a:spcAft>
                <a:spcPts val="600"/>
              </a:spcAft>
            </a:pPr>
            <a:r>
              <a:rPr lang="hi-IN" sz="2000" dirty="0">
                <a:solidFill>
                  <a:srgbClr val="FFFFFF"/>
                </a:solidFill>
                <a:latin typeface="Arial Unicode MS" panose="020B0604020202020204" pitchFamily="34" charset="-128"/>
                <a:cs typeface="Arial Unicode MS" panose="020B0604020202020204" pitchFamily="34" charset="-128"/>
              </a:rPr>
              <a:t>शानदार वास्तुकला 44 एकड़ में हरे-भरे </a:t>
            </a:r>
            <a:r>
              <a:rPr lang="hi-IN" sz="2000" dirty="0" err="1">
                <a:solidFill>
                  <a:srgbClr val="FFFFFF"/>
                </a:solidFill>
                <a:latin typeface="Arial Unicode MS" panose="020B0604020202020204" pitchFamily="34" charset="-128"/>
                <a:cs typeface="Arial Unicode MS" panose="020B0604020202020204" pitchFamily="34" charset="-128"/>
              </a:rPr>
              <a:t>परिदृश्य</a:t>
            </a:r>
            <a:r>
              <a:rPr lang="hi-IN" sz="2000" dirty="0">
                <a:solidFill>
                  <a:srgbClr val="FFFFFF"/>
                </a:solidFill>
                <a:latin typeface="Arial Unicode MS" panose="020B0604020202020204" pitchFamily="34" charset="-128"/>
                <a:cs typeface="Arial Unicode MS" panose="020B0604020202020204" pitchFamily="34" charset="-128"/>
              </a:rPr>
              <a:t> में फैली हुई है</a:t>
            </a:r>
          </a:p>
          <a:p>
            <a:pPr eaLnBrk="0" fontAlgn="base" hangingPunct="0">
              <a:spcBef>
                <a:spcPct val="0"/>
              </a:spcBef>
              <a:spcAft>
                <a:spcPts val="600"/>
              </a:spcAft>
            </a:pPr>
            <a:r>
              <a:rPr lang="hi-IN" sz="2000" dirty="0">
                <a:solidFill>
                  <a:srgbClr val="FFFFFF"/>
                </a:solidFill>
                <a:latin typeface="Arial Unicode MS" panose="020B0604020202020204" pitchFamily="34" charset="-128"/>
                <a:cs typeface="Arial Unicode MS" panose="020B0604020202020204" pitchFamily="34" charset="-128"/>
              </a:rPr>
              <a:t>किले को अपना नाम लोकप्रिय </a:t>
            </a:r>
            <a:r>
              <a:rPr lang="hi-IN" sz="2000" dirty="0" err="1">
                <a:solidFill>
                  <a:srgbClr val="FFFFFF"/>
                </a:solidFill>
                <a:latin typeface="Arial Unicode MS" panose="020B0604020202020204" pitchFamily="34" charset="-128"/>
                <a:cs typeface="Arial Unicode MS" panose="020B0604020202020204" pitchFamily="34" charset="-128"/>
              </a:rPr>
              <a:t>भद्रकाली</a:t>
            </a:r>
            <a:r>
              <a:rPr lang="hi-IN" sz="2000" dirty="0">
                <a:solidFill>
                  <a:srgbClr val="FFFFFF"/>
                </a:solidFill>
                <a:latin typeface="Arial Unicode MS" panose="020B0604020202020204" pitchFamily="34" charset="-128"/>
                <a:cs typeface="Arial Unicode MS" panose="020B0604020202020204" pitchFamily="34" charset="-128"/>
              </a:rPr>
              <a:t> मंदिर से मिला जो अपने परिसर के भीतर है</a:t>
            </a:r>
            <a:r>
              <a:rPr lang="hi-IN" sz="2000" dirty="0">
                <a:solidFill>
                  <a:srgbClr val="FFFFFF"/>
                </a:solidFill>
                <a:cs typeface="Mangal"/>
              </a:rPr>
              <a:t> </a:t>
            </a:r>
          </a:p>
          <a:p>
            <a:pPr eaLnBrk="0" fontAlgn="base" hangingPunct="0">
              <a:spcBef>
                <a:spcPct val="0"/>
              </a:spcBef>
              <a:spcAft>
                <a:spcPts val="600"/>
              </a:spcAft>
            </a:pPr>
            <a:r>
              <a:rPr lang="hi-IN" sz="2000" dirty="0">
                <a:solidFill>
                  <a:srgbClr val="FFFFFF"/>
                </a:solidFill>
                <a:latin typeface="Arial Unicode MS" panose="020B0604020202020204" pitchFamily="34" charset="-128"/>
                <a:cs typeface="Arial Unicode MS" panose="020B0604020202020204" pitchFamily="34" charset="-128"/>
              </a:rPr>
              <a:t>यह जटिल नक्काशियों, </a:t>
            </a:r>
            <a:r>
              <a:rPr lang="hi-IN" sz="2000" dirty="0" err="1">
                <a:solidFill>
                  <a:srgbClr val="FFFFFF"/>
                </a:solidFill>
                <a:latin typeface="Arial Unicode MS" panose="020B0604020202020204" pitchFamily="34" charset="-128"/>
                <a:cs typeface="Arial Unicode MS" panose="020B0604020202020204" pitchFamily="34" charset="-128"/>
              </a:rPr>
              <a:t>भित्तिचित्रों</a:t>
            </a:r>
            <a:r>
              <a:rPr lang="hi-IN" sz="2000" dirty="0">
                <a:solidFill>
                  <a:srgbClr val="FFFFFF"/>
                </a:solidFill>
                <a:latin typeface="Arial Unicode MS" panose="020B0604020202020204" pitchFamily="34" charset="-128"/>
                <a:cs typeface="Arial Unicode MS" panose="020B0604020202020204" pitchFamily="34" charset="-128"/>
              </a:rPr>
              <a:t> और जाली के काम को दिखाता है, और शांतिपूर्ण वातावरण इस </a:t>
            </a:r>
            <a:r>
              <a:rPr lang="hi-IN" sz="2000" dirty="0" err="1">
                <a:solidFill>
                  <a:srgbClr val="FFFFFF"/>
                </a:solidFill>
                <a:latin typeface="Arial Unicode MS" panose="020B0604020202020204" pitchFamily="34" charset="-128"/>
                <a:cs typeface="Arial Unicode MS" panose="020B0604020202020204" pitchFamily="34" charset="-128"/>
              </a:rPr>
              <a:t>साइट</a:t>
            </a:r>
            <a:r>
              <a:rPr lang="hi-IN" sz="2000" dirty="0">
                <a:solidFill>
                  <a:srgbClr val="FFFFFF"/>
                </a:solidFill>
                <a:latin typeface="Arial Unicode MS" panose="020B0604020202020204" pitchFamily="34" charset="-128"/>
                <a:cs typeface="Arial Unicode MS" panose="020B0604020202020204" pitchFamily="34" charset="-128"/>
              </a:rPr>
              <a:t> की सुंदरता को बढ़ाता है</a:t>
            </a:r>
            <a:endParaRPr kumimoji="0" lang="en-US" sz="2000" b="0" i="0" u="none" strike="noStrike" cap="none" normalizeH="0" baseline="0" dirty="0">
              <a:ln>
                <a:noFill/>
              </a:ln>
              <a:solidFill>
                <a:srgbClr val="FFFFFF"/>
              </a:solidFill>
              <a:effectLst/>
              <a:latin typeface="Arial" panose="020B0604020202020204" pitchFamily="34" charset="0"/>
            </a:endParaRPr>
          </a:p>
        </p:txBody>
      </p:sp>
    </p:spTree>
    <p:extLst>
      <p:ext uri="{BB962C8B-B14F-4D97-AF65-F5344CB8AC3E}">
        <p14:creationId xmlns:p14="http://schemas.microsoft.com/office/powerpoint/2010/main" val="301632588"/>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9AA72BD9-2C5A-4EDC-931F-5AA08EACA0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2174" r="10961" b="1"/>
          <a:stretch/>
        </p:blipFill>
        <p:spPr>
          <a:xfrm>
            <a:off x="3522468" y="10"/>
            <a:ext cx="8669532" cy="6857990"/>
          </a:xfrm>
          <a:prstGeom prst="rect">
            <a:avLst/>
          </a:prstGeom>
        </p:spPr>
      </p:pic>
      <p:sp>
        <p:nvSpPr>
          <p:cNvPr id="34" name="Rectangle 33">
            <a:extLst>
              <a:ext uri="{FF2B5EF4-FFF2-40B4-BE49-F238E27FC236}">
                <a16:creationId xmlns:a16="http://schemas.microsoft.com/office/drawing/2014/main" id="{DD3981AC-7B61-4947-BCF3-F7AA7FA385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1"/>
          <p:cNvSpPr>
            <a:spLocks noGrp="1" noChangeArrowheads="1"/>
          </p:cNvSpPr>
          <p:nvPr>
            <p:ph type="title"/>
          </p:nvPr>
        </p:nvSpPr>
        <p:spPr bwMode="auto">
          <a:xfrm>
            <a:off x="371094" y="1161288"/>
            <a:ext cx="3438144" cy="1124712"/>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b" anchorCtr="0" compatLnSpc="1">
            <a:prstTxWarp prst="textNoShape">
              <a:avLst/>
            </a:prstTxWarp>
            <a:normAutofit/>
          </a:bodyPr>
          <a:lstStyle/>
          <a:p>
            <a:pPr marL="171450" marR="0" lvl="0" indent="-171450" fontAlgn="base">
              <a:spcAft>
                <a:spcPct val="0"/>
              </a:spcAft>
              <a:buClrTx/>
              <a:buSzTx/>
              <a:tabLst/>
            </a:pPr>
            <a:r>
              <a:rPr kumimoji="0" lang="en-US" sz="3600" b="0" i="0" u="none" strike="noStrike" cap="none" normalizeH="0" baseline="0" dirty="0" err="1">
                <a:ln>
                  <a:noFill/>
                </a:ln>
                <a:effectLst/>
              </a:rPr>
              <a:t>उपरकोट</a:t>
            </a:r>
            <a:r>
              <a:rPr kumimoji="0" lang="en-US" sz="3600" b="0" i="0" u="none" strike="noStrike" cap="none" normalizeH="0" baseline="0" dirty="0">
                <a:ln>
                  <a:noFill/>
                </a:ln>
                <a:effectLst/>
              </a:rPr>
              <a:t> </a:t>
            </a:r>
            <a:r>
              <a:rPr kumimoji="0" lang="en-US" sz="3600" b="0" i="0" u="none" strike="noStrike" cap="none" normalizeH="0" baseline="0" dirty="0" err="1">
                <a:ln>
                  <a:noFill/>
                </a:ln>
                <a:effectLst/>
              </a:rPr>
              <a:t>किला</a:t>
            </a:r>
            <a:endParaRPr kumimoji="0" lang="en-US" sz="3600" b="0" i="0" u="none" strike="noStrike" cap="none" normalizeH="0" baseline="0" dirty="0">
              <a:ln>
                <a:noFill/>
              </a:ln>
              <a:effectLst/>
            </a:endParaRPr>
          </a:p>
        </p:txBody>
      </p:sp>
      <p:sp>
        <p:nvSpPr>
          <p:cNvPr id="36" name="Rectangle 35">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8" name="Rectangle 37">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912363A3-011F-4407-A7A8-DEA348502D41}"/>
              </a:ext>
            </a:extLst>
          </p:cNvPr>
          <p:cNvSpPr txBox="1"/>
          <p:nvPr/>
        </p:nvSpPr>
        <p:spPr>
          <a:xfrm>
            <a:off x="371092" y="2718054"/>
            <a:ext cx="6201985" cy="3743970"/>
          </a:xfrm>
          <a:prstGeom prst="rect">
            <a:avLst/>
          </a:prstGeom>
        </p:spPr>
        <p:txBody>
          <a:bodyPr vert="horz" lIns="91440" tIns="45720" rIns="91440" bIns="45720" rtlCol="0" anchor="t">
            <a:noAutofit/>
          </a:bodyPr>
          <a:lstStyle/>
          <a:p>
            <a:pPr indent="-228600" fontAlgn="base">
              <a:lnSpc>
                <a:spcPct val="90000"/>
              </a:lnSpc>
              <a:spcAft>
                <a:spcPts val="600"/>
              </a:spcAft>
              <a:buFont typeface="Arial" panose="020B0604020202020204" pitchFamily="34" charset="0"/>
              <a:buChar char="•"/>
            </a:pPr>
            <a:r>
              <a:rPr lang="en-US" sz="2400" dirty="0" err="1">
                <a:latin typeface="Aparajita" panose="02020603050405020304" pitchFamily="18" charset="0"/>
                <a:cs typeface="Aparajita" panose="02020603050405020304" pitchFamily="18" charset="0"/>
              </a:rPr>
              <a:t>उपरकोट</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जूनागढ़</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पूर्व</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दिशा</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में</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स्थित</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एक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किला</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a:t>
            </a:r>
            <a:endParaRPr lang="en-US" sz="2400" dirty="0">
              <a:latin typeface="Aparajita" panose="02020603050405020304" pitchFamily="18" charset="0"/>
              <a:cs typeface="Aparajita" panose="02020603050405020304" pitchFamily="18" charset="0"/>
            </a:endParaRPr>
          </a:p>
          <a:p>
            <a:pPr indent="-228600" fontAlgn="base">
              <a:lnSpc>
                <a:spcPct val="90000"/>
              </a:lnSpc>
              <a:spcAft>
                <a:spcPts val="600"/>
              </a:spcAft>
              <a:buFont typeface="Arial" panose="020B0604020202020204" pitchFamily="34" charset="0"/>
              <a:buChar char="•"/>
            </a:pPr>
            <a:endParaRPr lang="en-US" sz="2400" dirty="0">
              <a:latin typeface="Aparajita" panose="02020603050405020304" pitchFamily="18" charset="0"/>
              <a:cs typeface="Aparajita" panose="02020603050405020304" pitchFamily="18" charset="0"/>
            </a:endParaRPr>
          </a:p>
          <a:p>
            <a:pPr indent="-228600" fontAlgn="base">
              <a:lnSpc>
                <a:spcPct val="90000"/>
              </a:lnSpc>
              <a:spcAft>
                <a:spcPts val="600"/>
              </a:spcAft>
              <a:buFont typeface="Arial" panose="020B0604020202020204" pitchFamily="34" charset="0"/>
              <a:buChar char="•"/>
            </a:pPr>
            <a:r>
              <a:rPr lang="en-US" sz="2400" dirty="0" err="1">
                <a:latin typeface="Aparajita" panose="02020603050405020304" pitchFamily="18" charset="0"/>
                <a:cs typeface="Aparajita" panose="02020603050405020304" pitchFamily="18" charset="0"/>
              </a:rPr>
              <a:t>कुछ</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स्थानों</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पर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विस्तृत</a:t>
            </a:r>
            <a:r>
              <a:rPr lang="en-US" sz="2400" dirty="0">
                <a:latin typeface="Aparajita" panose="02020603050405020304" pitchFamily="18" charset="0"/>
                <a:cs typeface="Aparajita" panose="02020603050405020304" pitchFamily="18" charset="0"/>
              </a:rPr>
              <a:t> 20 </a:t>
            </a:r>
            <a:r>
              <a:rPr lang="en-US" sz="2400" dirty="0" err="1">
                <a:latin typeface="Aparajita" panose="02020603050405020304" pitchFamily="18" charset="0"/>
                <a:cs typeface="Aparajita" panose="02020603050405020304" pitchFamily="18" charset="0"/>
              </a:rPr>
              <a:t>मीटर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ऊंची</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दीवारें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शामिल</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a:t>
            </a:r>
            <a:endParaRPr lang="en-US" sz="2400" dirty="0">
              <a:latin typeface="Aparajita" panose="02020603050405020304" pitchFamily="18" charset="0"/>
              <a:cs typeface="Aparajita" panose="02020603050405020304" pitchFamily="18" charset="0"/>
            </a:endParaRPr>
          </a:p>
          <a:p>
            <a:pPr indent="-228600" fontAlgn="base">
              <a:lnSpc>
                <a:spcPct val="90000"/>
              </a:lnSpc>
              <a:spcAft>
                <a:spcPts val="600"/>
              </a:spcAft>
              <a:buFont typeface="Arial" panose="020B0604020202020204" pitchFamily="34" charset="0"/>
              <a:buChar char="•"/>
            </a:pPr>
            <a:endParaRPr lang="en-US" sz="2400" dirty="0">
              <a:latin typeface="Aparajita" panose="02020603050405020304" pitchFamily="18" charset="0"/>
              <a:cs typeface="Aparajita" panose="02020603050405020304" pitchFamily="18" charset="0"/>
            </a:endParaRPr>
          </a:p>
          <a:p>
            <a:pPr indent="-228600" fontAlgn="base">
              <a:lnSpc>
                <a:spcPct val="90000"/>
              </a:lnSpc>
              <a:spcAft>
                <a:spcPts val="600"/>
              </a:spcAft>
              <a:buFont typeface="Arial" panose="020B0604020202020204" pitchFamily="34" charset="0"/>
              <a:buChar char="•"/>
            </a:pPr>
            <a:r>
              <a:rPr lang="en-US" sz="2400" dirty="0" err="1">
                <a:latin typeface="Aparajita" panose="02020603050405020304" pitchFamily="18" charset="0"/>
                <a:cs typeface="Aparajita" panose="02020603050405020304" pitchFamily="18" charset="0"/>
              </a:rPr>
              <a:t>किले</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दीवारों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भीतर</a:t>
            </a:r>
            <a:r>
              <a:rPr lang="en-US" sz="2400" dirty="0">
                <a:latin typeface="Aparajita" panose="02020603050405020304" pitchFamily="18" charset="0"/>
                <a:cs typeface="Aparajita" panose="02020603050405020304" pitchFamily="18" charset="0"/>
              </a:rPr>
              <a:t> 300 </a:t>
            </a:r>
            <a:r>
              <a:rPr lang="en-US" sz="2400" dirty="0" err="1">
                <a:latin typeface="Aparajita" panose="02020603050405020304" pitchFamily="18" charset="0"/>
                <a:cs typeface="Aparajita" panose="02020603050405020304" pitchFamily="18" charset="0"/>
              </a:rPr>
              <a:t>फीट</a:t>
            </a:r>
            <a:r>
              <a:rPr lang="en-US" sz="2400" dirty="0">
                <a:latin typeface="Aparajita" panose="02020603050405020304" pitchFamily="18" charset="0"/>
                <a:cs typeface="Aparajita" panose="02020603050405020304" pitchFamily="18" charset="0"/>
              </a:rPr>
              <a:t> </a:t>
            </a:r>
            <a:r>
              <a:rPr lang="hi-IN" sz="2400" dirty="0">
                <a:latin typeface="Aparajita" panose="02020603050405020304" pitchFamily="18" charset="0"/>
                <a:cs typeface="Aparajita" panose="02020603050405020304" pitchFamily="18" charset="0"/>
              </a:rPr>
              <a:t>गहरी</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खाई</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थी</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जिसमें</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मगरमच्छ</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रहते</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थे</a:t>
            </a:r>
            <a:r>
              <a:rPr lang="en-US" sz="2400" dirty="0">
                <a:latin typeface="Aparajita" panose="02020603050405020304" pitchFamily="18" charset="0"/>
                <a:cs typeface="Aparajita" panose="02020603050405020304" pitchFamily="18" charset="0"/>
              </a:rPr>
              <a:t>।</a:t>
            </a:r>
          </a:p>
          <a:p>
            <a:pPr indent="-228600" fontAlgn="base">
              <a:lnSpc>
                <a:spcPct val="90000"/>
              </a:lnSpc>
              <a:spcAft>
                <a:spcPts val="600"/>
              </a:spcAft>
              <a:buFont typeface="Arial" panose="020B0604020202020204" pitchFamily="34" charset="0"/>
              <a:buChar char="•"/>
            </a:pPr>
            <a:endParaRPr lang="en-US" sz="2400" dirty="0">
              <a:latin typeface="Aparajita" panose="02020603050405020304" pitchFamily="18" charset="0"/>
              <a:cs typeface="Aparajita" panose="02020603050405020304" pitchFamily="18" charset="0"/>
            </a:endParaRPr>
          </a:p>
          <a:p>
            <a:pPr indent="-228600" fontAlgn="base">
              <a:lnSpc>
                <a:spcPct val="90000"/>
              </a:lnSpc>
              <a:spcAft>
                <a:spcPts val="600"/>
              </a:spcAft>
              <a:buFont typeface="Arial" panose="020B0604020202020204" pitchFamily="34" charset="0"/>
              <a:buChar char="•"/>
            </a:pPr>
            <a:r>
              <a:rPr lang="en-US" sz="2400" dirty="0" err="1">
                <a:latin typeface="Aparajita" panose="02020603050405020304" pitchFamily="18" charset="0"/>
                <a:cs typeface="Aparajita" panose="02020603050405020304" pitchFamily="18" charset="0"/>
              </a:rPr>
              <a:t>माना</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जाता</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a:t>
            </a:r>
            <a:r>
              <a:rPr lang="en-US" sz="2400" dirty="0">
                <a:latin typeface="Aparajita" panose="02020603050405020304" pitchFamily="18" charset="0"/>
                <a:cs typeface="Aparajita" panose="02020603050405020304" pitchFamily="18" charset="0"/>
              </a:rPr>
              <a:t> </a:t>
            </a:r>
            <a:r>
              <a:rPr lang="hi-IN" sz="2400" dirty="0" err="1">
                <a:latin typeface="Aparajita" panose="02020603050405020304" pitchFamily="18" charset="0"/>
                <a:cs typeface="Aparajita" panose="02020603050405020304" pitchFamily="18" charset="0"/>
              </a:rPr>
              <a:t>उपरकोट</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किला</a:t>
            </a:r>
            <a:r>
              <a:rPr lang="en-US" sz="2400" dirty="0">
                <a:latin typeface="Aparajita" panose="02020603050405020304" pitchFamily="18" charset="0"/>
                <a:cs typeface="Aparajita" panose="02020603050405020304" pitchFamily="18" charset="0"/>
              </a:rPr>
              <a:t> 2300 </a:t>
            </a:r>
            <a:r>
              <a:rPr lang="en-US" sz="2400" dirty="0" err="1">
                <a:latin typeface="Aparajita" panose="02020603050405020304" pitchFamily="18" charset="0"/>
                <a:cs typeface="Aparajita" panose="02020603050405020304" pitchFamily="18" charset="0"/>
              </a:rPr>
              <a:t>साल</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पुराना</a:t>
            </a:r>
            <a:r>
              <a:rPr lang="en-US" sz="2400" dirty="0">
                <a:latin typeface="Aparajita" panose="02020603050405020304" pitchFamily="18" charset="0"/>
                <a:cs typeface="Aparajita" panose="02020603050405020304" pitchFamily="18" charset="0"/>
              </a:rPr>
              <a:t> </a:t>
            </a:r>
            <a:r>
              <a:rPr lang="en-US" sz="2400" dirty="0" err="1">
                <a:latin typeface="Aparajita" panose="02020603050405020304" pitchFamily="18" charset="0"/>
                <a:cs typeface="Aparajita" panose="02020603050405020304" pitchFamily="18" charset="0"/>
              </a:rPr>
              <a:t>है</a:t>
            </a:r>
            <a:r>
              <a:rPr lang="en-US" sz="2400" dirty="0">
                <a:latin typeface="Aparajita" panose="02020603050405020304" pitchFamily="18" charset="0"/>
                <a:cs typeface="Aparajita" panose="02020603050405020304" pitchFamily="18" charset="0"/>
              </a:rPr>
              <a:t> </a:t>
            </a:r>
          </a:p>
          <a:p>
            <a:pPr indent="-228600">
              <a:lnSpc>
                <a:spcPct val="90000"/>
              </a:lnSpc>
              <a:spcAft>
                <a:spcPts val="600"/>
              </a:spcAft>
              <a:buFont typeface="Arial" panose="020B0604020202020204" pitchFamily="34" charset="0"/>
              <a:buChar char="•"/>
            </a:pPr>
            <a:endParaRPr lang="en-US" sz="2400" dirty="0">
              <a:latin typeface="Aparajita" panose="02020603050405020304" pitchFamily="18" charset="0"/>
              <a:cs typeface="Aparajita" panose="02020603050405020304" pitchFamily="18" charset="0"/>
            </a:endParaRPr>
          </a:p>
        </p:txBody>
      </p:sp>
    </p:spTree>
    <p:extLst>
      <p:ext uri="{BB962C8B-B14F-4D97-AF65-F5344CB8AC3E}">
        <p14:creationId xmlns:p14="http://schemas.microsoft.com/office/powerpoint/2010/main" val="152815867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7C432AFE-B3D2-4BFF-BF8F-96C27AFF1A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large stone building&#10;&#10;Description automatically generated">
            <a:extLst>
              <a:ext uri="{FF2B5EF4-FFF2-40B4-BE49-F238E27FC236}">
                <a16:creationId xmlns:a16="http://schemas.microsoft.com/office/drawing/2014/main" id="{28AFB1BC-36D5-496A-9C51-E84ADEE79646}"/>
              </a:ext>
            </a:extLst>
          </p:cNvPr>
          <p:cNvPicPr>
            <a:picLocks noChangeAspect="1"/>
          </p:cNvPicPr>
          <p:nvPr/>
        </p:nvPicPr>
        <p:blipFill rotWithShape="1">
          <a:blip r:embed="rId2">
            <a:alphaModFix amt="40000"/>
            <a:extLst>
              <a:ext uri="{28A0092B-C50C-407E-A947-70E740481C1C}">
                <a14:useLocalDpi xmlns:a14="http://schemas.microsoft.com/office/drawing/2010/main" val="0"/>
              </a:ext>
            </a:extLst>
          </a:blip>
          <a:srcRect t="18459" b="6541"/>
          <a:stretch/>
        </p:blipFill>
        <p:spPr>
          <a:xfrm>
            <a:off x="20" y="10"/>
            <a:ext cx="12191979" cy="6857990"/>
          </a:xfrm>
          <a:prstGeom prst="rect">
            <a:avLst/>
          </a:prstGeom>
        </p:spPr>
      </p:pic>
      <p:sp>
        <p:nvSpPr>
          <p:cNvPr id="16" name="Rectangle 15">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01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8" name="Rectangle 17">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3241202"/>
            <a:ext cx="10506456"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1313B25A-38B3-44F7-96F9-063A0DDFF0E6}"/>
              </a:ext>
            </a:extLst>
          </p:cNvPr>
          <p:cNvSpPr txBox="1"/>
          <p:nvPr/>
        </p:nvSpPr>
        <p:spPr>
          <a:xfrm>
            <a:off x="841248" y="3502152"/>
            <a:ext cx="10506456" cy="2670048"/>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sz="2000" dirty="0" err="1"/>
              <a:t>यह</a:t>
            </a:r>
            <a:r>
              <a:rPr lang="en-US" sz="2000" dirty="0"/>
              <a:t> </a:t>
            </a:r>
            <a:r>
              <a:rPr lang="en-US" sz="2000" dirty="0" err="1"/>
              <a:t>भुज</a:t>
            </a:r>
            <a:r>
              <a:rPr lang="en-US" sz="2000" dirty="0"/>
              <a:t> </a:t>
            </a:r>
            <a:r>
              <a:rPr lang="en-US" sz="2000" dirty="0" err="1"/>
              <a:t>के</a:t>
            </a:r>
            <a:r>
              <a:rPr lang="en-US" sz="2000" dirty="0"/>
              <a:t> </a:t>
            </a:r>
            <a:r>
              <a:rPr lang="en-US" sz="2000" dirty="0" err="1"/>
              <a:t>महाराव</a:t>
            </a:r>
            <a:r>
              <a:rPr lang="en-US" sz="2000" dirty="0"/>
              <a:t> </a:t>
            </a:r>
            <a:r>
              <a:rPr lang="en-US" sz="2000" dirty="0" err="1"/>
              <a:t>श्री</a:t>
            </a:r>
            <a:r>
              <a:rPr lang="en-US" sz="2000" dirty="0"/>
              <a:t> </a:t>
            </a:r>
            <a:r>
              <a:rPr lang="en-US" sz="2000" dirty="0" err="1"/>
              <a:t>खेंगारी</a:t>
            </a:r>
            <a:r>
              <a:rPr lang="en-US" sz="2000" dirty="0"/>
              <a:t> </a:t>
            </a:r>
            <a:r>
              <a:rPr lang="en-US" sz="2000" dirty="0" err="1"/>
              <a:t>जी</a:t>
            </a:r>
            <a:r>
              <a:rPr lang="en-US" sz="2000" dirty="0"/>
              <a:t> </a:t>
            </a:r>
            <a:r>
              <a:rPr lang="en-US" sz="2000" dirty="0" err="1"/>
              <a:t>तृतीय</a:t>
            </a:r>
            <a:r>
              <a:rPr lang="en-US" sz="2000" dirty="0"/>
              <a:t> </a:t>
            </a:r>
            <a:r>
              <a:rPr lang="en-US" sz="2000" dirty="0" err="1"/>
              <a:t>द्वारा</a:t>
            </a:r>
            <a:r>
              <a:rPr lang="en-US" sz="2000" dirty="0"/>
              <a:t> </a:t>
            </a:r>
            <a:r>
              <a:rPr lang="en-US" sz="2000" dirty="0" err="1"/>
              <a:t>बनाया</a:t>
            </a:r>
            <a:r>
              <a:rPr lang="en-US" sz="2000" dirty="0"/>
              <a:t> </a:t>
            </a:r>
            <a:r>
              <a:rPr lang="en-US" sz="2000" dirty="0" err="1"/>
              <a:t>गया</a:t>
            </a:r>
            <a:r>
              <a:rPr lang="en-US" sz="2000" dirty="0"/>
              <a:t> </a:t>
            </a:r>
            <a:r>
              <a:rPr lang="en-US" sz="2000" dirty="0" err="1"/>
              <a:t>था</a:t>
            </a:r>
            <a:r>
              <a:rPr lang="en-US" sz="2000" dirty="0"/>
              <a:t> |</a:t>
            </a:r>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r>
              <a:rPr lang="en-US" sz="2000" dirty="0" err="1"/>
              <a:t>इसका</a:t>
            </a:r>
            <a:r>
              <a:rPr lang="en-US" sz="2000" dirty="0"/>
              <a:t> </a:t>
            </a:r>
            <a:r>
              <a:rPr lang="en-US" sz="2000" dirty="0" err="1"/>
              <a:t>निर्माण</a:t>
            </a:r>
            <a:r>
              <a:rPr lang="en-US" sz="2000" dirty="0"/>
              <a:t> 1920  </a:t>
            </a:r>
            <a:r>
              <a:rPr lang="en-US" sz="2000" dirty="0" err="1"/>
              <a:t>से</a:t>
            </a:r>
            <a:r>
              <a:rPr lang="en-US" sz="2000" dirty="0"/>
              <a:t> </a:t>
            </a:r>
            <a:r>
              <a:rPr lang="en-US" sz="2000" dirty="0" err="1"/>
              <a:t>शुरू</a:t>
            </a:r>
            <a:r>
              <a:rPr lang="en-US" sz="2000" dirty="0"/>
              <a:t> </a:t>
            </a:r>
            <a:r>
              <a:rPr lang="en-US" sz="2000" dirty="0" err="1"/>
              <a:t>हुआ</a:t>
            </a:r>
            <a:r>
              <a:rPr lang="en-US" sz="2000" dirty="0"/>
              <a:t> </a:t>
            </a:r>
            <a:r>
              <a:rPr lang="en-US" sz="2000" dirty="0" err="1"/>
              <a:t>एवं</a:t>
            </a:r>
            <a:r>
              <a:rPr lang="en-US" sz="2000" dirty="0"/>
              <a:t> 1928 </a:t>
            </a:r>
            <a:r>
              <a:rPr lang="en-US" sz="2000" dirty="0" err="1"/>
              <a:t>को</a:t>
            </a:r>
            <a:r>
              <a:rPr lang="en-US" sz="2000" dirty="0"/>
              <a:t> </a:t>
            </a:r>
            <a:r>
              <a:rPr lang="en-US" sz="2000" dirty="0" err="1"/>
              <a:t>समाप्त</a:t>
            </a:r>
            <a:r>
              <a:rPr lang="en-US" sz="2000" dirty="0"/>
              <a:t> </a:t>
            </a:r>
            <a:r>
              <a:rPr lang="en-US" sz="2000" dirty="0" err="1"/>
              <a:t>हुआ</a:t>
            </a:r>
            <a:r>
              <a:rPr lang="en-US" sz="2000" dirty="0"/>
              <a:t> |</a:t>
            </a:r>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r>
              <a:rPr lang="en-US" sz="2000" dirty="0" err="1"/>
              <a:t>इस</a:t>
            </a:r>
            <a:r>
              <a:rPr lang="en-US" sz="2000" dirty="0"/>
              <a:t> </a:t>
            </a:r>
            <a:r>
              <a:rPr lang="en-US" sz="2000" dirty="0" err="1"/>
              <a:t>महल</a:t>
            </a:r>
            <a:r>
              <a:rPr lang="en-US" sz="2000" dirty="0"/>
              <a:t> </a:t>
            </a:r>
            <a:r>
              <a:rPr lang="en-US" sz="2000" dirty="0" err="1"/>
              <a:t>को</a:t>
            </a:r>
            <a:r>
              <a:rPr lang="en-US" sz="2000" dirty="0"/>
              <a:t> </a:t>
            </a:r>
            <a:r>
              <a:rPr lang="en-US" sz="2000" dirty="0" err="1"/>
              <a:t>भुज</a:t>
            </a:r>
            <a:r>
              <a:rPr lang="en-US" sz="2000" dirty="0"/>
              <a:t> </a:t>
            </a:r>
            <a:r>
              <a:rPr lang="en-US" sz="2000" dirty="0" err="1"/>
              <a:t>के</a:t>
            </a:r>
            <a:r>
              <a:rPr lang="en-US" sz="2000" dirty="0"/>
              <a:t> </a:t>
            </a:r>
            <a:r>
              <a:rPr lang="en-US" sz="2000" dirty="0" err="1"/>
              <a:t>महराजा</a:t>
            </a:r>
            <a:r>
              <a:rPr lang="en-US" sz="2000" dirty="0"/>
              <a:t> </a:t>
            </a:r>
            <a:r>
              <a:rPr lang="en-US" sz="2000" dirty="0" err="1"/>
              <a:t>एवं</a:t>
            </a:r>
            <a:r>
              <a:rPr lang="en-US" sz="2000" dirty="0"/>
              <a:t> </a:t>
            </a:r>
            <a:r>
              <a:rPr lang="en-US" sz="2000" dirty="0" err="1"/>
              <a:t>युवराज</a:t>
            </a:r>
            <a:r>
              <a:rPr lang="en-US" sz="2000" dirty="0"/>
              <a:t> </a:t>
            </a:r>
            <a:r>
              <a:rPr lang="en-US" sz="2000" dirty="0" err="1"/>
              <a:t>ग्रीष्मकालीन</a:t>
            </a:r>
            <a:r>
              <a:rPr lang="en-US" sz="2000" dirty="0"/>
              <a:t> </a:t>
            </a:r>
            <a:r>
              <a:rPr lang="en-US" sz="2000" dirty="0" err="1"/>
              <a:t>विश्राम</a:t>
            </a:r>
            <a:r>
              <a:rPr lang="en-US" sz="2000" dirty="0"/>
              <a:t> </a:t>
            </a:r>
            <a:r>
              <a:rPr lang="en-US" sz="2000" dirty="0" err="1"/>
              <a:t>स्थल</a:t>
            </a:r>
            <a:r>
              <a:rPr lang="en-US" sz="2000" dirty="0"/>
              <a:t> </a:t>
            </a:r>
            <a:r>
              <a:rPr lang="en-US" sz="2000" dirty="0" err="1"/>
              <a:t>के</a:t>
            </a:r>
            <a:r>
              <a:rPr lang="en-US" sz="2000" dirty="0"/>
              <a:t> </a:t>
            </a:r>
            <a:r>
              <a:rPr lang="en-US" sz="2000" dirty="0" err="1"/>
              <a:t>लिए</a:t>
            </a:r>
            <a:r>
              <a:rPr lang="en-US" sz="2000" dirty="0"/>
              <a:t> </a:t>
            </a:r>
            <a:r>
              <a:rPr lang="en-US" sz="2000" dirty="0" err="1"/>
              <a:t>उपयोग</a:t>
            </a:r>
            <a:r>
              <a:rPr lang="en-US" sz="2000" dirty="0"/>
              <a:t> </a:t>
            </a:r>
            <a:r>
              <a:rPr lang="en-US" sz="2000" dirty="0" err="1"/>
              <a:t>में</a:t>
            </a:r>
            <a:r>
              <a:rPr lang="en-US" sz="2000" dirty="0"/>
              <a:t> </a:t>
            </a:r>
            <a:r>
              <a:rPr lang="en-US" sz="2000" dirty="0" err="1"/>
              <a:t>लिया</a:t>
            </a:r>
            <a:r>
              <a:rPr lang="en-US" sz="2000" dirty="0"/>
              <a:t> </a:t>
            </a:r>
            <a:r>
              <a:rPr lang="en-US" sz="2000" dirty="0" err="1"/>
              <a:t>करते</a:t>
            </a:r>
            <a:r>
              <a:rPr lang="en-US" sz="2000" dirty="0"/>
              <a:t> </a:t>
            </a:r>
            <a:r>
              <a:rPr lang="en-US" sz="2000" dirty="0" err="1"/>
              <a:t>थे</a:t>
            </a:r>
            <a:r>
              <a:rPr lang="en-US" sz="2000" dirty="0"/>
              <a:t> |</a:t>
            </a:r>
          </a:p>
        </p:txBody>
      </p:sp>
      <p:sp>
        <p:nvSpPr>
          <p:cNvPr id="6" name="TextBox 5">
            <a:extLst>
              <a:ext uri="{FF2B5EF4-FFF2-40B4-BE49-F238E27FC236}">
                <a16:creationId xmlns:a16="http://schemas.microsoft.com/office/drawing/2014/main" id="{57A49AEA-6CD5-4EA7-BA71-D74FD7B9BE9B}"/>
              </a:ext>
            </a:extLst>
          </p:cNvPr>
          <p:cNvSpPr txBox="1"/>
          <p:nvPr/>
        </p:nvSpPr>
        <p:spPr>
          <a:xfrm>
            <a:off x="1262743" y="1930400"/>
            <a:ext cx="4020457" cy="646331"/>
          </a:xfrm>
          <a:prstGeom prst="rect">
            <a:avLst/>
          </a:prstGeom>
          <a:noFill/>
        </p:spPr>
        <p:txBody>
          <a:bodyPr wrap="square" rtlCol="0">
            <a:spAutoFit/>
          </a:bodyPr>
          <a:lstStyle/>
          <a:p>
            <a:pPr>
              <a:spcAft>
                <a:spcPts val="600"/>
              </a:spcAft>
            </a:pPr>
            <a:r>
              <a:rPr lang="hi-IN" sz="3600" b="1" dirty="0"/>
              <a:t>विजय विलास </a:t>
            </a:r>
            <a:r>
              <a:rPr lang="hi-IN" sz="3600" b="1" dirty="0" err="1"/>
              <a:t>पैलेस</a:t>
            </a:r>
            <a:endParaRPr lang="en-IN" sz="3600" b="1" dirty="0"/>
          </a:p>
        </p:txBody>
      </p:sp>
    </p:spTree>
    <p:extLst>
      <p:ext uri="{BB962C8B-B14F-4D97-AF65-F5344CB8AC3E}">
        <p14:creationId xmlns:p14="http://schemas.microsoft.com/office/powerpoint/2010/main" val="2405000335"/>
      </p:ext>
    </p:extLst>
  </p:cSld>
  <p:clrMapOvr>
    <a:overrideClrMapping bg1="dk1" tx1="lt1" bg2="dk2" tx2="lt2" accent1="accent1" accent2="accent2" accent3="accent3" accent4="accent4" accent5="accent5" accent6="accent6" hlink="hlink" folHlink="folHlink"/>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large old building with many windows&#10;&#10;Description automatically generated">
            <a:extLst>
              <a:ext uri="{FF2B5EF4-FFF2-40B4-BE49-F238E27FC236}">
                <a16:creationId xmlns:a16="http://schemas.microsoft.com/office/drawing/2014/main" id="{EB716186-BAD2-4A93-B15C-503F645A83B7}"/>
              </a:ext>
            </a:extLst>
          </p:cNvPr>
          <p:cNvPicPr>
            <a:picLocks noChangeAspect="1"/>
          </p:cNvPicPr>
          <p:nvPr/>
        </p:nvPicPr>
        <p:blipFill rotWithShape="1">
          <a:blip r:embed="rId2">
            <a:duotone>
              <a:prstClr val="black"/>
              <a:schemeClr val="tx2">
                <a:tint val="45000"/>
                <a:satMod val="400000"/>
              </a:schemeClr>
            </a:duotone>
            <a:alphaModFix amt="35000"/>
            <a:extLst>
              <a:ext uri="{28A0092B-C50C-407E-A947-70E740481C1C}">
                <a14:useLocalDpi xmlns:a14="http://schemas.microsoft.com/office/drawing/2010/main" val="0"/>
              </a:ext>
            </a:extLst>
          </a:blip>
          <a:srcRect t="15756"/>
          <a:stretch/>
        </p:blipFill>
        <p:spPr>
          <a:xfrm>
            <a:off x="-19" y="10"/>
            <a:ext cx="12192000" cy="6855948"/>
          </a:xfrm>
          <a:prstGeom prst="rect">
            <a:avLst/>
          </a:prstGeom>
        </p:spPr>
      </p:pic>
      <p:sp>
        <p:nvSpPr>
          <p:cNvPr id="6" name="TextBox 5">
            <a:extLst>
              <a:ext uri="{FF2B5EF4-FFF2-40B4-BE49-F238E27FC236}">
                <a16:creationId xmlns:a16="http://schemas.microsoft.com/office/drawing/2014/main" id="{57A49AEA-6CD5-4EA7-BA71-D74FD7B9BE9B}"/>
              </a:ext>
            </a:extLst>
          </p:cNvPr>
          <p:cNvSpPr txBox="1"/>
          <p:nvPr/>
        </p:nvSpPr>
        <p:spPr>
          <a:xfrm>
            <a:off x="460135" y="581159"/>
            <a:ext cx="5277333" cy="1325563"/>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4400" b="1" kern="1200" dirty="0" err="1">
                <a:solidFill>
                  <a:schemeClr val="tx1"/>
                </a:solidFill>
                <a:latin typeface="+mj-lt"/>
                <a:ea typeface="+mj-ea"/>
                <a:cs typeface="+mj-cs"/>
              </a:rPr>
              <a:t>उदवाडा</a:t>
            </a:r>
            <a:r>
              <a:rPr lang="en-US" sz="4400" b="1" kern="1200" dirty="0">
                <a:solidFill>
                  <a:schemeClr val="tx1"/>
                </a:solidFill>
                <a:latin typeface="+mj-lt"/>
                <a:ea typeface="+mj-ea"/>
                <a:cs typeface="+mj-cs"/>
              </a:rPr>
              <a:t> </a:t>
            </a:r>
            <a:r>
              <a:rPr lang="en-US" sz="4400" b="1" kern="1200" dirty="0" err="1">
                <a:solidFill>
                  <a:schemeClr val="tx1"/>
                </a:solidFill>
                <a:latin typeface="+mj-lt"/>
                <a:ea typeface="+mj-ea"/>
                <a:cs typeface="+mj-cs"/>
              </a:rPr>
              <a:t>पारसी</a:t>
            </a:r>
            <a:r>
              <a:rPr lang="en-US" sz="4400" b="1" kern="1200" dirty="0">
                <a:solidFill>
                  <a:schemeClr val="tx1"/>
                </a:solidFill>
                <a:latin typeface="+mj-lt"/>
                <a:ea typeface="+mj-ea"/>
                <a:cs typeface="+mj-cs"/>
              </a:rPr>
              <a:t> </a:t>
            </a:r>
            <a:r>
              <a:rPr lang="en-US" sz="4400" b="1" kern="1200" dirty="0" err="1">
                <a:solidFill>
                  <a:schemeClr val="tx1"/>
                </a:solidFill>
                <a:latin typeface="+mj-lt"/>
                <a:ea typeface="+mj-ea"/>
                <a:cs typeface="+mj-cs"/>
              </a:rPr>
              <a:t>मंदिर</a:t>
            </a:r>
            <a:endParaRPr lang="en-US" sz="4400" b="1" kern="1200" dirty="0">
              <a:solidFill>
                <a:schemeClr val="tx1"/>
              </a:solidFill>
              <a:latin typeface="+mj-lt"/>
              <a:ea typeface="+mj-ea"/>
              <a:cs typeface="+mj-cs"/>
            </a:endParaRPr>
          </a:p>
        </p:txBody>
      </p:sp>
      <p:sp>
        <p:nvSpPr>
          <p:cNvPr id="7" name="TextBox 6">
            <a:extLst>
              <a:ext uri="{FF2B5EF4-FFF2-40B4-BE49-F238E27FC236}">
                <a16:creationId xmlns:a16="http://schemas.microsoft.com/office/drawing/2014/main" id="{1313B25A-38B3-44F7-96F9-063A0DDFF0E6}"/>
              </a:ext>
            </a:extLst>
          </p:cNvPr>
          <p:cNvSpPr txBox="1"/>
          <p:nvPr/>
        </p:nvSpPr>
        <p:spPr>
          <a:xfrm>
            <a:off x="460135" y="1906721"/>
            <a:ext cx="5618296" cy="4370119"/>
          </a:xfrm>
          <a:prstGeom prst="rect">
            <a:avLst/>
          </a:prstGeom>
        </p:spPr>
        <p:txBody>
          <a:bodyPr vert="horz" lIns="91440" tIns="45720" rIns="91440" bIns="45720" rtlCol="0" anchor="t">
            <a:normAutofit lnSpcReduction="10000"/>
          </a:bodyPr>
          <a:lstStyle/>
          <a:p>
            <a:pPr indent="-228600">
              <a:lnSpc>
                <a:spcPct val="90000"/>
              </a:lnSpc>
              <a:spcAft>
                <a:spcPts val="600"/>
              </a:spcAft>
              <a:buFont typeface="Arial" panose="020B0604020202020204" pitchFamily="34" charset="0"/>
              <a:buChar char="•"/>
            </a:pPr>
            <a:r>
              <a:rPr lang="en-US" sz="2800" dirty="0" err="1">
                <a:latin typeface="Aparajita" panose="02020603050405020304" pitchFamily="18" charset="0"/>
                <a:cs typeface="Aparajita" panose="02020603050405020304" pitchFamily="18" charset="0"/>
              </a:rPr>
              <a:t>यह</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मंदिर</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पारसी</a:t>
            </a:r>
            <a:r>
              <a:rPr lang="en-US" sz="2800" dirty="0">
                <a:latin typeface="Aparajita" panose="02020603050405020304" pitchFamily="18" charset="0"/>
                <a:cs typeface="Aparajita" panose="02020603050405020304" pitchFamily="18" charset="0"/>
              </a:rPr>
              <a:t>  </a:t>
            </a:r>
            <a:r>
              <a:rPr lang="hi-IN" sz="2800" dirty="0" err="1">
                <a:latin typeface="Aparajita" panose="02020603050405020304" pitchFamily="18" charset="0"/>
                <a:cs typeface="Aparajita" panose="02020603050405020304" pitchFamily="18" charset="0"/>
              </a:rPr>
              <a:t>धर्मावलम्बियों</a:t>
            </a:r>
            <a:r>
              <a:rPr lang="hi-IN"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का</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मुख्य</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तीर्थ</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स्थल</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है</a:t>
            </a:r>
            <a:r>
              <a:rPr lang="en-US" sz="2800" dirty="0">
                <a:latin typeface="Aparajita" panose="02020603050405020304" pitchFamily="18" charset="0"/>
                <a:cs typeface="Aparajita" panose="02020603050405020304" pitchFamily="18" charset="0"/>
              </a:rPr>
              <a:t> </a:t>
            </a:r>
          </a:p>
          <a:p>
            <a:pPr indent="-228600">
              <a:lnSpc>
                <a:spcPct val="90000"/>
              </a:lnSpc>
              <a:spcAft>
                <a:spcPts val="600"/>
              </a:spcAft>
              <a:buFont typeface="Arial" panose="020B0604020202020204" pitchFamily="34" charset="0"/>
              <a:buChar char="•"/>
            </a:pPr>
            <a:endParaRPr lang="en-US" sz="2800" dirty="0">
              <a:latin typeface="Aparajita" panose="02020603050405020304" pitchFamily="18" charset="0"/>
              <a:cs typeface="Aparajita" panose="02020603050405020304" pitchFamily="18" charset="0"/>
            </a:endParaRPr>
          </a:p>
          <a:p>
            <a:pPr indent="-228600">
              <a:lnSpc>
                <a:spcPct val="90000"/>
              </a:lnSpc>
              <a:spcAft>
                <a:spcPts val="600"/>
              </a:spcAft>
              <a:buFont typeface="Arial" panose="020B0604020202020204" pitchFamily="34" charset="0"/>
              <a:buChar char="•"/>
            </a:pPr>
            <a:r>
              <a:rPr lang="en-US" sz="2800" dirty="0" err="1">
                <a:latin typeface="Aparajita" panose="02020603050405020304" pitchFamily="18" charset="0"/>
                <a:cs typeface="Aparajita" panose="02020603050405020304" pitchFamily="18" charset="0"/>
              </a:rPr>
              <a:t>यह</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सूरत</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के</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पास</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वलसाड़</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जिले</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में</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स्थित</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है</a:t>
            </a:r>
            <a:r>
              <a:rPr lang="en-US" sz="2800" dirty="0">
                <a:latin typeface="Aparajita" panose="02020603050405020304" pitchFamily="18" charset="0"/>
                <a:cs typeface="Aparajita" panose="02020603050405020304" pitchFamily="18" charset="0"/>
              </a:rPr>
              <a:t> |</a:t>
            </a:r>
          </a:p>
          <a:p>
            <a:pPr indent="-228600">
              <a:lnSpc>
                <a:spcPct val="90000"/>
              </a:lnSpc>
              <a:spcAft>
                <a:spcPts val="600"/>
              </a:spcAft>
              <a:buFont typeface="Arial" panose="020B0604020202020204" pitchFamily="34" charset="0"/>
              <a:buChar char="•"/>
            </a:pPr>
            <a:endParaRPr lang="en-US" sz="2800" dirty="0">
              <a:latin typeface="Aparajita" panose="02020603050405020304" pitchFamily="18" charset="0"/>
              <a:cs typeface="Aparajita" panose="02020603050405020304" pitchFamily="18" charset="0"/>
            </a:endParaRPr>
          </a:p>
          <a:p>
            <a:pPr indent="-228600">
              <a:lnSpc>
                <a:spcPct val="90000"/>
              </a:lnSpc>
              <a:spcAft>
                <a:spcPts val="600"/>
              </a:spcAft>
              <a:buFont typeface="Arial" panose="020B0604020202020204" pitchFamily="34" charset="0"/>
              <a:buChar char="•"/>
            </a:pPr>
            <a:r>
              <a:rPr lang="en-US" sz="2800" dirty="0" err="1">
                <a:latin typeface="Aparajita" panose="02020603050405020304" pitchFamily="18" charset="0"/>
                <a:cs typeface="Aparajita" panose="02020603050405020304" pitchFamily="18" charset="0"/>
              </a:rPr>
              <a:t>पारसियों</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का</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भारत</a:t>
            </a:r>
            <a:r>
              <a:rPr lang="en-US" sz="2800" dirty="0">
                <a:latin typeface="Aparajita" panose="02020603050405020304" pitchFamily="18" charset="0"/>
                <a:cs typeface="Aparajita" panose="02020603050405020304" pitchFamily="18" charset="0"/>
              </a:rPr>
              <a:t> </a:t>
            </a:r>
            <a:r>
              <a:rPr lang="hi-IN" sz="2800" dirty="0">
                <a:latin typeface="Aparajita" panose="02020603050405020304" pitchFamily="18" charset="0"/>
                <a:cs typeface="Aparajita" panose="02020603050405020304" pitchFamily="18" charset="0"/>
              </a:rPr>
              <a:t>प्रथम </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आगमन</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संजन</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नाम</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के</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एक</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शहर</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में</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हुआ</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था</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जो</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उदवाडा</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से</a:t>
            </a:r>
            <a:r>
              <a:rPr lang="en-US" sz="2800" dirty="0">
                <a:latin typeface="Aparajita" panose="02020603050405020304" pitchFamily="18" charset="0"/>
                <a:cs typeface="Aparajita" panose="02020603050405020304" pitchFamily="18" charset="0"/>
              </a:rPr>
              <a:t> 30 </a:t>
            </a:r>
            <a:r>
              <a:rPr lang="en-US" sz="2800" dirty="0" err="1">
                <a:latin typeface="Aparajita" panose="02020603050405020304" pitchFamily="18" charset="0"/>
                <a:cs typeface="Aparajita" panose="02020603050405020304" pitchFamily="18" charset="0"/>
              </a:rPr>
              <a:t>किमी</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दूर</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है</a:t>
            </a:r>
            <a:r>
              <a:rPr lang="en-US" sz="2800" dirty="0">
                <a:latin typeface="Aparajita" panose="02020603050405020304" pitchFamily="18" charset="0"/>
                <a:cs typeface="Aparajita" panose="02020603050405020304" pitchFamily="18" charset="0"/>
              </a:rPr>
              <a:t> |</a:t>
            </a:r>
          </a:p>
          <a:p>
            <a:pPr indent="-228600">
              <a:lnSpc>
                <a:spcPct val="90000"/>
              </a:lnSpc>
              <a:spcAft>
                <a:spcPts val="600"/>
              </a:spcAft>
              <a:buFont typeface="Arial" panose="020B0604020202020204" pitchFamily="34" charset="0"/>
              <a:buChar char="•"/>
            </a:pPr>
            <a:endParaRPr lang="en-US" sz="2800" dirty="0">
              <a:latin typeface="Aparajita" panose="02020603050405020304" pitchFamily="18" charset="0"/>
              <a:cs typeface="Aparajita" panose="02020603050405020304" pitchFamily="18" charset="0"/>
            </a:endParaRPr>
          </a:p>
          <a:p>
            <a:pPr indent="-228600">
              <a:lnSpc>
                <a:spcPct val="90000"/>
              </a:lnSpc>
              <a:spcAft>
                <a:spcPts val="600"/>
              </a:spcAft>
              <a:buFont typeface="Arial" panose="020B0604020202020204" pitchFamily="34" charset="0"/>
              <a:buChar char="•"/>
            </a:pPr>
            <a:r>
              <a:rPr lang="en-US" sz="2800" dirty="0" err="1">
                <a:latin typeface="Aparajita" panose="02020603050405020304" pitchFamily="18" charset="0"/>
                <a:cs typeface="Aparajita" panose="02020603050405020304" pitchFamily="18" charset="0"/>
              </a:rPr>
              <a:t>इस</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मंदिर</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में</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पवित्र</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अग्नि</a:t>
            </a:r>
            <a:r>
              <a:rPr lang="en-US" sz="2800" dirty="0">
                <a:latin typeface="Aparajita" panose="02020603050405020304" pitchFamily="18" charset="0"/>
                <a:cs typeface="Aparajita" panose="02020603050405020304" pitchFamily="18" charset="0"/>
              </a:rPr>
              <a:t> </a:t>
            </a:r>
            <a:r>
              <a:rPr lang="en-US" sz="2800" dirty="0" err="1">
                <a:latin typeface="Aparajita" panose="02020603050405020304" pitchFamily="18" charset="0"/>
                <a:cs typeface="Aparajita" panose="02020603050405020304" pitchFamily="18" charset="0"/>
              </a:rPr>
              <a:t>निरंतर</a:t>
            </a:r>
            <a:r>
              <a:rPr lang="en-US" sz="2800" dirty="0">
                <a:latin typeface="Aparajita" panose="02020603050405020304" pitchFamily="18" charset="0"/>
                <a:cs typeface="Aparajita" panose="02020603050405020304" pitchFamily="18" charset="0"/>
              </a:rPr>
              <a:t>  </a:t>
            </a:r>
            <a:r>
              <a:rPr lang="hi-IN" sz="2800" dirty="0">
                <a:latin typeface="Aparajita" panose="02020603050405020304" pitchFamily="18" charset="0"/>
                <a:cs typeface="Aparajita" panose="02020603050405020304" pitchFamily="18" charset="0"/>
              </a:rPr>
              <a:t>जलती रहती है | </a:t>
            </a:r>
            <a:endParaRPr lang="en-US" sz="2800" dirty="0">
              <a:latin typeface="Aparajita" panose="02020603050405020304" pitchFamily="18" charset="0"/>
              <a:cs typeface="Aparajita" panose="02020603050405020304" pitchFamily="18" charset="0"/>
            </a:endParaRPr>
          </a:p>
        </p:txBody>
      </p:sp>
      <p:sp>
        <p:nvSpPr>
          <p:cNvPr id="36" name="Freeform 49">
            <a:extLst>
              <a:ext uri="{FF2B5EF4-FFF2-40B4-BE49-F238E27FC236}">
                <a16:creationId xmlns:a16="http://schemas.microsoft.com/office/drawing/2014/main" id="{EF9B8DF2-C3F5-49A2-94D2-F7B65A0F1F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13914" y="581159"/>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alpha val="80000"/>
            </a:srgbClr>
          </a:solidFill>
          <a:ln w="317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descr="A person wearing a suit and tie&#10;&#10;Description automatically generated">
            <a:extLst>
              <a:ext uri="{FF2B5EF4-FFF2-40B4-BE49-F238E27FC236}">
                <a16:creationId xmlns:a16="http://schemas.microsoft.com/office/drawing/2014/main" id="{5D2CF2EC-EBD0-4044-B7E9-AC42CAFD14DA}"/>
              </a:ext>
            </a:extLst>
          </p:cNvPr>
          <p:cNvPicPr>
            <a:picLocks noChangeAspect="1"/>
          </p:cNvPicPr>
          <p:nvPr/>
        </p:nvPicPr>
        <p:blipFill rotWithShape="1">
          <a:blip r:embed="rId3">
            <a:extLst>
              <a:ext uri="{28A0092B-C50C-407E-A947-70E740481C1C}">
                <a14:useLocalDpi xmlns:a14="http://schemas.microsoft.com/office/drawing/2010/main" val="0"/>
              </a:ext>
            </a:extLst>
          </a:blip>
          <a:srcRect r="25917"/>
          <a:stretch/>
        </p:blipFill>
        <p:spPr>
          <a:xfrm>
            <a:off x="6893344" y="760562"/>
            <a:ext cx="5298683" cy="6097438"/>
          </a:xfrm>
          <a:custGeom>
            <a:avLst/>
            <a:gdLst/>
            <a:ahLst/>
            <a:cxnLst/>
            <a:rect l="l" t="t" r="r" b="b"/>
            <a:pathLst>
              <a:path w="5298683" h="6097438">
                <a:moveTo>
                  <a:pt x="3120528" y="0"/>
                </a:moveTo>
                <a:cubicBezTo>
                  <a:pt x="3874524" y="0"/>
                  <a:pt x="4566062" y="267415"/>
                  <a:pt x="5105473" y="712577"/>
                </a:cubicBezTo>
                <a:lnTo>
                  <a:pt x="5298683" y="888178"/>
                </a:lnTo>
                <a:lnTo>
                  <a:pt x="5298683" y="5352876"/>
                </a:lnTo>
                <a:lnTo>
                  <a:pt x="5105473" y="5528477"/>
                </a:lnTo>
                <a:cubicBezTo>
                  <a:pt x="4874296" y="5719261"/>
                  <a:pt x="4615179" y="5877397"/>
                  <a:pt x="4335177" y="5995828"/>
                </a:cubicBezTo>
                <a:lnTo>
                  <a:pt x="4057556" y="6097438"/>
                </a:lnTo>
                <a:lnTo>
                  <a:pt x="2183499" y="6097438"/>
                </a:lnTo>
                <a:lnTo>
                  <a:pt x="1905878" y="5995828"/>
                </a:lnTo>
                <a:cubicBezTo>
                  <a:pt x="785873" y="5522106"/>
                  <a:pt x="0" y="4413092"/>
                  <a:pt x="0" y="3120527"/>
                </a:cubicBezTo>
                <a:cubicBezTo>
                  <a:pt x="0" y="1397108"/>
                  <a:pt x="1397108" y="0"/>
                  <a:pt x="3120528" y="0"/>
                </a:cubicBezTo>
                <a:close/>
              </a:path>
            </a:pathLst>
          </a:custGeom>
        </p:spPr>
      </p:pic>
    </p:spTree>
    <p:extLst>
      <p:ext uri="{BB962C8B-B14F-4D97-AF65-F5344CB8AC3E}">
        <p14:creationId xmlns:p14="http://schemas.microsoft.com/office/powerpoint/2010/main" val="245142225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A large crowd of people&#10;&#10;Description automatically generated">
            <a:extLst>
              <a:ext uri="{FF2B5EF4-FFF2-40B4-BE49-F238E27FC236}">
                <a16:creationId xmlns:a16="http://schemas.microsoft.com/office/drawing/2014/main" id="{AEF7F33B-DBCF-42A5-9F8A-08DEF5D89818}"/>
              </a:ext>
            </a:extLst>
          </p:cNvPr>
          <p:cNvPicPr>
            <a:picLocks noChangeAspect="1"/>
          </p:cNvPicPr>
          <p:nvPr/>
        </p:nvPicPr>
        <p:blipFill rotWithShape="1">
          <a:blip r:embed="rId2">
            <a:alphaModFix amt="35000"/>
            <a:extLst>
              <a:ext uri="{28A0092B-C50C-407E-A947-70E740481C1C}">
                <a14:useLocalDpi xmlns:a14="http://schemas.microsoft.com/office/drawing/2010/main" val="0"/>
              </a:ext>
            </a:extLst>
          </a:blip>
          <a:srcRect t="3780" b="6246"/>
          <a:stretch/>
        </p:blipFill>
        <p:spPr>
          <a:xfrm>
            <a:off x="-5" y="-30"/>
            <a:ext cx="12192000" cy="6855958"/>
          </a:xfrm>
          <a:prstGeom prst="rect">
            <a:avLst/>
          </a:prstGeom>
        </p:spPr>
      </p:pic>
      <p:sp>
        <p:nvSpPr>
          <p:cNvPr id="10" name="TextBox 9">
            <a:extLst>
              <a:ext uri="{FF2B5EF4-FFF2-40B4-BE49-F238E27FC236}">
                <a16:creationId xmlns:a16="http://schemas.microsoft.com/office/drawing/2014/main" id="{05CE1B89-73AF-4866-A68A-274ECA4FED61}"/>
              </a:ext>
            </a:extLst>
          </p:cNvPr>
          <p:cNvSpPr txBox="1"/>
          <p:nvPr/>
        </p:nvSpPr>
        <p:spPr>
          <a:xfrm>
            <a:off x="5670360" y="1938424"/>
            <a:ext cx="6241143" cy="2979050"/>
          </a:xfrm>
          <a:prstGeom prst="rect">
            <a:avLst/>
          </a:prstGeom>
        </p:spPr>
        <p:txBody>
          <a:bodyPr vert="horz" lIns="91440" tIns="45720" rIns="91440" bIns="45720" rtlCol="0" anchor="t">
            <a:normAutofit/>
          </a:bodyPr>
          <a:lstStyle/>
          <a:p>
            <a:pPr algn="ctr">
              <a:lnSpc>
                <a:spcPct val="90000"/>
              </a:lnSpc>
              <a:spcBef>
                <a:spcPct val="0"/>
              </a:spcBef>
              <a:spcAft>
                <a:spcPts val="600"/>
              </a:spcAft>
            </a:pPr>
            <a:r>
              <a:rPr lang="hi-IN" sz="4800" b="1" i="1" kern="1200" dirty="0">
                <a:solidFill>
                  <a:schemeClr val="tx1"/>
                </a:solidFill>
                <a:effectLst/>
                <a:latin typeface="Aparajita" panose="02020603050405020304" pitchFamily="18" charset="0"/>
                <a:ea typeface="+mj-ea"/>
                <a:cs typeface="Aparajita" panose="02020603050405020304" pitchFamily="18" charset="0"/>
              </a:rPr>
              <a:t>युवा </a:t>
            </a:r>
            <a:r>
              <a:rPr lang="hi-IN" sz="4800" b="1" i="1" kern="1200" dirty="0" err="1">
                <a:solidFill>
                  <a:schemeClr val="tx1"/>
                </a:solidFill>
                <a:effectLst/>
                <a:latin typeface="Aparajita" panose="02020603050405020304" pitchFamily="18" charset="0"/>
                <a:ea typeface="+mj-ea"/>
                <a:cs typeface="Aparajita" panose="02020603050405020304" pitchFamily="18" charset="0"/>
              </a:rPr>
              <a:t>देवो</a:t>
            </a:r>
            <a:r>
              <a:rPr lang="hi-IN" sz="4800" b="1" i="1" kern="1200" dirty="0">
                <a:solidFill>
                  <a:schemeClr val="tx1"/>
                </a:solidFill>
                <a:effectLst/>
                <a:latin typeface="Aparajita" panose="02020603050405020304" pitchFamily="18" charset="0"/>
                <a:ea typeface="+mj-ea"/>
                <a:cs typeface="Aparajita" panose="02020603050405020304" pitchFamily="18" charset="0"/>
              </a:rPr>
              <a:t> </a:t>
            </a:r>
            <a:r>
              <a:rPr lang="hi-IN" sz="4800" b="1" i="1" kern="1200" dirty="0" err="1">
                <a:solidFill>
                  <a:schemeClr val="tx1"/>
                </a:solidFill>
                <a:effectLst/>
                <a:latin typeface="Aparajita" panose="02020603050405020304" pitchFamily="18" charset="0"/>
                <a:ea typeface="+mj-ea"/>
                <a:cs typeface="Aparajita" panose="02020603050405020304" pitchFamily="18" charset="0"/>
              </a:rPr>
              <a:t>भवः</a:t>
            </a:r>
            <a:r>
              <a:rPr lang="hi-IN" sz="4800" b="1" i="1" kern="1200" dirty="0">
                <a:solidFill>
                  <a:schemeClr val="tx1"/>
                </a:solidFill>
                <a:effectLst/>
                <a:latin typeface="Aparajita" panose="02020603050405020304" pitchFamily="18" charset="0"/>
                <a:ea typeface="+mj-ea"/>
                <a:cs typeface="Aparajita" panose="02020603050405020304" pitchFamily="18" charset="0"/>
              </a:rPr>
              <a:t> , </a:t>
            </a:r>
            <a:endParaRPr lang="en-IN" sz="4800" b="1" i="1" kern="1200" dirty="0">
              <a:solidFill>
                <a:schemeClr val="tx1"/>
              </a:solidFill>
              <a:effectLst/>
              <a:latin typeface="Aparajita" panose="02020603050405020304" pitchFamily="18" charset="0"/>
              <a:ea typeface="+mj-ea"/>
              <a:cs typeface="Aparajita" panose="02020603050405020304" pitchFamily="18" charset="0"/>
            </a:endParaRPr>
          </a:p>
          <a:p>
            <a:pPr algn="ctr">
              <a:lnSpc>
                <a:spcPct val="90000"/>
              </a:lnSpc>
              <a:spcBef>
                <a:spcPct val="0"/>
              </a:spcBef>
              <a:spcAft>
                <a:spcPts val="600"/>
              </a:spcAft>
            </a:pPr>
            <a:r>
              <a:rPr lang="hi-IN" sz="4800" b="1" i="1" kern="1200" dirty="0">
                <a:solidFill>
                  <a:schemeClr val="tx1"/>
                </a:solidFill>
                <a:effectLst/>
                <a:latin typeface="Aparajita" panose="02020603050405020304" pitchFamily="18" charset="0"/>
                <a:ea typeface="+mj-ea"/>
                <a:cs typeface="Aparajita" panose="02020603050405020304" pitchFamily="18" charset="0"/>
              </a:rPr>
              <a:t>युवा शक्ति </a:t>
            </a:r>
            <a:r>
              <a:rPr lang="hi-IN" sz="4800" b="1" i="1" kern="1200" dirty="0" err="1">
                <a:solidFill>
                  <a:schemeClr val="tx1"/>
                </a:solidFill>
                <a:effectLst/>
                <a:latin typeface="Aparajita" panose="02020603050405020304" pitchFamily="18" charset="0"/>
                <a:ea typeface="+mj-ea"/>
                <a:cs typeface="Aparajita" panose="02020603050405020304" pitchFamily="18" charset="0"/>
              </a:rPr>
              <a:t>देवो</a:t>
            </a:r>
            <a:r>
              <a:rPr lang="hi-IN" sz="4800" b="1" i="1" kern="1200" dirty="0">
                <a:solidFill>
                  <a:schemeClr val="tx1"/>
                </a:solidFill>
                <a:effectLst/>
                <a:latin typeface="Aparajita" panose="02020603050405020304" pitchFamily="18" charset="0"/>
                <a:ea typeface="+mj-ea"/>
                <a:cs typeface="Aparajita" panose="02020603050405020304" pitchFamily="18" charset="0"/>
              </a:rPr>
              <a:t> </a:t>
            </a:r>
            <a:r>
              <a:rPr lang="hi-IN" sz="4800" b="1" i="1" kern="1200" dirty="0" err="1">
                <a:solidFill>
                  <a:schemeClr val="tx1"/>
                </a:solidFill>
                <a:effectLst/>
                <a:latin typeface="Aparajita" panose="02020603050405020304" pitchFamily="18" charset="0"/>
                <a:ea typeface="+mj-ea"/>
                <a:cs typeface="Aparajita" panose="02020603050405020304" pitchFamily="18" charset="0"/>
              </a:rPr>
              <a:t>भवः</a:t>
            </a:r>
            <a:r>
              <a:rPr lang="hi-IN" sz="4800" b="1" i="1" kern="1200" dirty="0">
                <a:solidFill>
                  <a:schemeClr val="tx1"/>
                </a:solidFill>
                <a:effectLst/>
                <a:latin typeface="Aparajita" panose="02020603050405020304" pitchFamily="18" charset="0"/>
                <a:ea typeface="+mj-ea"/>
                <a:cs typeface="Aparajita" panose="02020603050405020304" pitchFamily="18" charset="0"/>
              </a:rPr>
              <a:t> </a:t>
            </a:r>
          </a:p>
          <a:p>
            <a:pPr algn="r">
              <a:lnSpc>
                <a:spcPct val="90000"/>
              </a:lnSpc>
              <a:spcBef>
                <a:spcPct val="0"/>
              </a:spcBef>
              <a:spcAft>
                <a:spcPts val="600"/>
              </a:spcAft>
            </a:pPr>
            <a:r>
              <a:rPr lang="hi-IN" sz="4800" b="1" i="1" kern="1200" dirty="0">
                <a:solidFill>
                  <a:schemeClr val="tx1"/>
                </a:solidFill>
                <a:effectLst/>
                <a:latin typeface="Aparajita" panose="02020603050405020304" pitchFamily="18" charset="0"/>
                <a:ea typeface="+mj-ea"/>
                <a:cs typeface="Aparajita" panose="02020603050405020304" pitchFamily="18" charset="0"/>
              </a:rPr>
              <a:t>- </a:t>
            </a:r>
            <a:r>
              <a:rPr lang="hi-IN" sz="2800" b="1" i="1" kern="1200" dirty="0">
                <a:solidFill>
                  <a:schemeClr val="tx1"/>
                </a:solidFill>
                <a:effectLst/>
                <a:latin typeface="Aparajita" panose="02020603050405020304" pitchFamily="18" charset="0"/>
                <a:ea typeface="+mj-ea"/>
                <a:cs typeface="Aparajita" panose="02020603050405020304" pitchFamily="18" charset="0"/>
              </a:rPr>
              <a:t>माननीय </a:t>
            </a:r>
            <a:r>
              <a:rPr lang="hi-IN" sz="2800" b="1" i="1" kern="1200" dirty="0" err="1">
                <a:solidFill>
                  <a:schemeClr val="tx1"/>
                </a:solidFill>
                <a:effectLst/>
                <a:latin typeface="Aparajita" panose="02020603050405020304" pitchFamily="18" charset="0"/>
                <a:ea typeface="+mj-ea"/>
                <a:cs typeface="Aparajita" panose="02020603050405020304" pitchFamily="18" charset="0"/>
              </a:rPr>
              <a:t>प्रधामंत्री</a:t>
            </a:r>
            <a:r>
              <a:rPr lang="hi-IN" sz="2800" b="1" i="1" kern="1200" dirty="0">
                <a:solidFill>
                  <a:schemeClr val="tx1"/>
                </a:solidFill>
                <a:effectLst/>
                <a:latin typeface="Aparajita" panose="02020603050405020304" pitchFamily="18" charset="0"/>
                <a:ea typeface="+mj-ea"/>
                <a:cs typeface="Aparajita" panose="02020603050405020304" pitchFamily="18" charset="0"/>
              </a:rPr>
              <a:t> श्री </a:t>
            </a:r>
            <a:r>
              <a:rPr lang="hi-IN" sz="2800" b="1" i="1" kern="1200" dirty="0" err="1">
                <a:solidFill>
                  <a:schemeClr val="tx1"/>
                </a:solidFill>
                <a:effectLst/>
                <a:latin typeface="Aparajita" panose="02020603050405020304" pitchFamily="18" charset="0"/>
                <a:ea typeface="+mj-ea"/>
                <a:cs typeface="Aparajita" panose="02020603050405020304" pitchFamily="18" charset="0"/>
              </a:rPr>
              <a:t>नरेन्द्र</a:t>
            </a:r>
            <a:r>
              <a:rPr lang="hi-IN" sz="2800" b="1" i="1" kern="1200" dirty="0">
                <a:solidFill>
                  <a:schemeClr val="tx1"/>
                </a:solidFill>
                <a:effectLst/>
                <a:latin typeface="Aparajita" panose="02020603050405020304" pitchFamily="18" charset="0"/>
                <a:ea typeface="+mj-ea"/>
                <a:cs typeface="Aparajita" panose="02020603050405020304" pitchFamily="18" charset="0"/>
              </a:rPr>
              <a:t> मोदी </a:t>
            </a:r>
            <a:endParaRPr lang="en-US" sz="4800" b="1" i="1" kern="1200" dirty="0">
              <a:solidFill>
                <a:schemeClr val="tx1"/>
              </a:solidFill>
              <a:effectLst/>
              <a:latin typeface="Aparajita" panose="02020603050405020304" pitchFamily="18" charset="0"/>
              <a:ea typeface="+mj-ea"/>
              <a:cs typeface="Aparajita" panose="02020603050405020304" pitchFamily="18" charset="0"/>
            </a:endParaRPr>
          </a:p>
          <a:p>
            <a:pPr>
              <a:lnSpc>
                <a:spcPct val="90000"/>
              </a:lnSpc>
              <a:spcBef>
                <a:spcPct val="0"/>
              </a:spcBef>
              <a:spcAft>
                <a:spcPts val="600"/>
              </a:spcAft>
            </a:pPr>
            <a:endParaRPr lang="en-US" sz="4800" kern="1200" dirty="0">
              <a:solidFill>
                <a:schemeClr val="tx1"/>
              </a:solidFill>
              <a:latin typeface="Aparajita" panose="02020603050405020304" pitchFamily="18" charset="0"/>
              <a:ea typeface="+mj-ea"/>
              <a:cs typeface="Aparajita" panose="02020603050405020304" pitchFamily="18" charset="0"/>
            </a:endParaRPr>
          </a:p>
        </p:txBody>
      </p:sp>
      <p:sp>
        <p:nvSpPr>
          <p:cNvPr id="17" name="Freeform: Shape 14">
            <a:extLst>
              <a:ext uri="{FF2B5EF4-FFF2-40B4-BE49-F238E27FC236}">
                <a16:creationId xmlns:a16="http://schemas.microsoft.com/office/drawing/2014/main" id="{F72D119F-8562-42DA-AE9A-70D44FDCFD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0"/>
            <a:ext cx="5389868" cy="6374535"/>
          </a:xfrm>
          <a:custGeom>
            <a:avLst/>
            <a:gdLst>
              <a:gd name="connsiteX0" fmla="*/ 620377 w 5389868"/>
              <a:gd name="connsiteY0" fmla="*/ 6374535 h 6374535"/>
              <a:gd name="connsiteX1" fmla="*/ 3459520 w 5389868"/>
              <a:gd name="connsiteY1" fmla="*/ 6374535 h 6374535"/>
              <a:gd name="connsiteX2" fmla="*/ 3638761 w 5389868"/>
              <a:gd name="connsiteY2" fmla="*/ 6288190 h 6374535"/>
              <a:gd name="connsiteX3" fmla="*/ 5389868 w 5389868"/>
              <a:gd name="connsiteY3" fmla="*/ 3346018 h 6374535"/>
              <a:gd name="connsiteX4" fmla="*/ 2043850 w 5389868"/>
              <a:gd name="connsiteY4" fmla="*/ 0 h 6374535"/>
              <a:gd name="connsiteX5" fmla="*/ 139826 w 5389868"/>
              <a:gd name="connsiteY5" fmla="*/ 594192 h 6374535"/>
              <a:gd name="connsiteX6" fmla="*/ 0 w 5389868"/>
              <a:gd name="connsiteY6" fmla="*/ 700065 h 6374535"/>
              <a:gd name="connsiteX7" fmla="*/ 0 w 5389868"/>
              <a:gd name="connsiteY7" fmla="*/ 5991971 h 6374535"/>
              <a:gd name="connsiteX8" fmla="*/ 139827 w 5389868"/>
              <a:gd name="connsiteY8" fmla="*/ 6097845 h 6374535"/>
              <a:gd name="connsiteX9" fmla="*/ 378347 w 5389868"/>
              <a:gd name="connsiteY9" fmla="*/ 6248727 h 637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89868" h="6374535">
                <a:moveTo>
                  <a:pt x="620377" y="6374535"/>
                </a:moveTo>
                <a:lnTo>
                  <a:pt x="3459520" y="6374535"/>
                </a:lnTo>
                <a:lnTo>
                  <a:pt x="3638761" y="6288190"/>
                </a:lnTo>
                <a:cubicBezTo>
                  <a:pt x="4681799" y="5721578"/>
                  <a:pt x="5389868" y="4616487"/>
                  <a:pt x="5389868" y="3346018"/>
                </a:cubicBezTo>
                <a:cubicBezTo>
                  <a:pt x="5389868" y="1498063"/>
                  <a:pt x="3891805" y="0"/>
                  <a:pt x="2043850" y="0"/>
                </a:cubicBezTo>
                <a:cubicBezTo>
                  <a:pt x="1336430" y="0"/>
                  <a:pt x="680285" y="219535"/>
                  <a:pt x="139826" y="594192"/>
                </a:cubicBezTo>
                <a:lnTo>
                  <a:pt x="0" y="700065"/>
                </a:lnTo>
                <a:lnTo>
                  <a:pt x="0" y="5991971"/>
                </a:lnTo>
                <a:lnTo>
                  <a:pt x="139827" y="6097845"/>
                </a:lnTo>
                <a:cubicBezTo>
                  <a:pt x="217035" y="6151367"/>
                  <a:pt x="296605" y="6201724"/>
                  <a:pt x="378347" y="6248727"/>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descr="A person wearing a costume&#10;&#10;Description automatically generated">
            <a:extLst>
              <a:ext uri="{FF2B5EF4-FFF2-40B4-BE49-F238E27FC236}">
                <a16:creationId xmlns:a16="http://schemas.microsoft.com/office/drawing/2014/main" id="{74D56160-B9E4-4FAE-80DA-BEB3EB484108}"/>
              </a:ext>
            </a:extLst>
          </p:cNvPr>
          <p:cNvPicPr>
            <a:picLocks noChangeAspect="1"/>
          </p:cNvPicPr>
          <p:nvPr/>
        </p:nvPicPr>
        <p:blipFill rotWithShape="1">
          <a:blip r:embed="rId3">
            <a:extLst>
              <a:ext uri="{28A0092B-C50C-407E-A947-70E740481C1C}">
                <a14:useLocalDpi xmlns:a14="http://schemas.microsoft.com/office/drawing/2010/main" val="0"/>
              </a:ext>
            </a:extLst>
          </a:blip>
          <a:srcRect r="22036" b="-3"/>
          <a:stretch/>
        </p:blipFill>
        <p:spPr>
          <a:xfrm>
            <a:off x="4" y="4"/>
            <a:ext cx="5234519" cy="6210629"/>
          </a:xfrm>
          <a:custGeom>
            <a:avLst/>
            <a:gdLst/>
            <a:ahLst/>
            <a:cxnLst/>
            <a:rect l="l" t="t" r="r" b="b"/>
            <a:pathLst>
              <a:path w="5234519" h="6210629">
                <a:moveTo>
                  <a:pt x="1082595" y="0"/>
                </a:moveTo>
                <a:lnTo>
                  <a:pt x="3027450" y="0"/>
                </a:lnTo>
                <a:lnTo>
                  <a:pt x="3291029" y="96471"/>
                </a:lnTo>
                <a:cubicBezTo>
                  <a:pt x="4433137" y="579542"/>
                  <a:pt x="5234519" y="1710443"/>
                  <a:pt x="5234519" y="3028517"/>
                </a:cubicBezTo>
                <a:cubicBezTo>
                  <a:pt x="5234519" y="4785949"/>
                  <a:pt x="3809839" y="6210629"/>
                  <a:pt x="2052407" y="6210629"/>
                </a:cubicBezTo>
                <a:cubicBezTo>
                  <a:pt x="1283531" y="6210629"/>
                  <a:pt x="578345" y="5937936"/>
                  <a:pt x="28288" y="5483989"/>
                </a:cubicBezTo>
                <a:lnTo>
                  <a:pt x="0" y="5458279"/>
                </a:lnTo>
                <a:lnTo>
                  <a:pt x="0" y="598754"/>
                </a:lnTo>
                <a:lnTo>
                  <a:pt x="28288" y="573044"/>
                </a:lnTo>
                <a:cubicBezTo>
                  <a:pt x="303317" y="346070"/>
                  <a:pt x="617127" y="164410"/>
                  <a:pt x="958290" y="39494"/>
                </a:cubicBezTo>
                <a:close/>
              </a:path>
            </a:pathLst>
          </a:custGeom>
        </p:spPr>
      </p:pic>
    </p:spTree>
    <p:extLst>
      <p:ext uri="{BB962C8B-B14F-4D97-AF65-F5344CB8AC3E}">
        <p14:creationId xmlns:p14="http://schemas.microsoft.com/office/powerpoint/2010/main" val="2553346383"/>
      </p:ext>
    </p:extLst>
  </p:cSld>
  <p:clrMapOvr>
    <a:overrideClrMapping bg1="dk1" tx1="lt1" bg2="dk2" tx2="lt2" accent1="accent1" accent2="accent2" accent3="accent3" accent4="accent4" accent5="accent5" accent6="accent6" hlink="hlink" folHlink="folHlink"/>
  </p:clrMapOvr>
</p:sld>
</file>

<file path=ppt/slides/slide8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E10FB2-F209-4455-8192-FC17F394CB05}"/>
              </a:ext>
            </a:extLst>
          </p:cNvPr>
          <p:cNvSpPr txBox="1"/>
          <p:nvPr/>
        </p:nvSpPr>
        <p:spPr>
          <a:xfrm>
            <a:off x="3047223" y="3871730"/>
            <a:ext cx="6097554" cy="1015663"/>
          </a:xfrm>
          <a:prstGeom prst="rect">
            <a:avLst/>
          </a:prstGeom>
          <a:noFill/>
        </p:spPr>
        <p:txBody>
          <a:bodyPr wrap="square">
            <a:spAutoFit/>
          </a:bodyPr>
          <a:lstStyle/>
          <a:p>
            <a:pPr algn="ctr"/>
            <a:r>
              <a:rPr lang="hi-IN" sz="6000" b="1" i="1" dirty="0">
                <a:solidFill>
                  <a:schemeClr val="accent1"/>
                </a:solidFill>
                <a:latin typeface="Aparajita" panose="02020603050405020304" pitchFamily="18" charset="0"/>
                <a:cs typeface="Aparajita" panose="02020603050405020304" pitchFamily="18" charset="0"/>
              </a:rPr>
              <a:t>आभार </a:t>
            </a:r>
            <a:endParaRPr lang="en-IN" sz="6000" b="1" i="1" dirty="0">
              <a:solidFill>
                <a:schemeClr val="accent1"/>
              </a:solidFill>
              <a:latin typeface="Aparajita" panose="02020603050405020304" pitchFamily="18" charset="0"/>
              <a:cs typeface="Aparajita" panose="02020603050405020304" pitchFamily="18" charset="0"/>
            </a:endParaRPr>
          </a:p>
        </p:txBody>
      </p:sp>
      <p:pic>
        <p:nvPicPr>
          <p:cNvPr id="3" name="Picture 2">
            <a:extLst>
              <a:ext uri="{FF2B5EF4-FFF2-40B4-BE49-F238E27FC236}">
                <a16:creationId xmlns:a16="http://schemas.microsoft.com/office/drawing/2014/main" id="{ECD401E3-ACA7-4BD9-A3C4-23BF6CDC41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45062" y="1033455"/>
            <a:ext cx="1657805" cy="1659276"/>
          </a:xfrm>
          <a:prstGeom prst="rect">
            <a:avLst/>
          </a:prstGeom>
        </p:spPr>
      </p:pic>
      <p:pic>
        <p:nvPicPr>
          <p:cNvPr id="4" name="Picture 3">
            <a:extLst>
              <a:ext uri="{FF2B5EF4-FFF2-40B4-BE49-F238E27FC236}">
                <a16:creationId xmlns:a16="http://schemas.microsoft.com/office/drawing/2014/main" id="{5CEE884A-D953-4DAA-8F69-888D684025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6105" y="1044543"/>
            <a:ext cx="1657805" cy="1657805"/>
          </a:xfrm>
          <a:prstGeom prst="rect">
            <a:avLst/>
          </a:prstGeom>
        </p:spPr>
      </p:pic>
      <p:pic>
        <p:nvPicPr>
          <p:cNvPr id="5" name="Picture 4">
            <a:extLst>
              <a:ext uri="{FF2B5EF4-FFF2-40B4-BE49-F238E27FC236}">
                <a16:creationId xmlns:a16="http://schemas.microsoft.com/office/drawing/2014/main" id="{7B863364-4542-483C-B2B9-D8BE2B5575D4}"/>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l="42174" r="41577"/>
          <a:stretch/>
        </p:blipFill>
        <p:spPr>
          <a:xfrm>
            <a:off x="4404765" y="3739427"/>
            <a:ext cx="578840" cy="1285875"/>
          </a:xfrm>
          <a:prstGeom prst="rect">
            <a:avLst/>
          </a:prstGeom>
        </p:spPr>
      </p:pic>
      <p:pic>
        <p:nvPicPr>
          <p:cNvPr id="6" name="Picture 5">
            <a:extLst>
              <a:ext uri="{FF2B5EF4-FFF2-40B4-BE49-F238E27FC236}">
                <a16:creationId xmlns:a16="http://schemas.microsoft.com/office/drawing/2014/main" id="{2AF15FFF-EBC1-4117-AC04-D13270657704}"/>
              </a:ext>
            </a:extLst>
          </p:cNvPr>
          <p:cNvPicPr>
            <a:picLocks noChangeAspect="1"/>
          </p:cNvPicPr>
          <p:nvPr/>
        </p:nvPicPr>
        <p:blipFill>
          <a:blip r:embed="rId7"/>
          <a:stretch>
            <a:fillRect/>
          </a:stretch>
        </p:blipFill>
        <p:spPr>
          <a:xfrm>
            <a:off x="7208396" y="3739427"/>
            <a:ext cx="579170" cy="1280271"/>
          </a:xfrm>
          <a:prstGeom prst="rect">
            <a:avLst/>
          </a:prstGeom>
        </p:spPr>
      </p:pic>
      <p:pic>
        <p:nvPicPr>
          <p:cNvPr id="7" name="Picture 6">
            <a:extLst>
              <a:ext uri="{FF2B5EF4-FFF2-40B4-BE49-F238E27FC236}">
                <a16:creationId xmlns:a16="http://schemas.microsoft.com/office/drawing/2014/main" id="{5A2DEBCC-162E-4665-8018-5DBC2BF07C3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043" y="544770"/>
            <a:ext cx="2657349" cy="2657349"/>
          </a:xfrm>
          <a:prstGeom prst="rect">
            <a:avLst/>
          </a:prstGeom>
        </p:spPr>
      </p:pic>
      <p:pic>
        <p:nvPicPr>
          <p:cNvPr id="8" name="Picture 7">
            <a:extLst>
              <a:ext uri="{FF2B5EF4-FFF2-40B4-BE49-F238E27FC236}">
                <a16:creationId xmlns:a16="http://schemas.microsoft.com/office/drawing/2014/main" id="{D115CD7E-6EDA-4782-9E78-B525D4CE4CB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209236" y="1039279"/>
            <a:ext cx="3548737" cy="1647628"/>
          </a:xfrm>
          <a:prstGeom prst="rect">
            <a:avLst/>
          </a:prstGeom>
        </p:spPr>
      </p:pic>
      <p:sp>
        <p:nvSpPr>
          <p:cNvPr id="9" name="TextBox 8">
            <a:extLst>
              <a:ext uri="{FF2B5EF4-FFF2-40B4-BE49-F238E27FC236}">
                <a16:creationId xmlns:a16="http://schemas.microsoft.com/office/drawing/2014/main" id="{EAF1F42C-AA25-4FB0-B4AD-10DBE78BA1C2}"/>
              </a:ext>
            </a:extLst>
          </p:cNvPr>
          <p:cNvSpPr txBox="1"/>
          <p:nvPr/>
        </p:nvSpPr>
        <p:spPr>
          <a:xfrm>
            <a:off x="6863839" y="6198697"/>
            <a:ext cx="5328161" cy="646331"/>
          </a:xfrm>
          <a:prstGeom prst="rect">
            <a:avLst/>
          </a:prstGeom>
          <a:noFill/>
        </p:spPr>
        <p:txBody>
          <a:bodyPr wrap="square" rtlCol="0">
            <a:spAutoFit/>
          </a:bodyPr>
          <a:lstStyle/>
          <a:p>
            <a:r>
              <a:rPr lang="en-US" sz="1800" dirty="0" err="1">
                <a:latin typeface="Aparajita" panose="02020603050405020304" pitchFamily="18" charset="0"/>
                <a:cs typeface="Aparajita" panose="02020603050405020304" pitchFamily="18" charset="0"/>
              </a:rPr>
              <a:t>नेहरु</a:t>
            </a:r>
            <a:r>
              <a:rPr lang="en-US" sz="1800" dirty="0">
                <a:latin typeface="Aparajita" panose="02020603050405020304" pitchFamily="18" charset="0"/>
                <a:cs typeface="Aparajita" panose="02020603050405020304" pitchFamily="18" charset="0"/>
              </a:rPr>
              <a:t> </a:t>
            </a:r>
            <a:r>
              <a:rPr lang="en-US" sz="1800" dirty="0" err="1">
                <a:latin typeface="Aparajita" panose="02020603050405020304" pitchFamily="18" charset="0"/>
                <a:cs typeface="Aparajita" panose="02020603050405020304" pitchFamily="18" charset="0"/>
              </a:rPr>
              <a:t>युवा</a:t>
            </a:r>
            <a:r>
              <a:rPr lang="en-US" sz="1800" dirty="0">
                <a:latin typeface="Aparajita" panose="02020603050405020304" pitchFamily="18" charset="0"/>
                <a:cs typeface="Aparajita" panose="02020603050405020304" pitchFamily="18" charset="0"/>
              </a:rPr>
              <a:t> </a:t>
            </a:r>
            <a:r>
              <a:rPr lang="en-US" sz="1800" dirty="0" err="1">
                <a:latin typeface="Aparajita" panose="02020603050405020304" pitchFamily="18" charset="0"/>
                <a:cs typeface="Aparajita" panose="02020603050405020304" pitchFamily="18" charset="0"/>
              </a:rPr>
              <a:t>केंद्र</a:t>
            </a:r>
            <a:r>
              <a:rPr lang="en-US" sz="1800" dirty="0">
                <a:latin typeface="Aparajita" panose="02020603050405020304" pitchFamily="18" charset="0"/>
                <a:cs typeface="Aparajita" panose="02020603050405020304" pitchFamily="18" charset="0"/>
              </a:rPr>
              <a:t> </a:t>
            </a:r>
            <a:r>
              <a:rPr lang="en-US" sz="1800" dirty="0" err="1">
                <a:latin typeface="Aparajita" panose="02020603050405020304" pitchFamily="18" charset="0"/>
                <a:cs typeface="Aparajita" panose="02020603050405020304" pitchFamily="18" charset="0"/>
              </a:rPr>
              <a:t>संगठन</a:t>
            </a:r>
            <a:r>
              <a:rPr lang="en-US" sz="1800" dirty="0">
                <a:latin typeface="Aparajita" panose="02020603050405020304" pitchFamily="18" charset="0"/>
                <a:cs typeface="Aparajita" panose="02020603050405020304" pitchFamily="18" charset="0"/>
              </a:rPr>
              <a:t> </a:t>
            </a:r>
            <a:r>
              <a:rPr lang="en-US" sz="1800" dirty="0" err="1">
                <a:latin typeface="Aparajita" panose="02020603050405020304" pitchFamily="18" charset="0"/>
                <a:cs typeface="Aparajita" panose="02020603050405020304" pitchFamily="18" charset="0"/>
              </a:rPr>
              <a:t>छायाचित्रों</a:t>
            </a:r>
            <a:r>
              <a:rPr lang="en-US" sz="1800" dirty="0">
                <a:latin typeface="Aparajita" panose="02020603050405020304" pitchFamily="18" charset="0"/>
                <a:cs typeface="Aparajita" panose="02020603050405020304" pitchFamily="18" charset="0"/>
              </a:rPr>
              <a:t> </a:t>
            </a:r>
            <a:r>
              <a:rPr lang="en-US" sz="1800" dirty="0" err="1">
                <a:latin typeface="Aparajita" panose="02020603050405020304" pitchFamily="18" charset="0"/>
                <a:cs typeface="Aparajita" panose="02020603050405020304" pitchFamily="18" charset="0"/>
              </a:rPr>
              <a:t>का</a:t>
            </a:r>
            <a:r>
              <a:rPr lang="en-US" sz="1800" dirty="0">
                <a:latin typeface="Aparajita" panose="02020603050405020304" pitchFamily="18" charset="0"/>
                <a:cs typeface="Aparajita" panose="02020603050405020304" pitchFamily="18" charset="0"/>
              </a:rPr>
              <a:t> </a:t>
            </a:r>
            <a:r>
              <a:rPr lang="en-US" sz="1800" dirty="0" err="1">
                <a:latin typeface="Aparajita" panose="02020603050405020304" pitchFamily="18" charset="0"/>
                <a:cs typeface="Aparajita" panose="02020603050405020304" pitchFamily="18" charset="0"/>
              </a:rPr>
              <a:t>स्वामित्व</a:t>
            </a:r>
            <a:r>
              <a:rPr lang="en-US" sz="1800" dirty="0">
                <a:latin typeface="Aparajita" panose="02020603050405020304" pitchFamily="18" charset="0"/>
                <a:cs typeface="Aparajita" panose="02020603050405020304" pitchFamily="18" charset="0"/>
              </a:rPr>
              <a:t> </a:t>
            </a:r>
            <a:r>
              <a:rPr lang="en-US" sz="1800" dirty="0" err="1">
                <a:latin typeface="Aparajita" panose="02020603050405020304" pitchFamily="18" charset="0"/>
                <a:cs typeface="Aparajita" panose="02020603050405020304" pitchFamily="18" charset="0"/>
              </a:rPr>
              <a:t>तथा</a:t>
            </a:r>
            <a:r>
              <a:rPr lang="en-US" sz="1800" dirty="0">
                <a:latin typeface="Aparajita" panose="02020603050405020304" pitchFamily="18" charset="0"/>
                <a:cs typeface="Aparajita" panose="02020603050405020304" pitchFamily="18" charset="0"/>
              </a:rPr>
              <a:t> </a:t>
            </a:r>
            <a:r>
              <a:rPr lang="en-US" sz="1800" dirty="0" err="1">
                <a:latin typeface="Aparajita" panose="02020603050405020304" pitchFamily="18" charset="0"/>
                <a:cs typeface="Aparajita" panose="02020603050405020304" pitchFamily="18" charset="0"/>
              </a:rPr>
              <a:t>दी</a:t>
            </a:r>
            <a:r>
              <a:rPr lang="en-US" sz="1800" dirty="0">
                <a:latin typeface="Aparajita" panose="02020603050405020304" pitchFamily="18" charset="0"/>
                <a:cs typeface="Aparajita" panose="02020603050405020304" pitchFamily="18" charset="0"/>
              </a:rPr>
              <a:t> </a:t>
            </a:r>
            <a:r>
              <a:rPr lang="en-US" sz="1800" dirty="0" err="1">
                <a:latin typeface="Aparajita" panose="02020603050405020304" pitchFamily="18" charset="0"/>
                <a:cs typeface="Aparajita" panose="02020603050405020304" pitchFamily="18" charset="0"/>
              </a:rPr>
              <a:t>गयी</a:t>
            </a:r>
            <a:r>
              <a:rPr lang="en-US" sz="1800" dirty="0">
                <a:latin typeface="Aparajita" panose="02020603050405020304" pitchFamily="18" charset="0"/>
                <a:cs typeface="Aparajita" panose="02020603050405020304" pitchFamily="18" charset="0"/>
              </a:rPr>
              <a:t> </a:t>
            </a:r>
            <a:r>
              <a:rPr lang="en-US" sz="1800" dirty="0" err="1">
                <a:latin typeface="Aparajita" panose="02020603050405020304" pitchFamily="18" charset="0"/>
                <a:cs typeface="Aparajita" panose="02020603050405020304" pitchFamily="18" charset="0"/>
              </a:rPr>
              <a:t>कोई</a:t>
            </a:r>
            <a:r>
              <a:rPr lang="en-US" sz="1800" dirty="0">
                <a:latin typeface="Aparajita" panose="02020603050405020304" pitchFamily="18" charset="0"/>
                <a:cs typeface="Aparajita" panose="02020603050405020304" pitchFamily="18" charset="0"/>
              </a:rPr>
              <a:t> </a:t>
            </a:r>
            <a:r>
              <a:rPr lang="en-US" sz="1800" dirty="0" err="1">
                <a:latin typeface="Aparajita" panose="02020603050405020304" pitchFamily="18" charset="0"/>
                <a:cs typeface="Aparajita" panose="02020603050405020304" pitchFamily="18" charset="0"/>
              </a:rPr>
              <a:t>भी</a:t>
            </a:r>
            <a:r>
              <a:rPr lang="en-US" sz="1800" dirty="0">
                <a:latin typeface="Aparajita" panose="02020603050405020304" pitchFamily="18" charset="0"/>
                <a:cs typeface="Aparajita" panose="02020603050405020304" pitchFamily="18" charset="0"/>
              </a:rPr>
              <a:t> </a:t>
            </a:r>
            <a:r>
              <a:rPr lang="en-US" sz="1800" dirty="0" err="1">
                <a:latin typeface="Aparajita" panose="02020603050405020304" pitchFamily="18" charset="0"/>
                <a:cs typeface="Aparajita" panose="02020603050405020304" pitchFamily="18" charset="0"/>
              </a:rPr>
              <a:t>जानकारी</a:t>
            </a:r>
            <a:r>
              <a:rPr lang="en-US" sz="1800" dirty="0">
                <a:latin typeface="Aparajita" panose="02020603050405020304" pitchFamily="18" charset="0"/>
                <a:cs typeface="Aparajita" panose="02020603050405020304" pitchFamily="18" charset="0"/>
              </a:rPr>
              <a:t> </a:t>
            </a:r>
            <a:r>
              <a:rPr lang="en-US" sz="1800" dirty="0" err="1">
                <a:latin typeface="Aparajita" panose="02020603050405020304" pitchFamily="18" charset="0"/>
                <a:cs typeface="Aparajita" panose="02020603050405020304" pitchFamily="18" charset="0"/>
              </a:rPr>
              <a:t>सही</a:t>
            </a:r>
            <a:r>
              <a:rPr lang="en-US" sz="1800" dirty="0">
                <a:latin typeface="Aparajita" panose="02020603050405020304" pitchFamily="18" charset="0"/>
                <a:cs typeface="Aparajita" panose="02020603050405020304" pitchFamily="18" charset="0"/>
              </a:rPr>
              <a:t> </a:t>
            </a:r>
            <a:r>
              <a:rPr lang="en-US" sz="1800" dirty="0" err="1">
                <a:latin typeface="Aparajita" panose="02020603050405020304" pitchFamily="18" charset="0"/>
                <a:cs typeface="Aparajita" panose="02020603050405020304" pitchFamily="18" charset="0"/>
              </a:rPr>
              <a:t>होने</a:t>
            </a:r>
            <a:r>
              <a:rPr lang="en-US" sz="1800" dirty="0">
                <a:latin typeface="Aparajita" panose="02020603050405020304" pitchFamily="18" charset="0"/>
                <a:cs typeface="Aparajita" panose="02020603050405020304" pitchFamily="18" charset="0"/>
              </a:rPr>
              <a:t> </a:t>
            </a:r>
            <a:r>
              <a:rPr lang="en-US" sz="1800" dirty="0" err="1">
                <a:latin typeface="Aparajita" panose="02020603050405020304" pitchFamily="18" charset="0"/>
                <a:cs typeface="Aparajita" panose="02020603050405020304" pitchFamily="18" charset="0"/>
              </a:rPr>
              <a:t>दावा</a:t>
            </a:r>
            <a:r>
              <a:rPr lang="en-US" sz="1800" dirty="0">
                <a:latin typeface="Aparajita" panose="02020603050405020304" pitchFamily="18" charset="0"/>
                <a:cs typeface="Aparajita" panose="02020603050405020304" pitchFamily="18" charset="0"/>
              </a:rPr>
              <a:t> </a:t>
            </a:r>
            <a:r>
              <a:rPr lang="en-US" sz="1800" dirty="0" err="1">
                <a:latin typeface="Aparajita" panose="02020603050405020304" pitchFamily="18" charset="0"/>
                <a:cs typeface="Aparajita" panose="02020603050405020304" pitchFamily="18" charset="0"/>
              </a:rPr>
              <a:t>नहीं</a:t>
            </a:r>
            <a:r>
              <a:rPr lang="en-US" sz="1800" dirty="0">
                <a:latin typeface="Aparajita" panose="02020603050405020304" pitchFamily="18" charset="0"/>
                <a:cs typeface="Aparajita" panose="02020603050405020304" pitchFamily="18" charset="0"/>
              </a:rPr>
              <a:t> </a:t>
            </a:r>
            <a:r>
              <a:rPr lang="en-US" sz="1800" dirty="0" err="1">
                <a:latin typeface="Aparajita" panose="02020603050405020304" pitchFamily="18" charset="0"/>
                <a:cs typeface="Aparajita" panose="02020603050405020304" pitchFamily="18" charset="0"/>
              </a:rPr>
              <a:t>करता</a:t>
            </a:r>
            <a:r>
              <a:rPr lang="en-US" sz="1800" dirty="0">
                <a:latin typeface="Aparajita" panose="02020603050405020304" pitchFamily="18" charset="0"/>
                <a:cs typeface="Aparajita" panose="02020603050405020304" pitchFamily="18" charset="0"/>
              </a:rPr>
              <a:t> </a:t>
            </a:r>
            <a:r>
              <a:rPr lang="en-US" sz="1800" dirty="0" err="1">
                <a:latin typeface="Aparajita" panose="02020603050405020304" pitchFamily="18" charset="0"/>
                <a:cs typeface="Aparajita" panose="02020603050405020304" pitchFamily="18" charset="0"/>
              </a:rPr>
              <a:t>है</a:t>
            </a:r>
            <a:r>
              <a:rPr lang="hi-IN" sz="1800" dirty="0">
                <a:latin typeface="Aparajita" panose="02020603050405020304" pitchFamily="18" charset="0"/>
                <a:cs typeface="Aparajita" panose="02020603050405020304" pitchFamily="18" charset="0"/>
              </a:rPr>
              <a:t> |</a:t>
            </a:r>
            <a:endParaRPr lang="en-IN" dirty="0"/>
          </a:p>
        </p:txBody>
      </p:sp>
    </p:spTree>
    <p:extLst>
      <p:ext uri="{BB962C8B-B14F-4D97-AF65-F5344CB8AC3E}">
        <p14:creationId xmlns:p14="http://schemas.microsoft.com/office/powerpoint/2010/main" val="3314252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par>
                                <p:cTn id="11" presetID="14" presetClass="entr" presetSubtype="1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par>
                                <p:cTn id="14" presetID="14" presetClass="entr" presetSubtype="1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5" presetClass="entr" presetSubtype="0"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2000"/>
                                        <p:tgtEl>
                                          <p:spTgt spid="2"/>
                                        </p:tgtEl>
                                      </p:cBhvr>
                                    </p:animEffect>
                                    <p:anim calcmode="lin" valueType="num">
                                      <p:cBhvr>
                                        <p:cTn id="32" dur="2000" fill="hold"/>
                                        <p:tgtEl>
                                          <p:spTgt spid="2"/>
                                        </p:tgtEl>
                                        <p:attrNameLst>
                                          <p:attrName>ppt_w</p:attrName>
                                        </p:attrNameLst>
                                      </p:cBhvr>
                                      <p:tavLst>
                                        <p:tav tm="0" fmla="#ppt_w*sin(2.5*pi*$)">
                                          <p:val>
                                            <p:fltVal val="0"/>
                                          </p:val>
                                        </p:tav>
                                        <p:tav tm="100000">
                                          <p:val>
                                            <p:fltVal val="1"/>
                                          </p:val>
                                        </p:tav>
                                      </p:tavLst>
                                    </p:anim>
                                    <p:anim calcmode="lin" valueType="num">
                                      <p:cBhvr>
                                        <p:cTn id="33" dur="2000" fill="hold"/>
                                        <p:tgtEl>
                                          <p:spTgt spid="2"/>
                                        </p:tgtEl>
                                        <p:attrNameLst>
                                          <p:attrName>ppt_h</p:attrName>
                                        </p:attrNameLst>
                                      </p:cBhvr>
                                      <p:tavLst>
                                        <p:tav tm="0">
                                          <p:val>
                                            <p:strVal val="#ppt_h"/>
                                          </p:val>
                                        </p:tav>
                                        <p:tav tm="100000">
                                          <p:val>
                                            <p:strVal val="#ppt_h"/>
                                          </p:val>
                                        </p:tav>
                                      </p:tavLst>
                                    </p:anim>
                                  </p:childTnLst>
                                </p:cTn>
                              </p:par>
                            </p:childTnLst>
                          </p:cTn>
                        </p:par>
                        <p:par>
                          <p:cTn id="34" fill="hold">
                            <p:stCondLst>
                              <p:cond delay="3500"/>
                            </p:stCondLst>
                            <p:childTnLst>
                              <p:par>
                                <p:cTn id="35" presetID="45" presetClass="entr" presetSubtype="0" fill="hold" nodeType="afterEffect">
                                  <p:stCondLst>
                                    <p:cond delay="0"/>
                                  </p:stCondLst>
                                  <p:childTnLst>
                                    <p:set>
                                      <p:cBhvr>
                                        <p:cTn id="36" dur="1" fill="hold">
                                          <p:stCondLst>
                                            <p:cond delay="0"/>
                                          </p:stCondLst>
                                        </p:cTn>
                                        <p:tgtEl>
                                          <p:spTgt spid="2">
                                            <p:txEl>
                                              <p:pRg st="0" end="0"/>
                                            </p:txEl>
                                          </p:spTgt>
                                        </p:tgtEl>
                                        <p:attrNameLst>
                                          <p:attrName>style.visibility</p:attrName>
                                        </p:attrNameLst>
                                      </p:cBhvr>
                                      <p:to>
                                        <p:strVal val="visible"/>
                                      </p:to>
                                    </p:set>
                                    <p:animEffect transition="in" filter="fade">
                                      <p:cBhvr>
                                        <p:cTn id="37" dur="2000"/>
                                        <p:tgtEl>
                                          <p:spTgt spid="2">
                                            <p:txEl>
                                              <p:pRg st="0" end="0"/>
                                            </p:txEl>
                                          </p:spTgt>
                                        </p:tgtEl>
                                      </p:cBhvr>
                                    </p:animEffect>
                                    <p:anim calcmode="lin" valueType="num">
                                      <p:cBhvr>
                                        <p:cTn id="38"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39" dur="20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view of a stone building&#10;&#10;Description automatically generated">
            <a:extLst>
              <a:ext uri="{FF2B5EF4-FFF2-40B4-BE49-F238E27FC236}">
                <a16:creationId xmlns:a16="http://schemas.microsoft.com/office/drawing/2014/main" id="{9A98EA43-8125-462B-93F7-F61FFCAA43A1}"/>
              </a:ext>
            </a:extLst>
          </p:cNvPr>
          <p:cNvPicPr>
            <a:picLocks noChangeAspect="1"/>
          </p:cNvPicPr>
          <p:nvPr/>
        </p:nvPicPr>
        <p:blipFill rotWithShape="1">
          <a:blip r:embed="rId3">
            <a:extLst>
              <a:ext uri="{28A0092B-C50C-407E-A947-70E740481C1C}">
                <a14:useLocalDpi xmlns:a14="http://schemas.microsoft.com/office/drawing/2010/main" val="0"/>
              </a:ext>
            </a:extLst>
          </a:blip>
          <a:srcRect l="6668" t="9091" r="38176" b="1"/>
          <a:stretch/>
        </p:blipFill>
        <p:spPr>
          <a:xfrm>
            <a:off x="3523488" y="10"/>
            <a:ext cx="8668512" cy="6857990"/>
          </a:xfrm>
          <a:prstGeom prst="rect">
            <a:avLst/>
          </a:prstGeom>
        </p:spPr>
      </p:pic>
      <p:sp>
        <p:nvSpPr>
          <p:cNvPr id="16" name="Rectangle 12">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7" name="Rectangle 1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951A99F8-FA4F-4510-B925-F08682F5867B}"/>
              </a:ext>
            </a:extLst>
          </p:cNvPr>
          <p:cNvSpPr txBox="1"/>
          <p:nvPr/>
        </p:nvSpPr>
        <p:spPr>
          <a:xfrm>
            <a:off x="145773" y="771988"/>
            <a:ext cx="6997147" cy="6093976"/>
          </a:xfrm>
          <a:prstGeom prst="rect">
            <a:avLst/>
          </a:prstGeom>
          <a:noFill/>
        </p:spPr>
        <p:txBody>
          <a:bodyPr wrap="square" rtlCol="0">
            <a:spAutoFit/>
          </a:bodyPr>
          <a:lstStyle/>
          <a:p>
            <a:pPr marL="457200" indent="-457200">
              <a:buFont typeface="Arial" panose="020B0604020202020204" pitchFamily="34" charset="0"/>
              <a:buChar char="•"/>
            </a:pPr>
            <a:r>
              <a:rPr lang="hi-IN" sz="2600" dirty="0">
                <a:latin typeface="Aparajita" panose="02020603050405020304" pitchFamily="18" charset="0"/>
                <a:cs typeface="Aparajita" panose="02020603050405020304" pitchFamily="18" charset="0"/>
              </a:rPr>
              <a:t>कृष्ण भगवान ने अपने मामा </a:t>
            </a:r>
            <a:r>
              <a:rPr lang="hi-IN" sz="2600" dirty="0" err="1">
                <a:latin typeface="Aparajita" panose="02020603050405020304" pitchFamily="18" charset="0"/>
                <a:cs typeface="Aparajita" panose="02020603050405020304" pitchFamily="18" charset="0"/>
              </a:rPr>
              <a:t>कंस</a:t>
            </a:r>
            <a:r>
              <a:rPr lang="hi-IN" sz="2600" dirty="0">
                <a:latin typeface="Aparajita" panose="02020603050405020304" pitchFamily="18" charset="0"/>
                <a:cs typeface="Aparajita" panose="02020603050405020304" pitchFamily="18" charset="0"/>
              </a:rPr>
              <a:t> का वध करने के पश्चात गुजरात के द्वारका को ही अपना घर बनाया |</a:t>
            </a:r>
          </a:p>
          <a:p>
            <a:pPr marL="457200" indent="-457200">
              <a:buFont typeface="Arial" panose="020B0604020202020204" pitchFamily="34" charset="0"/>
              <a:buChar char="•"/>
            </a:pPr>
            <a:endParaRPr lang="hi-IN" sz="2600" dirty="0">
              <a:latin typeface="Aparajita" panose="02020603050405020304" pitchFamily="18" charset="0"/>
              <a:cs typeface="Aparajita" panose="02020603050405020304" pitchFamily="18" charset="0"/>
            </a:endParaRPr>
          </a:p>
          <a:p>
            <a:pPr marL="457200" indent="-457200">
              <a:buFont typeface="Arial" panose="020B0604020202020204" pitchFamily="34" charset="0"/>
              <a:buChar char="•"/>
            </a:pPr>
            <a:r>
              <a:rPr lang="hi-IN" sz="2600" dirty="0">
                <a:latin typeface="Aparajita" panose="02020603050405020304" pitchFamily="18" charset="0"/>
                <a:cs typeface="Aparajita" panose="02020603050405020304" pitchFamily="18" charset="0"/>
              </a:rPr>
              <a:t>मध्य युग में गुजरात अलग </a:t>
            </a:r>
            <a:r>
              <a:rPr lang="hi-IN" sz="2600" dirty="0" err="1">
                <a:latin typeface="Aparajita" panose="02020603050405020304" pitchFamily="18" charset="0"/>
                <a:cs typeface="Aparajita" panose="02020603050405020304" pitchFamily="18" charset="0"/>
              </a:rPr>
              <a:t>अलग</a:t>
            </a:r>
            <a:r>
              <a:rPr lang="hi-IN" sz="2600" dirty="0">
                <a:latin typeface="Aparajita" panose="02020603050405020304" pitchFamily="18" charset="0"/>
                <a:cs typeface="Aparajita" panose="02020603050405020304" pitchFamily="18" charset="0"/>
              </a:rPr>
              <a:t> वंशों एवं </a:t>
            </a:r>
            <a:r>
              <a:rPr lang="hi-IN" sz="2600" dirty="0" err="1">
                <a:latin typeface="Aparajita" panose="02020603050405020304" pitchFamily="18" charset="0"/>
                <a:cs typeface="Aparajita" panose="02020603050405020304" pitchFamily="18" charset="0"/>
              </a:rPr>
              <a:t>राजाओ</a:t>
            </a:r>
            <a:r>
              <a:rPr lang="hi-IN" sz="2600" dirty="0">
                <a:latin typeface="Aparajita" panose="02020603050405020304" pitchFamily="18" charset="0"/>
                <a:cs typeface="Aparajita" panose="02020603050405020304" pitchFamily="18" charset="0"/>
              </a:rPr>
              <a:t> के अधीन रहा |</a:t>
            </a:r>
          </a:p>
          <a:p>
            <a:pPr marL="457200" indent="-457200">
              <a:buFont typeface="Arial" panose="020B0604020202020204" pitchFamily="34" charset="0"/>
              <a:buChar char="•"/>
            </a:pPr>
            <a:endParaRPr lang="hi-IN" sz="2600" dirty="0">
              <a:latin typeface="Aparajita" panose="02020603050405020304" pitchFamily="18" charset="0"/>
              <a:cs typeface="Aparajita" panose="02020603050405020304" pitchFamily="18" charset="0"/>
            </a:endParaRPr>
          </a:p>
          <a:p>
            <a:pPr marL="457200" indent="-457200">
              <a:buFont typeface="Arial" panose="020B0604020202020204" pitchFamily="34" charset="0"/>
              <a:buChar char="•"/>
            </a:pPr>
            <a:r>
              <a:rPr lang="hi-IN" sz="2600" dirty="0" err="1">
                <a:latin typeface="Aparajita" panose="02020603050405020304" pitchFamily="18" charset="0"/>
                <a:cs typeface="Aparajita" panose="02020603050405020304" pitchFamily="18" charset="0"/>
              </a:rPr>
              <a:t>इनमे</a:t>
            </a:r>
            <a:r>
              <a:rPr lang="hi-IN" sz="2600" dirty="0">
                <a:latin typeface="Aparajita" panose="02020603050405020304" pitchFamily="18" charset="0"/>
                <a:cs typeface="Aparajita" panose="02020603050405020304" pitchFamily="18" charset="0"/>
              </a:rPr>
              <a:t> से </a:t>
            </a:r>
            <a:r>
              <a:rPr lang="hi-IN" sz="2600" dirty="0" err="1">
                <a:latin typeface="Aparajita" panose="02020603050405020304" pitchFamily="18" charset="0"/>
                <a:cs typeface="Aparajita" panose="02020603050405020304" pitchFamily="18" charset="0"/>
              </a:rPr>
              <a:t>मौर्या</a:t>
            </a:r>
            <a:r>
              <a:rPr lang="hi-IN" sz="2600" dirty="0">
                <a:latin typeface="Aparajita" panose="02020603050405020304" pitchFamily="18" charset="0"/>
                <a:cs typeface="Aparajita" panose="02020603050405020304" pitchFamily="18" charset="0"/>
              </a:rPr>
              <a:t> , शक , </a:t>
            </a:r>
            <a:r>
              <a:rPr lang="hi-IN" sz="2600" dirty="0" err="1">
                <a:latin typeface="Aparajita" panose="02020603050405020304" pitchFamily="18" charset="0"/>
                <a:cs typeface="Aparajita" panose="02020603050405020304" pitchFamily="18" charset="0"/>
              </a:rPr>
              <a:t>सतवाहन</a:t>
            </a:r>
            <a:r>
              <a:rPr lang="hi-IN" sz="2600" dirty="0">
                <a:latin typeface="Aparajita" panose="02020603050405020304" pitchFamily="18" charset="0"/>
                <a:cs typeface="Aparajita" panose="02020603050405020304" pitchFamily="18" charset="0"/>
              </a:rPr>
              <a:t> , गुप्त , </a:t>
            </a:r>
            <a:r>
              <a:rPr lang="hi-IN" sz="2600" dirty="0" err="1">
                <a:latin typeface="Aparajita" panose="02020603050405020304" pitchFamily="18" charset="0"/>
                <a:cs typeface="Aparajita" panose="02020603050405020304" pitchFamily="18" charset="0"/>
              </a:rPr>
              <a:t>मैत्रिका</a:t>
            </a:r>
            <a:r>
              <a:rPr lang="hi-IN" sz="2600" dirty="0">
                <a:latin typeface="Aparajita" panose="02020603050405020304" pitchFamily="18" charset="0"/>
                <a:cs typeface="Aparajita" panose="02020603050405020304" pitchFamily="18" charset="0"/>
              </a:rPr>
              <a:t> ,</a:t>
            </a:r>
            <a:r>
              <a:rPr lang="hi-IN" sz="2600" dirty="0" err="1">
                <a:latin typeface="Aparajita" panose="02020603050405020304" pitchFamily="18" charset="0"/>
                <a:cs typeface="Aparajita" panose="02020603050405020304" pitchFamily="18" charset="0"/>
              </a:rPr>
              <a:t>गुर्जर</a:t>
            </a:r>
            <a:r>
              <a:rPr lang="hi-IN" sz="2600" dirty="0">
                <a:latin typeface="Aparajita" panose="02020603050405020304" pitchFamily="18" charset="0"/>
                <a:cs typeface="Aparajita" panose="02020603050405020304" pitchFamily="18" charset="0"/>
              </a:rPr>
              <a:t> ,</a:t>
            </a:r>
            <a:r>
              <a:rPr lang="hi-IN" sz="2600" dirty="0" err="1">
                <a:latin typeface="Aparajita" panose="02020603050405020304" pitchFamily="18" charset="0"/>
                <a:cs typeface="Aparajita" panose="02020603050405020304" pitchFamily="18" charset="0"/>
              </a:rPr>
              <a:t>प्रतिहार,चालुक्य</a:t>
            </a:r>
            <a:r>
              <a:rPr lang="hi-IN" sz="2600" dirty="0">
                <a:latin typeface="Aparajita" panose="02020603050405020304" pitchFamily="18" charset="0"/>
                <a:cs typeface="Aparajita" panose="02020603050405020304" pitchFamily="18" charset="0"/>
              </a:rPr>
              <a:t> एवं </a:t>
            </a:r>
            <a:r>
              <a:rPr lang="hi-IN" sz="2600" dirty="0" err="1">
                <a:latin typeface="Aparajita" panose="02020603050405020304" pitchFamily="18" charset="0"/>
                <a:cs typeface="Aparajita" panose="02020603050405020304" pitchFamily="18" charset="0"/>
              </a:rPr>
              <a:t>वाघेला</a:t>
            </a:r>
            <a:r>
              <a:rPr lang="hi-IN" sz="2600" dirty="0">
                <a:latin typeface="Aparajita" panose="02020603050405020304" pitchFamily="18" charset="0"/>
                <a:cs typeface="Aparajita" panose="02020603050405020304" pitchFamily="18" charset="0"/>
              </a:rPr>
              <a:t> वंश प्रमुख थे |</a:t>
            </a:r>
            <a:endParaRPr lang="en-IN" sz="2600" dirty="0">
              <a:latin typeface="Aparajita" panose="02020603050405020304" pitchFamily="18" charset="0"/>
              <a:cs typeface="Aparajita" panose="02020603050405020304" pitchFamily="18" charset="0"/>
            </a:endParaRPr>
          </a:p>
          <a:p>
            <a:endParaRPr lang="en-IN" sz="2600" dirty="0">
              <a:latin typeface="Aparajita" panose="02020603050405020304" pitchFamily="18" charset="0"/>
              <a:cs typeface="Aparajita" panose="02020603050405020304" pitchFamily="18" charset="0"/>
            </a:endParaRPr>
          </a:p>
          <a:p>
            <a:endParaRPr lang="en-IN" sz="2600" dirty="0">
              <a:latin typeface="Aparajita" panose="02020603050405020304" pitchFamily="18" charset="0"/>
              <a:cs typeface="Aparajita" panose="02020603050405020304" pitchFamily="18" charset="0"/>
            </a:endParaRPr>
          </a:p>
          <a:p>
            <a:pPr marL="457200" indent="-457200">
              <a:buFont typeface="Arial" panose="020B0604020202020204" pitchFamily="34" charset="0"/>
              <a:buChar char="•"/>
            </a:pPr>
            <a:r>
              <a:rPr lang="hi-IN" sz="2600" dirty="0" err="1">
                <a:latin typeface="Aparajita" panose="02020603050405020304" pitchFamily="18" charset="0"/>
                <a:cs typeface="Aparajita" panose="02020603050405020304" pitchFamily="18" charset="0"/>
              </a:rPr>
              <a:t>चालुक्य</a:t>
            </a:r>
            <a:r>
              <a:rPr lang="hi-IN" sz="2600" dirty="0">
                <a:latin typeface="Aparajita" panose="02020603050405020304" pitchFamily="18" charset="0"/>
                <a:cs typeface="Aparajita" panose="02020603050405020304" pitchFamily="18" charset="0"/>
              </a:rPr>
              <a:t> काल में गुजरात </a:t>
            </a:r>
            <a:r>
              <a:rPr lang="hi-IN" sz="2600" dirty="0" err="1">
                <a:latin typeface="Aparajita" panose="02020603050405020304" pitchFamily="18" charset="0"/>
                <a:cs typeface="Aparajita" panose="02020603050405020304" pitchFamily="18" charset="0"/>
              </a:rPr>
              <a:t>हिन्द</a:t>
            </a:r>
            <a:r>
              <a:rPr lang="hi-IN" sz="2600" dirty="0">
                <a:latin typeface="Aparajita" panose="02020603050405020304" pitchFamily="18" charset="0"/>
                <a:cs typeface="Aparajita" panose="02020603050405020304" pitchFamily="18" charset="0"/>
              </a:rPr>
              <a:t> महासागर के समुद्री व्यापार का  मुख्य केंद्र था जिसकी राजधानी </a:t>
            </a:r>
            <a:r>
              <a:rPr lang="hi-IN" sz="2600" dirty="0" err="1">
                <a:latin typeface="Aparajita" panose="02020603050405020304" pitchFamily="18" charset="0"/>
                <a:cs typeface="Aparajita" panose="02020603050405020304" pitchFamily="18" charset="0"/>
              </a:rPr>
              <a:t>पाटन</a:t>
            </a:r>
            <a:r>
              <a:rPr lang="hi-IN" sz="2600" dirty="0">
                <a:latin typeface="Aparajita" panose="02020603050405020304" pitchFamily="18" charset="0"/>
                <a:cs typeface="Aparajita" panose="02020603050405020304" pitchFamily="18" charset="0"/>
              </a:rPr>
              <a:t> शहर थी |</a:t>
            </a:r>
            <a:endParaRPr lang="en-IN" sz="2600" dirty="0">
              <a:latin typeface="Aparajita" panose="02020603050405020304" pitchFamily="18" charset="0"/>
              <a:cs typeface="Aparajita" panose="02020603050405020304" pitchFamily="18" charset="0"/>
            </a:endParaRPr>
          </a:p>
          <a:p>
            <a:pPr marL="457200" indent="-457200">
              <a:buFont typeface="Arial" panose="020B0604020202020204" pitchFamily="34" charset="0"/>
              <a:buChar char="•"/>
            </a:pPr>
            <a:endParaRPr lang="hi-IN" sz="2600" dirty="0">
              <a:latin typeface="Aparajita" panose="02020603050405020304" pitchFamily="18" charset="0"/>
              <a:cs typeface="Aparajita" panose="02020603050405020304" pitchFamily="18" charset="0"/>
            </a:endParaRPr>
          </a:p>
          <a:p>
            <a:pPr marL="457200" indent="-457200">
              <a:buFont typeface="Arial" panose="020B0604020202020204" pitchFamily="34" charset="0"/>
              <a:buChar char="•"/>
            </a:pPr>
            <a:r>
              <a:rPr lang="hi-IN" sz="2600" dirty="0" err="1">
                <a:latin typeface="Aparajita" panose="02020603050405020304" pitchFamily="18" charset="0"/>
                <a:cs typeface="Aparajita" panose="02020603050405020304" pitchFamily="18" charset="0"/>
              </a:rPr>
              <a:t>अंग्रेजो</a:t>
            </a:r>
            <a:r>
              <a:rPr lang="hi-IN" sz="2600" dirty="0">
                <a:latin typeface="Aparajita" panose="02020603050405020304" pitchFamily="18" charset="0"/>
                <a:cs typeface="Aparajita" panose="02020603050405020304" pitchFamily="18" charset="0"/>
              </a:rPr>
              <a:t> के भारत आगमन से पहले गुजरात , </a:t>
            </a:r>
            <a:r>
              <a:rPr lang="hi-IN" sz="2600" dirty="0" err="1">
                <a:latin typeface="Aparajita" panose="02020603050405020304" pitchFamily="18" charset="0"/>
                <a:cs typeface="Aparajita" panose="02020603050405020304" pitchFamily="18" charset="0"/>
              </a:rPr>
              <a:t>मुख्यतया</a:t>
            </a:r>
            <a:r>
              <a:rPr lang="hi-IN" sz="2600" dirty="0">
                <a:latin typeface="Aparajita" panose="02020603050405020304" pitchFamily="18" charset="0"/>
                <a:cs typeface="Aparajita" panose="02020603050405020304" pitchFamily="18" charset="0"/>
              </a:rPr>
              <a:t>  मुग़ल एवं मराठा साम्राज्यों के अधीन रहा |</a:t>
            </a:r>
            <a:endParaRPr lang="en-IN" sz="2600" dirty="0">
              <a:latin typeface="Aparajita" panose="02020603050405020304" pitchFamily="18" charset="0"/>
              <a:cs typeface="Aparajita" panose="02020603050405020304" pitchFamily="18" charset="0"/>
            </a:endParaRPr>
          </a:p>
        </p:txBody>
      </p:sp>
    </p:spTree>
    <p:custDataLst>
      <p:tags r:id="rId1"/>
    </p:custDataLst>
    <p:extLst>
      <p:ext uri="{BB962C8B-B14F-4D97-AF65-F5344CB8AC3E}">
        <p14:creationId xmlns:p14="http://schemas.microsoft.com/office/powerpoint/2010/main" val="62537658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0.8"/>
</p:tagLst>
</file>

<file path=ppt/tags/tag2.xml><?xml version="1.0" encoding="utf-8"?>
<p:tagLst xmlns:a="http://schemas.openxmlformats.org/drawingml/2006/main" xmlns:r="http://schemas.openxmlformats.org/officeDocument/2006/relationships" xmlns:p="http://schemas.openxmlformats.org/presentationml/2006/main">
  <p:tag name="TIMING" val="|0.8"/>
</p:tagLst>
</file>

<file path=ppt/tags/tag3.xml><?xml version="1.0" encoding="utf-8"?>
<p:tagLst xmlns:a="http://schemas.openxmlformats.org/drawingml/2006/main" xmlns:r="http://schemas.openxmlformats.org/officeDocument/2006/relationships" xmlns:p="http://schemas.openxmlformats.org/presentationml/2006/main">
  <p:tag name="TIMING" val="|0.8"/>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4132</Words>
  <Application>Microsoft Office PowerPoint</Application>
  <PresentationFormat>Widescreen</PresentationFormat>
  <Paragraphs>513</Paragraphs>
  <Slides>86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86</vt:i4>
      </vt:variant>
    </vt:vector>
  </HeadingPairs>
  <TitlesOfParts>
    <vt:vector size="93" baseType="lpstr">
      <vt:lpstr>Aparajita</vt:lpstr>
      <vt:lpstr>Arial</vt:lpstr>
      <vt:lpstr>Arial Unicode MS</vt:lpstr>
      <vt:lpstr>Calibri</vt:lpstr>
      <vt:lpstr>Calibri Light</vt:lpstr>
      <vt:lpstr>Mangal</vt:lpstr>
      <vt:lpstr>Office Theme</vt:lpstr>
      <vt:lpstr>PowerPoint Presentation</vt:lpstr>
      <vt:lpstr>PowerPoint Presentation</vt:lpstr>
      <vt:lpstr>PowerPoint Presentation</vt:lpstr>
      <vt:lpstr>PowerPoint Presentation</vt:lpstr>
      <vt:lpstr>PowerPoint Presentation</vt:lpstr>
      <vt:lpstr>गुजरात का इतिहास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गिर वन्यजीव अभ्यारण्य</vt:lpstr>
      <vt:lpstr>साबरमती आश्रम</vt:lpstr>
      <vt:lpstr>गिरनार</vt:lpstr>
      <vt:lpstr>सोमनाथ मंदिर</vt:lpstr>
      <vt:lpstr>द्वारकाधीश मंदिर</vt:lpstr>
      <vt:lpstr>अम्बाजी माता मन्दिर</vt:lpstr>
      <vt:lpstr> स्टैच्यू ऑफ यूनिटी</vt:lpstr>
      <vt:lpstr>सापुतारा हिल स्टेशन</vt:lpstr>
      <vt:lpstr>कच्छ का रण</vt:lpstr>
      <vt:lpstr>PowerPoint Presentation</vt:lpstr>
      <vt:lpstr>लक्ष्मी विलास पैलेस: वडोदरा के शाही परिवार का निवास </vt:lpstr>
      <vt:lpstr>सूर्य मंदिर: चालुक्य वंश का चमत्कार</vt:lpstr>
      <vt:lpstr>रानी की वाव </vt:lpstr>
      <vt:lpstr>धोलावीरा: हेरिटेज साइट </vt:lpstr>
      <vt:lpstr>सिद्दी  सैय्यद मस्जिद</vt:lpstr>
      <vt:lpstr>चंपानेर-पावागढ़ पुरातत्व पार्क</vt:lpstr>
      <vt:lpstr>चंपानेर जैन मंदिर</vt:lpstr>
      <vt:lpstr>भद्र किला और तीन दरवाजा</vt:lpstr>
      <vt:lpstr>उपरकोट किला</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devendra vyas</dc:creator>
  <cp:lastModifiedBy>devendra vyas</cp:lastModifiedBy>
  <cp:revision>2</cp:revision>
  <dcterms:created xsi:type="dcterms:W3CDTF">2020-09-28T12:47:42Z</dcterms:created>
  <dcterms:modified xsi:type="dcterms:W3CDTF">2020-09-28T12:56:17Z</dcterms:modified>
</cp:coreProperties>
</file>