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4"/>
  </p:notesMasterIdLst>
  <p:sldIdLst>
    <p:sldId id="256" r:id="rId2"/>
    <p:sldId id="318" r:id="rId3"/>
    <p:sldId id="257" r:id="rId4"/>
    <p:sldId id="319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2" r:id="rId46"/>
    <p:sldId id="300" r:id="rId47"/>
    <p:sldId id="301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6600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52" autoAdjust="0"/>
    <p:restoredTop sz="94660"/>
  </p:normalViewPr>
  <p:slideViewPr>
    <p:cSldViewPr>
      <p:cViewPr varScale="1">
        <p:scale>
          <a:sx n="68" d="100"/>
          <a:sy n="68" d="100"/>
        </p:scale>
        <p:origin x="-8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831205-CC3A-4A58-A28A-82E4B7717EA9}" type="datetimeFigureOut">
              <a:rPr lang="en-US" smtClean="0"/>
              <a:t>9/23/2020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598F8-C803-4C5A-8E4D-0CAF5B565F4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635422C-FD36-4475-B4FB-5857B4334917}" type="datetimeFigureOut">
              <a:rPr lang="en-US" smtClean="0"/>
              <a:t>9/23/2020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ACB5B24-B455-45C8-977A-670114517CD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5422C-FD36-4475-B4FB-5857B4334917}" type="datetimeFigureOut">
              <a:rPr lang="en-US" smtClean="0"/>
              <a:t>9/23/2020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B5B24-B455-45C8-977A-670114517C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5422C-FD36-4475-B4FB-5857B4334917}" type="datetimeFigureOut">
              <a:rPr lang="en-US" smtClean="0"/>
              <a:t>9/23/2020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B5B24-B455-45C8-977A-670114517C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635422C-FD36-4475-B4FB-5857B4334917}" type="datetimeFigureOut">
              <a:rPr lang="en-US" smtClean="0"/>
              <a:t>9/23/2020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ACB5B24-B455-45C8-977A-670114517CD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635422C-FD36-4475-B4FB-5857B4334917}" type="datetimeFigureOut">
              <a:rPr lang="en-US" smtClean="0"/>
              <a:t>9/23/2020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ACB5B24-B455-45C8-977A-670114517CD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5422C-FD36-4475-B4FB-5857B4334917}" type="datetimeFigureOut">
              <a:rPr lang="en-US" smtClean="0"/>
              <a:t>9/23/2020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B5B24-B455-45C8-977A-670114517CD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5422C-FD36-4475-B4FB-5857B4334917}" type="datetimeFigureOut">
              <a:rPr lang="en-US" smtClean="0"/>
              <a:t>9/23/2020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B5B24-B455-45C8-977A-670114517CD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635422C-FD36-4475-B4FB-5857B4334917}" type="datetimeFigureOut">
              <a:rPr lang="en-US" smtClean="0"/>
              <a:t>9/23/2020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ACB5B24-B455-45C8-977A-670114517CD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5422C-FD36-4475-B4FB-5857B4334917}" type="datetimeFigureOut">
              <a:rPr lang="en-US" smtClean="0"/>
              <a:t>9/23/2020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B5B24-B455-45C8-977A-670114517C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635422C-FD36-4475-B4FB-5857B4334917}" type="datetimeFigureOut">
              <a:rPr lang="en-US" smtClean="0"/>
              <a:t>9/23/2020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ACB5B24-B455-45C8-977A-670114517CD1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635422C-FD36-4475-B4FB-5857B4334917}" type="datetimeFigureOut">
              <a:rPr lang="en-US" smtClean="0"/>
              <a:t>9/23/2020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ACB5B24-B455-45C8-977A-670114517CD1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635422C-FD36-4475-B4FB-5857B4334917}" type="datetimeFigureOut">
              <a:rPr lang="en-US" smtClean="0"/>
              <a:t>9/23/2020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ACB5B24-B455-45C8-977A-670114517CD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8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1524000"/>
            <a:ext cx="6172200" cy="1894362"/>
          </a:xfrm>
        </p:spPr>
        <p:txBody>
          <a:bodyPr/>
          <a:lstStyle/>
          <a:p>
            <a:pPr algn="ctr"/>
            <a:r>
              <a:rPr lang="en-US" dirty="0" smtClean="0"/>
              <a:t>PLACES OF INTEREST </a:t>
            </a:r>
            <a:br>
              <a:rPr lang="en-US" dirty="0" smtClean="0"/>
            </a:br>
            <a:r>
              <a:rPr lang="en-US" dirty="0" smtClean="0"/>
              <a:t>TO VISIT IN</a:t>
            </a:r>
            <a:br>
              <a:rPr lang="en-US" dirty="0" smtClean="0"/>
            </a:br>
            <a:r>
              <a:rPr lang="en-US" dirty="0" smtClean="0"/>
              <a:t>NAGALAND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JOHN MAKHABO, DYC NYK KOHIMA, NAGALAND</a:t>
            </a:r>
            <a:endParaRPr lang="en-US" dirty="0"/>
          </a:p>
        </p:txBody>
      </p:sp>
    </p:spTree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KOHIMA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38200" y="1981200"/>
            <a:ext cx="7467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Capital of Nagaland, is a must-visit for everyone. Surrounded by breath-taking mountains and forest. Located at a height of 1500m above the sea level.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057400" y="5410200"/>
            <a:ext cx="563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Must see attractions:</a:t>
            </a:r>
            <a:endParaRPr lang="en-US" sz="32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7).jpeg"/>
          <p:cNvPicPr>
            <a:picLocks noChangeAspect="1"/>
          </p:cNvPicPr>
          <p:nvPr/>
        </p:nvPicPr>
        <p:blipFill>
          <a:blip r:embed="rId2" cstate="print"/>
          <a:srcRect r="1622" b="11062"/>
          <a:stretch>
            <a:fillRect/>
          </a:stretch>
        </p:blipFill>
        <p:spPr>
          <a:xfrm>
            <a:off x="457200" y="990600"/>
            <a:ext cx="6353175" cy="3829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G_20200923_1748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2819400"/>
            <a:ext cx="3893383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828800" y="228600"/>
            <a:ext cx="525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KOHIMA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WAR CEMETERY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9).jpeg"/>
          <p:cNvPicPr>
            <a:picLocks noChangeAspect="1"/>
          </p:cNvPicPr>
          <p:nvPr/>
        </p:nvPicPr>
        <p:blipFill>
          <a:blip r:embed="rId2" cstate="print"/>
          <a:srcRect r="-75" b="16740"/>
          <a:stretch>
            <a:fillRect/>
          </a:stretch>
        </p:blipFill>
        <p:spPr>
          <a:xfrm>
            <a:off x="152400" y="838200"/>
            <a:ext cx="6396038" cy="3624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10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33800" y="2514600"/>
            <a:ext cx="43434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905000" y="304800"/>
            <a:ext cx="48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JAPFU peak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11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838200"/>
            <a:ext cx="6781800" cy="3952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13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3276600"/>
            <a:ext cx="4114801" cy="3033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828800" y="22860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DZUKOU valley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14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838200"/>
            <a:ext cx="67818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15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33800" y="3429000"/>
            <a:ext cx="4267200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981200" y="304800"/>
            <a:ext cx="502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KOHIMA state museum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16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838200"/>
            <a:ext cx="6457950" cy="3619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17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0400" y="3276600"/>
            <a:ext cx="4800600" cy="2843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209800" y="381000"/>
            <a:ext cx="464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NAGA heritage village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DIMAPUR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One enters Nagaland through </a:t>
            </a:r>
            <a:r>
              <a:rPr lang="en-US" sz="3200" dirty="0" err="1" smtClean="0"/>
              <a:t>Dimapur</a:t>
            </a:r>
            <a:r>
              <a:rPr lang="en-US" sz="3200" dirty="0" smtClean="0"/>
              <a:t> as the airport is situated there. It also offers enough delight to both nature and history lovers.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0" y="5181600"/>
            <a:ext cx="495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Must see attractions:</a:t>
            </a:r>
            <a:endParaRPr lang="en-US" sz="32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19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990600"/>
            <a:ext cx="6172200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images (18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3352800"/>
            <a:ext cx="4038600" cy="2628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981200" y="381000"/>
            <a:ext cx="510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KACHARI ruins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raft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914400"/>
            <a:ext cx="5638800" cy="419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craft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81400" y="3048000"/>
            <a:ext cx="4295775" cy="3100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905000" y="38100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DEIZEPHE craft village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20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990600"/>
            <a:ext cx="5257800" cy="464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Wildlife-Sanctuaries-In-Nagaland-og-17th_fe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62200" y="3200400"/>
            <a:ext cx="5524500" cy="3038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524000" y="381000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RANGAPAHAR reserve forest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hoto-92-143910-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763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600" y="533400"/>
            <a:ext cx="784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Nagaland, nested amongst lust scenic mountains and rolling hills, is an ideal place for trekking, rock climbing, jungle camping and offers limitless exploration possibilities.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2438400"/>
            <a:ext cx="784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Above and beyond tourists can also experience a truly ethnic Naga culture with the best local brews served in large bamboo mugs and exotic local cuisines which is much better celebrated here.</a:t>
            </a:r>
            <a:endParaRPr lang="en-US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MOKOKCHUNG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1981200"/>
          </a:xfrm>
        </p:spPr>
        <p:txBody>
          <a:bodyPr/>
          <a:lstStyle/>
          <a:p>
            <a:r>
              <a:rPr lang="en-US" dirty="0" smtClean="0"/>
              <a:t>The liveliest district of Nagaland owing to the beautiful traditions, festivals and hospitality of the </a:t>
            </a:r>
            <a:r>
              <a:rPr lang="en-US" dirty="0" err="1" smtClean="0"/>
              <a:t>Ao</a:t>
            </a:r>
            <a:r>
              <a:rPr lang="en-US" dirty="0" smtClean="0"/>
              <a:t> tribe who calls the place home. It have mesmerizing hills and streams.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47800" y="3962400"/>
            <a:ext cx="594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Must see attractions</a:t>
            </a:r>
            <a:r>
              <a:rPr lang="en-US" dirty="0" smtClean="0"/>
              <a:t>:</a:t>
            </a:r>
            <a:endParaRPr lang="en-US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shot_2020-09-23-20-19-31-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838200"/>
            <a:ext cx="5867400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Mokokchung_Longkhum_PelevizoMeyase_002_gkg4ob-700x4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3429000"/>
            <a:ext cx="5029200" cy="304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stony-tra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4800" y="2133600"/>
            <a:ext cx="4267200" cy="2524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371600" y="304800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LONGKHUM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_2020-09-23-20-28-56-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914400"/>
            <a:ext cx="5105400" cy="388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Mass social work at Aghuna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000" y="3429000"/>
            <a:ext cx="5852160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295400" y="228600"/>
            <a:ext cx="64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CHANGTONGYA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s (22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1" y="1066800"/>
            <a:ext cx="6324599" cy="3480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images (21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5200" y="3048000"/>
            <a:ext cx="4267200" cy="3271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295400" y="228600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CHUCHUYIMLANG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_2020-09-23-20-36-53-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838200"/>
            <a:ext cx="6324600" cy="38691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Screenshot_2020-09-23-20-40-01-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33800" y="3429000"/>
            <a:ext cx="3962400" cy="290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295400" y="228600"/>
            <a:ext cx="662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UNGMA village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2133600"/>
          </a:xfrm>
        </p:spPr>
        <p:txBody>
          <a:bodyPr/>
          <a:lstStyle/>
          <a:p>
            <a:r>
              <a:rPr lang="en-US" dirty="0" smtClean="0"/>
              <a:t>Mon belongs to the </a:t>
            </a:r>
            <a:r>
              <a:rPr lang="en-US" dirty="0" err="1" smtClean="0"/>
              <a:t>Konyak</a:t>
            </a:r>
            <a:r>
              <a:rPr lang="en-US" dirty="0" smtClean="0"/>
              <a:t> </a:t>
            </a:r>
            <a:r>
              <a:rPr lang="en-US" dirty="0" err="1" smtClean="0"/>
              <a:t>Nagas</a:t>
            </a:r>
            <a:r>
              <a:rPr lang="en-US" dirty="0" smtClean="0"/>
              <a:t>. Its considered to be the most fascinating and mystifying place because of it rich tribal heritage and uphill location.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4191000"/>
            <a:ext cx="548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Must-see attractions</a:t>
            </a:r>
            <a:r>
              <a:rPr lang="en-US" dirty="0" smtClean="0"/>
              <a:t>: </a:t>
            </a:r>
            <a:endParaRPr lang="en-US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hoto-92-143910-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838200"/>
            <a:ext cx="57150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Screenshot_2020-09-23-20-50-04-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3048000"/>
            <a:ext cx="4953000" cy="3142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447800" y="304800"/>
            <a:ext cx="609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VEDA peak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21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914400"/>
            <a:ext cx="5334000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22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8800" y="3124200"/>
            <a:ext cx="4800600" cy="3162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images (23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0" y="990600"/>
            <a:ext cx="4676775" cy="4467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752600" y="304800"/>
            <a:ext cx="5867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SHANGNYU village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21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838200"/>
            <a:ext cx="5025769" cy="464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22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3600" y="1143000"/>
            <a:ext cx="62865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images (23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6800" y="2286000"/>
            <a:ext cx="6800850" cy="3952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524000" y="228600"/>
            <a:ext cx="655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LONGWA village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912b63113fcea1de06f4d0f20840d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990600"/>
            <a:ext cx="6096000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21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00200" y="1524000"/>
            <a:ext cx="69342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images (22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" y="3581400"/>
            <a:ext cx="6781800" cy="2762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219200" y="304800"/>
            <a:ext cx="693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CHUI village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4456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Ravie" pitchFamily="82" charset="0"/>
              </a:rPr>
              <a:t>NAGALAND IS DIFFERENT</a:t>
            </a:r>
            <a:br>
              <a:rPr lang="en-US" dirty="0" smtClean="0">
                <a:latin typeface="Ravie" pitchFamily="82" charset="0"/>
              </a:rPr>
            </a:br>
            <a:endParaRPr lang="en-US" dirty="0">
              <a:latin typeface="Ravie" pitchFamily="82" charset="0"/>
            </a:endParaRPr>
          </a:p>
        </p:txBody>
      </p:sp>
      <p:pic>
        <p:nvPicPr>
          <p:cNvPr id="5" name="Content Placeholder 4" descr="nagaland-map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2590800"/>
            <a:ext cx="5486400" cy="3733800"/>
          </a:xfrm>
        </p:spPr>
      </p:pic>
      <p:sp>
        <p:nvSpPr>
          <p:cNvPr id="4" name="TextBox 3"/>
          <p:cNvSpPr txBox="1"/>
          <p:nvPr/>
        </p:nvSpPr>
        <p:spPr>
          <a:xfrm>
            <a:off x="1447800" y="1295400"/>
            <a:ext cx="556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COMPARED TO THE REST OF </a:t>
            </a:r>
            <a:r>
              <a:rPr lang="en-US" sz="3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</a:t>
            </a:r>
            <a:r>
              <a:rPr lang="en-US" sz="3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IA</a:t>
            </a:r>
            <a:endParaRPr lang="en-US" sz="3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WOKHA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1600200"/>
          </a:xfrm>
        </p:spPr>
        <p:txBody>
          <a:bodyPr/>
          <a:lstStyle/>
          <a:p>
            <a:r>
              <a:rPr lang="en-US" dirty="0" smtClean="0"/>
              <a:t>The rich hills and green landscape run constant in the state and they become livelier and prettier. Multicolored flowers, fresh fruits and rivers are the main highlights.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05000" y="4038600"/>
            <a:ext cx="556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Must-see attractions</a:t>
            </a:r>
            <a:endParaRPr lang="en-US" sz="32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1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838200"/>
            <a:ext cx="3398587" cy="510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2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1905000"/>
            <a:ext cx="5334000" cy="3667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371600" y="381000"/>
            <a:ext cx="693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MOUNT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Tiyi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1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838200"/>
            <a:ext cx="6477000" cy="3732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2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1371600"/>
            <a:ext cx="6486525" cy="428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images (3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0" y="1828800"/>
            <a:ext cx="6477000" cy="4295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143000" y="304800"/>
            <a:ext cx="662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DOYANG river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1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066800"/>
            <a:ext cx="6096000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4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000" y="1981200"/>
            <a:ext cx="600075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219200" y="381000"/>
            <a:ext cx="6781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TOTSU cliff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KHONOMA GREEN VILLAGE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1828800"/>
          </a:xfrm>
        </p:spPr>
        <p:txBody>
          <a:bodyPr/>
          <a:lstStyle/>
          <a:p>
            <a:r>
              <a:rPr lang="en-US" dirty="0" smtClean="0"/>
              <a:t>If one wants to witness the result of a continued and harmonious responsible living, then this is that place. Clean fresh air, peaceful atmosphere and an unspoiled environment.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0" y="4343400"/>
            <a:ext cx="662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Must-see attractions:</a:t>
            </a:r>
            <a:endParaRPr lang="en-US" sz="32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00" y="304800"/>
            <a:ext cx="609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green village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 descr="images (6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838200"/>
            <a:ext cx="66675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images (1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1371600"/>
            <a:ext cx="6791325" cy="4095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images (4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0200" y="2209800"/>
            <a:ext cx="6457950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5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914400"/>
            <a:ext cx="4572000" cy="518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066800" y="304800"/>
            <a:ext cx="746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GH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Damant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Toumb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Monument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7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838200"/>
            <a:ext cx="6248400" cy="3907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8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1981200"/>
            <a:ext cx="3429000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images (9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52600" y="3657600"/>
            <a:ext cx="4343400" cy="2943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828800" y="152400"/>
            <a:ext cx="563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DOVIPIE Inn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BENREU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1905000"/>
          </a:xfrm>
        </p:spPr>
        <p:txBody>
          <a:bodyPr/>
          <a:lstStyle/>
          <a:p>
            <a:r>
              <a:rPr lang="en-US" dirty="0" err="1" smtClean="0"/>
              <a:t>Benreu</a:t>
            </a:r>
            <a:r>
              <a:rPr lang="en-US" dirty="0" smtClean="0"/>
              <a:t> in </a:t>
            </a:r>
            <a:r>
              <a:rPr lang="en-US" dirty="0" err="1" smtClean="0"/>
              <a:t>peren</a:t>
            </a:r>
            <a:r>
              <a:rPr lang="en-US" dirty="0" smtClean="0"/>
              <a:t> district is total solitude. It is home to the </a:t>
            </a:r>
            <a:r>
              <a:rPr lang="en-US" dirty="0" err="1" smtClean="0"/>
              <a:t>Zeliang</a:t>
            </a:r>
            <a:r>
              <a:rPr lang="en-US" dirty="0" smtClean="0"/>
              <a:t> tribe. Apart from enjoying the quite and beauty of nature, look out for the simple village life of the Naga culture here.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00200" y="3962400"/>
            <a:ext cx="563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Must-see attractions:</a:t>
            </a:r>
            <a:endParaRPr lang="en-US" sz="32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13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838200"/>
            <a:ext cx="60960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14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0" y="2057400"/>
            <a:ext cx="5562600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219200" y="304800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PEREN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ABOUT THE STATE NAGALAND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Nagaland the 16</a:t>
            </a:r>
            <a:r>
              <a:rPr lang="en-US" baseline="30000" dirty="0" smtClean="0"/>
              <a:t>th</a:t>
            </a:r>
            <a:r>
              <a:rPr lang="en-US" dirty="0" smtClean="0"/>
              <a:t> state of the Indian Union was established on 1</a:t>
            </a:r>
            <a:r>
              <a:rPr lang="en-US" baseline="30000" dirty="0" smtClean="0"/>
              <a:t>st</a:t>
            </a:r>
            <a:r>
              <a:rPr lang="en-US" dirty="0" smtClean="0"/>
              <a:t> December 1963.</a:t>
            </a:r>
          </a:p>
          <a:p>
            <a:r>
              <a:rPr lang="en-US" dirty="0" smtClean="0"/>
              <a:t>The state of Nagaland has an area of 16,579 sq.km with a population of 19,80602 as per 2011 census.</a:t>
            </a:r>
          </a:p>
          <a:p>
            <a:r>
              <a:rPr lang="en-US" dirty="0" smtClean="0"/>
              <a:t>Kohima, the capital of Nagaland is situated at 1444m above the sea level.</a:t>
            </a:r>
          </a:p>
          <a:p>
            <a:r>
              <a:rPr lang="en-US" dirty="0" err="1" smtClean="0"/>
              <a:t>Dimapur</a:t>
            </a:r>
            <a:r>
              <a:rPr lang="en-US" dirty="0" smtClean="0"/>
              <a:t> is the commercial city which links to all the major cities of India via air, rail and road.</a:t>
            </a:r>
          </a:p>
          <a:p>
            <a:r>
              <a:rPr lang="en-US" dirty="0" smtClean="0"/>
              <a:t>70% of the population depends on agriculture.</a:t>
            </a:r>
          </a:p>
          <a:p>
            <a:r>
              <a:rPr lang="en-US" dirty="0" smtClean="0"/>
              <a:t>Rice is the staple </a:t>
            </a:r>
            <a:r>
              <a:rPr lang="en-US" dirty="0" err="1" smtClean="0"/>
              <a:t>foor</a:t>
            </a:r>
            <a:r>
              <a:rPr lang="en-US" dirty="0" smtClean="0"/>
              <a:t> of Nagaland.</a:t>
            </a:r>
            <a:endParaRPr lang="en-US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11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914400"/>
            <a:ext cx="4800600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13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4600" y="990600"/>
            <a:ext cx="5857875" cy="4057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images (15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9200" y="1524000"/>
            <a:ext cx="3457575" cy="464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905000" y="304800"/>
            <a:ext cx="541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Mt. PAUNA tourist village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MELURI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1828800"/>
          </a:xfrm>
        </p:spPr>
        <p:txBody>
          <a:bodyPr/>
          <a:lstStyle/>
          <a:p>
            <a:r>
              <a:rPr lang="en-US" dirty="0" smtClean="0"/>
              <a:t>It is a small and quaint village lying halfway to Mt. </a:t>
            </a:r>
            <a:r>
              <a:rPr lang="en-US" dirty="0" err="1" smtClean="0"/>
              <a:t>Saramati</a:t>
            </a:r>
            <a:r>
              <a:rPr lang="en-US" dirty="0" smtClean="0"/>
              <a:t>. This village is a must visit place in Nagaland not only for its beauty but for also for its fascinating rock formations.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828800" y="3886200"/>
            <a:ext cx="594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Must-see attractions:</a:t>
            </a:r>
            <a:endParaRPr lang="en-US" sz="32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10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762000"/>
            <a:ext cx="4676775" cy="4467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12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1600" y="1676400"/>
            <a:ext cx="6467475" cy="4305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828800" y="152400"/>
            <a:ext cx="541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DZUDU lake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16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990600"/>
            <a:ext cx="4343400" cy="3153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17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0" y="1371600"/>
            <a:ext cx="41910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images (18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0200" y="4114800"/>
            <a:ext cx="5917511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600200" y="228600"/>
            <a:ext cx="655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SHILLOI lake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TUENSANG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2133600"/>
          </a:xfrm>
        </p:spPr>
        <p:txBody>
          <a:bodyPr/>
          <a:lstStyle/>
          <a:p>
            <a:r>
              <a:rPr lang="en-US" dirty="0" smtClean="0"/>
              <a:t>Experience the mixed culture and traditions of the co-living tribes in </a:t>
            </a:r>
            <a:r>
              <a:rPr lang="en-US" dirty="0" err="1" smtClean="0"/>
              <a:t>Tuensang</a:t>
            </a:r>
            <a:r>
              <a:rPr lang="en-US" dirty="0" smtClean="0"/>
              <a:t>. This district well let you take away some of the most beautiful and artistically rich handlooms, handicrafts, artwork and jewelry.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47800" y="4267200"/>
            <a:ext cx="5867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Must-see attractions:</a:t>
            </a:r>
            <a:endParaRPr lang="en-US" sz="32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831404_1599411759_Aerial view of Tuensa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685800"/>
            <a:ext cx="8305800" cy="50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600200" y="228600"/>
            <a:ext cx="571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TUENSANG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19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762000"/>
            <a:ext cx="4572000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20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2133600"/>
            <a:ext cx="3505200" cy="396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524000" y="228600"/>
            <a:ext cx="64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living stones of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Tuensang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s (21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685800"/>
            <a:ext cx="6019800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images (22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6400" y="2133600"/>
            <a:ext cx="6096000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838200" y="152400"/>
            <a:ext cx="716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TSADANG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LONGLENG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2133600"/>
          </a:xfrm>
        </p:spPr>
        <p:txBody>
          <a:bodyPr/>
          <a:lstStyle/>
          <a:p>
            <a:r>
              <a:rPr lang="en-US" dirty="0" err="1" smtClean="0"/>
              <a:t>Longleng</a:t>
            </a:r>
            <a:r>
              <a:rPr lang="en-US" dirty="0" smtClean="0"/>
              <a:t> is a thrill-seekers heaven on earth. The people are known for there age-old traditions, they are also known for its pottery, bamboo work and spinning skills, so you can find many artifacts to take back home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52600" y="4114800"/>
            <a:ext cx="571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Must-see attractions:</a:t>
            </a:r>
            <a:endParaRPr lang="en-US" sz="32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23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838200"/>
            <a:ext cx="4267200" cy="2370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25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0" y="3124200"/>
            <a:ext cx="5334000" cy="3309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295400" y="228600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DIKHU river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HOW DIFFERENT IS IT?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514600" y="1828800"/>
            <a:ext cx="3581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WELL ,</a:t>
            </a:r>
          </a:p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SEE</a:t>
            </a:r>
          </a:p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IT </a:t>
            </a:r>
          </a:p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FOR YOURSELF</a:t>
            </a:r>
            <a:endParaRPr lang="en-US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KIPHIRE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1981200"/>
          </a:xfrm>
        </p:spPr>
        <p:txBody>
          <a:bodyPr/>
          <a:lstStyle/>
          <a:p>
            <a:r>
              <a:rPr lang="en-US" dirty="0" smtClean="0"/>
              <a:t>If you are seeking adventurous time in the lap of nature , </a:t>
            </a:r>
            <a:r>
              <a:rPr lang="en-US" dirty="0" err="1" smtClean="0"/>
              <a:t>Kiphire</a:t>
            </a:r>
            <a:r>
              <a:rPr lang="en-US" dirty="0" smtClean="0"/>
              <a:t> is your place. It is home to the highest peak in Nagaland-</a:t>
            </a:r>
            <a:r>
              <a:rPr lang="en-US" dirty="0" err="1" smtClean="0"/>
              <a:t>Saramati</a:t>
            </a:r>
            <a:r>
              <a:rPr lang="en-US" dirty="0" smtClean="0"/>
              <a:t>. Spend a 3 day tracking through the mountain ranges and also through the beautiful Rhododendron forest.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09800" y="4191000"/>
            <a:ext cx="441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Must-see attractions:</a:t>
            </a:r>
            <a:endParaRPr lang="en-US" sz="32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24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685800"/>
            <a:ext cx="7962900" cy="3333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26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4114800"/>
            <a:ext cx="2209800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images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33800" y="3429000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371600" y="228600"/>
            <a:ext cx="609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SARAMATI peak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27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0" y="1066800"/>
            <a:ext cx="5715000" cy="525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524000" y="304800"/>
            <a:ext cx="655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WAWADE waterfall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29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1" y="762000"/>
            <a:ext cx="5791200" cy="3765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30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5200" y="1828800"/>
            <a:ext cx="4943475" cy="32907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images (31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" y="2209800"/>
            <a:ext cx="7029450" cy="396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371600" y="228600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FAKIM wildlife sanctuary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ZUNHEBOTO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1981200"/>
          </a:xfrm>
        </p:spPr>
        <p:txBody>
          <a:bodyPr/>
          <a:lstStyle/>
          <a:p>
            <a:r>
              <a:rPr lang="en-US" dirty="0" smtClean="0"/>
              <a:t>If you visit this place you well be introduced to the colorful culture of </a:t>
            </a:r>
            <a:r>
              <a:rPr lang="en-US" dirty="0" err="1" smtClean="0"/>
              <a:t>Sumi</a:t>
            </a:r>
            <a:r>
              <a:rPr lang="en-US" dirty="0" smtClean="0"/>
              <a:t> </a:t>
            </a:r>
            <a:r>
              <a:rPr lang="en-US" dirty="0" err="1" smtClean="0"/>
              <a:t>Nagas</a:t>
            </a:r>
            <a:r>
              <a:rPr lang="en-US" dirty="0" smtClean="0"/>
              <a:t>. It have lots to offer for travelers, and only you can find out, so what are you waiting for.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828800" y="4495800"/>
            <a:ext cx="64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Must-see attraction:</a:t>
            </a:r>
            <a:endParaRPr lang="en-US" sz="32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umi-baptist-church-zunheboto-largest-baptist-church-as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762000"/>
            <a:ext cx="7772400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IMG-20191020-WA00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0" y="2819400"/>
            <a:ext cx="5143500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371600" y="228600"/>
            <a:ext cx="594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SUMI Baptist Church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s (32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838200"/>
            <a:ext cx="6762750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Screenshot_2020-09-24-09-00-27-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5200" y="3200400"/>
            <a:ext cx="4343400" cy="2887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295400" y="228600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KELTOMI village home of bees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33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685800"/>
            <a:ext cx="5029200" cy="2824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34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62600" y="762000"/>
            <a:ext cx="2790825" cy="2090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images (35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400" y="3581400"/>
            <a:ext cx="2737259" cy="2614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images (36)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0" y="3505200"/>
            <a:ext cx="3886200" cy="2914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914400" y="152400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GHOSU bird sanctuary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37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685800"/>
            <a:ext cx="7029450" cy="396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ages (38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" y="2743200"/>
            <a:ext cx="3990975" cy="38121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143000" y="304800"/>
            <a:ext cx="6781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SATOI range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PHEK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2057400"/>
          </a:xfrm>
        </p:spPr>
        <p:txBody>
          <a:bodyPr/>
          <a:lstStyle/>
          <a:p>
            <a:r>
              <a:rPr lang="en-US" dirty="0" smtClean="0"/>
              <a:t>It is a beautiful district in Nagaland having vast numbers of attractions, is surrounded by a spellbinding beauty, home to many lakes, rivers and water bodies which are magnificent.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47800" y="4419600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Must-see attractions:</a:t>
            </a:r>
            <a:endParaRPr lang="en-US" sz="32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LANDSCAPES</a:t>
            </a:r>
            <a:endParaRPr lang="en-US" dirty="0"/>
          </a:p>
        </p:txBody>
      </p:sp>
      <p:pic>
        <p:nvPicPr>
          <p:cNvPr id="3" name="Picture 2" descr="12-places-to-visit-in-nagaland-Cover_16th-J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524000"/>
            <a:ext cx="4552950" cy="2281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varun-nambiar-8l5FO4jbMv0-unsplas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1524000"/>
            <a:ext cx="3733800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unname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0600" y="3790950"/>
            <a:ext cx="5486400" cy="3067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unnamed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48000" y="2286000"/>
            <a:ext cx="5334000" cy="3133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s (39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838200"/>
            <a:ext cx="4676775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images (28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2438400"/>
            <a:ext cx="36576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371600" y="228600"/>
            <a:ext cx="64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TRIPLE falls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533400"/>
            <a:ext cx="6172200" cy="1284762"/>
          </a:xfrm>
        </p:spPr>
        <p:txBody>
          <a:bodyPr/>
          <a:lstStyle/>
          <a:p>
            <a:r>
              <a:rPr lang="en-US" dirty="0" smtClean="0"/>
              <a:t>I COULD only cover THIS much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2590800"/>
            <a:ext cx="6172200" cy="990600"/>
          </a:xfrm>
        </p:spPr>
        <p:txBody>
          <a:bodyPr/>
          <a:lstStyle/>
          <a:p>
            <a:r>
              <a:rPr lang="en-US" dirty="0" smtClean="0"/>
              <a:t>But there’s a lot more you can experience which is more then this short presentation can offer.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971800" y="441960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GET OUT OF HERE</a:t>
            </a:r>
          </a:p>
          <a:p>
            <a:pPr algn="ctr"/>
            <a:r>
              <a:rPr lang="en-US" dirty="0" smtClean="0"/>
              <a:t>AND BE THERE </a:t>
            </a:r>
          </a:p>
          <a:p>
            <a:pPr algn="ctr"/>
            <a:r>
              <a:rPr lang="en-US" dirty="0" smtClean="0"/>
              <a:t>IN THE MOMENT</a:t>
            </a:r>
            <a:endParaRPr lang="en-US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THANK YOU, FOR BEEN WITH US</a:t>
            </a:r>
            <a:endParaRPr lang="en-US" dirty="0"/>
          </a:p>
        </p:txBody>
      </p:sp>
      <p:pic>
        <p:nvPicPr>
          <p:cNvPr id="4" name="Content Placeholder 3" descr="images (40)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1676400"/>
            <a:ext cx="6667500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838200" y="5867400"/>
            <a:ext cx="731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YOU ARE WELCOME TO NAGALAND</a:t>
            </a:r>
            <a:endParaRPr lang="en-US" sz="2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FOOD</a:t>
            </a:r>
            <a:endParaRPr lang="en-US" dirty="0"/>
          </a:p>
        </p:txBody>
      </p:sp>
      <p:pic>
        <p:nvPicPr>
          <p:cNvPr id="5" name="Content Placeholder 4" descr="images (1)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447800"/>
            <a:ext cx="4762500" cy="3171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images (2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1905000"/>
            <a:ext cx="381000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images (3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4400" y="3810000"/>
            <a:ext cx="43434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 descr="images (4)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33800" y="2438400"/>
            <a:ext cx="4572000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CULTURE</a:t>
            </a:r>
            <a:endParaRPr lang="en-US" dirty="0"/>
          </a:p>
        </p:txBody>
      </p:sp>
      <p:pic>
        <p:nvPicPr>
          <p:cNvPr id="15" name="Content Placeholder 14" descr="images (3)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371600" y="3657600"/>
            <a:ext cx="4114800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 descr="images (5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8600" y="2362200"/>
            <a:ext cx="47244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7" descr="images (6).jpeg"/>
          <p:cNvPicPr>
            <a:picLocks noChangeAspect="1"/>
          </p:cNvPicPr>
          <p:nvPr/>
        </p:nvPicPr>
        <p:blipFill>
          <a:blip r:embed="rId4" cstate="print"/>
          <a:srcRect t="15610"/>
          <a:stretch>
            <a:fillRect/>
          </a:stretch>
        </p:blipFill>
        <p:spPr>
          <a:xfrm>
            <a:off x="304800" y="1524000"/>
            <a:ext cx="579120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8" descr="images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09800" y="2743200"/>
            <a:ext cx="6429375" cy="3543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/>
          <p:cNvSpPr txBox="1"/>
          <p:nvPr/>
        </p:nvSpPr>
        <p:spPr>
          <a:xfrm>
            <a:off x="1600200" y="1828800"/>
            <a:ext cx="5943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66FF"/>
                </a:solidFill>
                <a:latin typeface="Berlin Sans FB Demi" pitchFamily="34" charset="0"/>
              </a:rPr>
              <a:t>AND SO MUCH MORE</a:t>
            </a:r>
            <a:r>
              <a:rPr lang="en-US" sz="4400" dirty="0" smtClean="0">
                <a:solidFill>
                  <a:srgbClr val="0066FF"/>
                </a:solidFill>
              </a:rPr>
              <a:t>…..</a:t>
            </a:r>
            <a:endParaRPr lang="en-US" sz="4400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1828800"/>
            <a:ext cx="6172200" cy="1894362"/>
          </a:xfrm>
        </p:spPr>
        <p:txBody>
          <a:bodyPr/>
          <a:lstStyle/>
          <a:p>
            <a:pPr algn="ctr"/>
            <a:r>
              <a:rPr lang="en-US" dirty="0" smtClean="0"/>
              <a:t>HERE ARE SOME PLACES YOU SHOULD ABSOLUTELY VISIT.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1108</TotalTime>
  <Words>836</Words>
  <Application>Microsoft Office PowerPoint</Application>
  <PresentationFormat>On-screen Show (4:3)</PresentationFormat>
  <Paragraphs>107</Paragraphs>
  <Slides>62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Oriel</vt:lpstr>
      <vt:lpstr>PLACES OF INTEREST  TO VISIT IN NAGALAND</vt:lpstr>
      <vt:lpstr>Slide 2</vt:lpstr>
      <vt:lpstr>NAGALAND IS DIFFERENT </vt:lpstr>
      <vt:lpstr>ABOUT THE STATE NAGALAND</vt:lpstr>
      <vt:lpstr>HOW DIFFERENT IS IT?</vt:lpstr>
      <vt:lpstr>LANDSCAPES</vt:lpstr>
      <vt:lpstr>FOOD</vt:lpstr>
      <vt:lpstr>CULTURE</vt:lpstr>
      <vt:lpstr>HERE ARE SOME PLACES YOU SHOULD ABSOLUTELY VISIT.</vt:lpstr>
      <vt:lpstr>KOHIMA</vt:lpstr>
      <vt:lpstr>Slide 11</vt:lpstr>
      <vt:lpstr>Slide 12</vt:lpstr>
      <vt:lpstr>Slide 13</vt:lpstr>
      <vt:lpstr>Slide 14</vt:lpstr>
      <vt:lpstr>Slide 15</vt:lpstr>
      <vt:lpstr>DIMAPUR</vt:lpstr>
      <vt:lpstr>Slide 17</vt:lpstr>
      <vt:lpstr>Slide 18</vt:lpstr>
      <vt:lpstr>Slide 19</vt:lpstr>
      <vt:lpstr>MOKOKCHUNG</vt:lpstr>
      <vt:lpstr>Slide 21</vt:lpstr>
      <vt:lpstr>Slide 22</vt:lpstr>
      <vt:lpstr>Slide 23</vt:lpstr>
      <vt:lpstr>Slide 24</vt:lpstr>
      <vt:lpstr>MON</vt:lpstr>
      <vt:lpstr>Slide 26</vt:lpstr>
      <vt:lpstr>Slide 27</vt:lpstr>
      <vt:lpstr>Slide 28</vt:lpstr>
      <vt:lpstr>Slide 29</vt:lpstr>
      <vt:lpstr>WOKHA</vt:lpstr>
      <vt:lpstr>Slide 31</vt:lpstr>
      <vt:lpstr>Slide 32</vt:lpstr>
      <vt:lpstr>Slide 33</vt:lpstr>
      <vt:lpstr>KHONOMA GREEN VILLAGE</vt:lpstr>
      <vt:lpstr>Slide 35</vt:lpstr>
      <vt:lpstr>Slide 36</vt:lpstr>
      <vt:lpstr>Slide 37</vt:lpstr>
      <vt:lpstr>BENREU</vt:lpstr>
      <vt:lpstr>Slide 39</vt:lpstr>
      <vt:lpstr>Slide 40</vt:lpstr>
      <vt:lpstr>MELURI</vt:lpstr>
      <vt:lpstr>Slide 42</vt:lpstr>
      <vt:lpstr>Slide 43</vt:lpstr>
      <vt:lpstr>TUENSANG</vt:lpstr>
      <vt:lpstr>Slide 45</vt:lpstr>
      <vt:lpstr>Slide 46</vt:lpstr>
      <vt:lpstr>Slide 47</vt:lpstr>
      <vt:lpstr>LONGLENG</vt:lpstr>
      <vt:lpstr>Slide 49</vt:lpstr>
      <vt:lpstr>KIPHIRE</vt:lpstr>
      <vt:lpstr>Slide 51</vt:lpstr>
      <vt:lpstr>Slide 52</vt:lpstr>
      <vt:lpstr>Slide 53</vt:lpstr>
      <vt:lpstr>ZUNHEBOTO</vt:lpstr>
      <vt:lpstr>Slide 55</vt:lpstr>
      <vt:lpstr>Slide 56</vt:lpstr>
      <vt:lpstr>Slide 57</vt:lpstr>
      <vt:lpstr>Slide 58</vt:lpstr>
      <vt:lpstr>PHEK</vt:lpstr>
      <vt:lpstr>Slide 60</vt:lpstr>
      <vt:lpstr>I COULD only cover THIS much</vt:lpstr>
      <vt:lpstr>THANK YOU, FOR BEEN WITH US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PLACES TO VISIT IN NAGALAND</dc:title>
  <dc:creator>abc</dc:creator>
  <cp:lastModifiedBy>abc</cp:lastModifiedBy>
  <cp:revision>75</cp:revision>
  <dcterms:created xsi:type="dcterms:W3CDTF">2020-09-23T10:38:24Z</dcterms:created>
  <dcterms:modified xsi:type="dcterms:W3CDTF">2020-09-24T05:07:04Z</dcterms:modified>
</cp:coreProperties>
</file>