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7" r:id="rId2"/>
    <p:sldId id="319" r:id="rId3"/>
    <p:sldId id="280" r:id="rId4"/>
    <p:sldId id="321" r:id="rId5"/>
    <p:sldId id="360" r:id="rId6"/>
    <p:sldId id="275" r:id="rId7"/>
    <p:sldId id="330" r:id="rId8"/>
    <p:sldId id="329" r:id="rId9"/>
    <p:sldId id="312" r:id="rId10"/>
    <p:sldId id="325" r:id="rId11"/>
    <p:sldId id="327" r:id="rId12"/>
    <p:sldId id="328" r:id="rId13"/>
    <p:sldId id="331" r:id="rId14"/>
    <p:sldId id="332" r:id="rId15"/>
    <p:sldId id="357" r:id="rId16"/>
    <p:sldId id="358" r:id="rId17"/>
    <p:sldId id="359" r:id="rId18"/>
    <p:sldId id="336" r:id="rId19"/>
    <p:sldId id="337" r:id="rId20"/>
    <p:sldId id="338" r:id="rId21"/>
    <p:sldId id="354" r:id="rId22"/>
    <p:sldId id="355" r:id="rId23"/>
    <p:sldId id="356" r:id="rId24"/>
    <p:sldId id="342" r:id="rId25"/>
    <p:sldId id="343" r:id="rId26"/>
    <p:sldId id="344" r:id="rId27"/>
    <p:sldId id="339" r:id="rId28"/>
    <p:sldId id="340" r:id="rId29"/>
    <p:sldId id="341" r:id="rId30"/>
    <p:sldId id="277" r:id="rId31"/>
  </p:sldIdLst>
  <p:sldSz cx="9144000" cy="6858000" type="screen4x3"/>
  <p:notesSz cx="6761163" cy="99425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422"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9837" cy="497126"/>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3829761" y="0"/>
            <a:ext cx="2929837" cy="497126"/>
          </a:xfrm>
          <a:prstGeom prst="rect">
            <a:avLst/>
          </a:prstGeom>
        </p:spPr>
        <p:txBody>
          <a:bodyPr vert="horz" lIns="96661" tIns="48331" rIns="96661" bIns="48331" rtlCol="0"/>
          <a:lstStyle>
            <a:lvl1pPr algn="r">
              <a:defRPr sz="1300"/>
            </a:lvl1pPr>
          </a:lstStyle>
          <a:p>
            <a:fld id="{1CC6C49D-8116-4B1A-9F77-23DD762929F1}" type="datetimeFigureOut">
              <a:rPr lang="en-US" smtClean="0"/>
              <a:pPr/>
              <a:t>4/1/2021</a:t>
            </a:fld>
            <a:endParaRPr lang="en-US"/>
          </a:p>
        </p:txBody>
      </p:sp>
      <p:sp>
        <p:nvSpPr>
          <p:cNvPr id="4" name="Slide Image Placeholder 3"/>
          <p:cNvSpPr>
            <a:spLocks noGrp="1" noRot="1" noChangeAspect="1"/>
          </p:cNvSpPr>
          <p:nvPr>
            <p:ph type="sldImg" idx="2"/>
          </p:nvPr>
        </p:nvSpPr>
        <p:spPr>
          <a:xfrm>
            <a:off x="895350" y="746125"/>
            <a:ext cx="4970463" cy="372903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676117" y="4722694"/>
            <a:ext cx="5408930" cy="4474131"/>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3662"/>
            <a:ext cx="2929837" cy="4971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3829761" y="9443662"/>
            <a:ext cx="2929837" cy="497126"/>
          </a:xfrm>
          <a:prstGeom prst="rect">
            <a:avLst/>
          </a:prstGeom>
        </p:spPr>
        <p:txBody>
          <a:bodyPr vert="horz" lIns="96661" tIns="48331" rIns="96661" bIns="48331" rtlCol="0" anchor="b"/>
          <a:lstStyle>
            <a:lvl1pPr algn="r">
              <a:defRPr sz="1300"/>
            </a:lvl1pPr>
          </a:lstStyle>
          <a:p>
            <a:fld id="{7AAD278C-0302-42D3-81FD-65C8362F992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AAD278C-0302-42D3-81FD-65C8362F9929}" type="slidenum">
              <a:rPr lang="en-US" smtClean="0"/>
              <a:pPr/>
              <a:t>2</a:t>
            </a:fld>
            <a:endParaRPr lang="en-US"/>
          </a:p>
        </p:txBody>
      </p:sp>
    </p:spTree>
    <p:extLst>
      <p:ext uri="{BB962C8B-B14F-4D97-AF65-F5344CB8AC3E}">
        <p14:creationId xmlns:p14="http://schemas.microsoft.com/office/powerpoint/2010/main" val="2240997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AAD278C-0302-42D3-81FD-65C8362F9929}" type="slidenum">
              <a:rPr lang="en-US" smtClean="0"/>
              <a:pPr/>
              <a:t>19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AAD278C-0302-42D3-81FD-65C8362F9929}" type="slidenum">
              <a:rPr lang="en-US" smtClean="0"/>
              <a:pPr/>
              <a:t>23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F386794A-5B39-4823-890F-093AA6EDB00E}" type="datetimeFigureOut">
              <a:rPr lang="en-US" smtClean="0"/>
              <a:pPr/>
              <a:t>4/1/2021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1BF0CB1-615D-4E7C-99B4-F425E419B98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386794A-5B39-4823-890F-093AA6EDB00E}" type="datetimeFigureOut">
              <a:rPr lang="en-US" smtClean="0"/>
              <a:pPr/>
              <a:t>4/1/2021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F0CB1-615D-4E7C-99B4-F425E419B98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386794A-5B39-4823-890F-093AA6EDB00E}" type="datetimeFigureOut">
              <a:rPr lang="en-US" smtClean="0"/>
              <a:pPr/>
              <a:t>4/1/2021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F0CB1-615D-4E7C-99B4-F425E419B98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386794A-5B39-4823-890F-093AA6EDB00E}" type="datetimeFigureOut">
              <a:rPr lang="en-US" smtClean="0"/>
              <a:pPr/>
              <a:t>4/1/2021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F0CB1-615D-4E7C-99B4-F425E419B98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386794A-5B39-4823-890F-093AA6EDB00E}" type="datetimeFigureOut">
              <a:rPr lang="en-US" smtClean="0"/>
              <a:pPr/>
              <a:t>4/1/2021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F0CB1-615D-4E7C-99B4-F425E419B98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386794A-5B39-4823-890F-093AA6EDB00E}" type="datetimeFigureOut">
              <a:rPr lang="en-US" smtClean="0"/>
              <a:pPr/>
              <a:t>4/1/2021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BF0CB1-615D-4E7C-99B4-F425E419B98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386794A-5B39-4823-890F-093AA6EDB00E}" type="datetimeFigureOut">
              <a:rPr lang="en-US" smtClean="0"/>
              <a:pPr/>
              <a:t>4/1/2021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BF0CB1-615D-4E7C-99B4-F425E419B98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386794A-5B39-4823-890F-093AA6EDB00E}" type="datetimeFigureOut">
              <a:rPr lang="en-US" smtClean="0"/>
              <a:pPr/>
              <a:t>4/1/2021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BF0CB1-615D-4E7C-99B4-F425E419B98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86794A-5B39-4823-890F-093AA6EDB00E}" type="datetimeFigureOut">
              <a:rPr lang="en-US" smtClean="0"/>
              <a:pPr/>
              <a:t>4/1/2021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BF0CB1-615D-4E7C-99B4-F425E419B98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386794A-5B39-4823-890F-093AA6EDB00E}" type="datetimeFigureOut">
              <a:rPr lang="en-US" smtClean="0"/>
              <a:pPr/>
              <a:t>4/1/2021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BF0CB1-615D-4E7C-99B4-F425E419B98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386794A-5B39-4823-890F-093AA6EDB00E}" type="datetimeFigureOut">
              <a:rPr lang="en-US" smtClean="0"/>
              <a:pPr/>
              <a:t>4/1/2021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D1BF0CB1-615D-4E7C-99B4-F425E419B98C}"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30000"/>
            <a:lum/>
          </a:blip>
          <a:srcRect/>
          <a:stretch>
            <a:fillRect l="-11000" r="-11000"/>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386794A-5B39-4823-890F-093AA6EDB00E}" type="datetimeFigureOut">
              <a:rPr lang="en-US" smtClean="0"/>
              <a:pPr/>
              <a:t>4/1/2021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1BF0CB1-615D-4E7C-99B4-F425E419B98C}"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7623" y="457200"/>
            <a:ext cx="7830579" cy="2133600"/>
          </a:xfrm>
        </p:spPr>
        <p:txBody>
          <a:bodyPr>
            <a:normAutofit fontScale="90000"/>
          </a:bodyPr>
          <a:lstStyle/>
          <a:p>
            <a:pPr algn="ctr"/>
            <a:r>
              <a:rPr lang="en-US" sz="3200" i="1" u="sng" dirty="0" smtClean="0">
                <a:solidFill>
                  <a:srgbClr val="FF0000"/>
                </a:solidFill>
                <a:latin typeface="Modern No. 20" pitchFamily="18" charset="0"/>
              </a:rPr>
              <a:t/>
            </a:r>
            <a:br>
              <a:rPr lang="en-US" sz="3200" i="1" u="sng" dirty="0" smtClean="0">
                <a:solidFill>
                  <a:srgbClr val="FF0000"/>
                </a:solidFill>
                <a:latin typeface="Modern No. 20" pitchFamily="18" charset="0"/>
              </a:rPr>
            </a:br>
            <a:r>
              <a:rPr lang="en-US" sz="5300" i="1" u="sng" dirty="0" err="1" smtClean="0">
                <a:solidFill>
                  <a:srgbClr val="FF0000"/>
                </a:solidFill>
                <a:latin typeface="Modern No. 20" pitchFamily="18" charset="0"/>
              </a:rPr>
              <a:t>Ek</a:t>
            </a:r>
            <a:r>
              <a:rPr lang="en-US" sz="5300" i="1" u="sng" dirty="0" smtClean="0">
                <a:solidFill>
                  <a:srgbClr val="FF0000"/>
                </a:solidFill>
                <a:latin typeface="Modern No. 20" pitchFamily="18" charset="0"/>
              </a:rPr>
              <a:t> Bharat </a:t>
            </a:r>
            <a:r>
              <a:rPr lang="en-US" sz="5300" i="1" u="sng" dirty="0" err="1" smtClean="0">
                <a:solidFill>
                  <a:srgbClr val="FF0000"/>
                </a:solidFill>
                <a:latin typeface="Modern No. 20" pitchFamily="18" charset="0"/>
              </a:rPr>
              <a:t>Shrestha</a:t>
            </a:r>
            <a:r>
              <a:rPr lang="en-US" sz="5300" i="1" u="sng" dirty="0" smtClean="0">
                <a:solidFill>
                  <a:srgbClr val="FF0000"/>
                </a:solidFill>
                <a:latin typeface="Modern No. 20" pitchFamily="18" charset="0"/>
              </a:rPr>
              <a:t> Bharat </a:t>
            </a:r>
            <a:r>
              <a:rPr lang="en-US" sz="3600" i="1" u="sng" dirty="0" smtClean="0">
                <a:solidFill>
                  <a:srgbClr val="FF0000"/>
                </a:solidFill>
                <a:latin typeface="Modern No. 20" pitchFamily="18" charset="0"/>
              </a:rPr>
              <a:t/>
            </a:r>
            <a:br>
              <a:rPr lang="en-US" sz="3600" i="1" u="sng" dirty="0" smtClean="0">
                <a:solidFill>
                  <a:srgbClr val="FF0000"/>
                </a:solidFill>
                <a:latin typeface="Modern No. 20" pitchFamily="18" charset="0"/>
              </a:rPr>
            </a:br>
            <a:r>
              <a:rPr lang="en-US" sz="3600" i="1" u="sng" dirty="0" err="1" smtClean="0">
                <a:solidFill>
                  <a:srgbClr val="FF0000"/>
                </a:solidFill>
                <a:latin typeface="Modern No. 20" pitchFamily="18" charset="0"/>
              </a:rPr>
              <a:t>Programme</a:t>
            </a:r>
            <a:r>
              <a:rPr lang="en-US" sz="3600" i="1" u="sng" dirty="0" smtClean="0">
                <a:solidFill>
                  <a:srgbClr val="FF0000"/>
                </a:solidFill>
                <a:latin typeface="Modern No. 20" pitchFamily="18" charset="0"/>
              </a:rPr>
              <a:t> on Language Learning </a:t>
            </a:r>
            <a:br>
              <a:rPr lang="en-US" sz="3600" i="1" u="sng" dirty="0" smtClean="0">
                <a:solidFill>
                  <a:srgbClr val="FF0000"/>
                </a:solidFill>
                <a:latin typeface="Modern No. 20" pitchFamily="18" charset="0"/>
              </a:rPr>
            </a:br>
            <a:r>
              <a:rPr lang="en-US" sz="2700" u="sng" dirty="0" smtClean="0">
                <a:solidFill>
                  <a:srgbClr val="FF0000"/>
                </a:solidFill>
                <a:latin typeface="Modern No. 20" pitchFamily="18" charset="0"/>
              </a:rPr>
              <a:t> </a:t>
            </a:r>
            <a:r>
              <a:rPr lang="en-US" sz="2000" u="sng" dirty="0" smtClean="0">
                <a:solidFill>
                  <a:srgbClr val="FF0000"/>
                </a:solidFill>
                <a:latin typeface="Modern No. 20" pitchFamily="18" charset="0"/>
              </a:rPr>
              <a:t>through Virtual platform</a:t>
            </a:r>
            <a:r>
              <a:rPr lang="en-US" sz="3600" dirty="0" smtClean="0"/>
              <a:t/>
            </a:r>
            <a:br>
              <a:rPr lang="en-US" sz="3600" dirty="0" smtClean="0"/>
            </a:br>
            <a:endParaRPr lang="en-US" sz="3200" dirty="0">
              <a:solidFill>
                <a:srgbClr val="FF0000"/>
              </a:solidFill>
              <a:latin typeface="Algerian" pitchFamily="82" charset="0"/>
            </a:endParaRPr>
          </a:p>
        </p:txBody>
      </p:sp>
      <p:sp>
        <p:nvSpPr>
          <p:cNvPr id="3" name="Subtitle 2"/>
          <p:cNvSpPr>
            <a:spLocks noGrp="1"/>
          </p:cNvSpPr>
          <p:nvPr>
            <p:ph type="subTitle" idx="1"/>
          </p:nvPr>
        </p:nvSpPr>
        <p:spPr>
          <a:xfrm>
            <a:off x="3276600" y="3962400"/>
            <a:ext cx="4419600" cy="2492188"/>
          </a:xfrm>
        </p:spPr>
        <p:txBody>
          <a:bodyPr tIns="36649" bIns="36649">
            <a:normAutofit/>
          </a:bodyPr>
          <a:lstStyle/>
          <a:p>
            <a:pPr algn="ctr"/>
            <a:r>
              <a:rPr lang="en-US" sz="1900" dirty="0" smtClean="0">
                <a:solidFill>
                  <a:srgbClr val="FF0000"/>
                </a:solidFill>
              </a:rPr>
              <a:t>                                                                            </a:t>
            </a:r>
            <a:endParaRPr lang="en-US" sz="1900" dirty="0" smtClean="0"/>
          </a:p>
          <a:p>
            <a:endParaRPr lang="en-US" dirty="0"/>
          </a:p>
        </p:txBody>
      </p:sp>
      <p:pic>
        <p:nvPicPr>
          <p:cNvPr id="9" name="Picture 1" descr="C:\Users\child\Desktop\LOGO-EBSB.png"/>
          <p:cNvPicPr>
            <a:picLocks noChangeAspect="1" noChangeArrowheads="1"/>
          </p:cNvPicPr>
          <p:nvPr/>
        </p:nvPicPr>
        <p:blipFill>
          <a:blip r:embed="rId2" cstate="print"/>
          <a:srcRect/>
          <a:stretch>
            <a:fillRect/>
          </a:stretch>
        </p:blipFill>
        <p:spPr bwMode="auto">
          <a:xfrm>
            <a:off x="2209800" y="2286000"/>
            <a:ext cx="4114800" cy="4114800"/>
          </a:xfrm>
          <a:prstGeom prst="rect">
            <a:avLst/>
          </a:prstGeom>
          <a:noFill/>
        </p:spPr>
      </p:pic>
    </p:spTree>
    <p:extLst>
      <p:ext uri="{BB962C8B-B14F-4D97-AF65-F5344CB8AC3E}">
        <p14:creationId xmlns:p14="http://schemas.microsoft.com/office/powerpoint/2010/main" val="1299175661"/>
      </p:ext>
    </p:extLst>
  </p:cSld>
  <p:clrMapOvr>
    <a:masterClrMapping/>
  </p:clrMapOvr>
  <p:transition>
    <p:diamon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52400" y="228600"/>
          <a:ext cx="8763002" cy="6500162"/>
        </p:xfrm>
        <a:graphic>
          <a:graphicData uri="http://schemas.openxmlformats.org/drawingml/2006/table">
            <a:tbl>
              <a:tblPr firstRow="1" bandRow="1">
                <a:tableStyleId>{7DF18680-E054-41AD-8BC1-D1AEF772440D}</a:tableStyleId>
              </a:tblPr>
              <a:tblGrid>
                <a:gridCol w="1143000">
                  <a:extLst>
                    <a:ext uri="{9D8B030D-6E8A-4147-A177-3AD203B41FA5}">
                      <a16:colId xmlns:a16="http://schemas.microsoft.com/office/drawing/2014/main" val="20000"/>
                    </a:ext>
                  </a:extLst>
                </a:gridCol>
                <a:gridCol w="2590803">
                  <a:extLst>
                    <a:ext uri="{9D8B030D-6E8A-4147-A177-3AD203B41FA5}">
                      <a16:colId xmlns:a16="http://schemas.microsoft.com/office/drawing/2014/main" val="20001"/>
                    </a:ext>
                  </a:extLst>
                </a:gridCol>
                <a:gridCol w="2677884">
                  <a:extLst>
                    <a:ext uri="{9D8B030D-6E8A-4147-A177-3AD203B41FA5}">
                      <a16:colId xmlns:a16="http://schemas.microsoft.com/office/drawing/2014/main" val="20002"/>
                    </a:ext>
                  </a:extLst>
                </a:gridCol>
                <a:gridCol w="2351315">
                  <a:extLst>
                    <a:ext uri="{9D8B030D-6E8A-4147-A177-3AD203B41FA5}">
                      <a16:colId xmlns:a16="http://schemas.microsoft.com/office/drawing/2014/main" val="20003"/>
                    </a:ext>
                  </a:extLst>
                </a:gridCol>
              </a:tblGrid>
              <a:tr h="1433249">
                <a:tc>
                  <a:txBody>
                    <a:bodyPr/>
                    <a:lstStyle/>
                    <a:p>
                      <a:r>
                        <a:rPr lang="hi-IN" sz="2800" dirty="0" smtClean="0"/>
                        <a:t>क्रमांक </a:t>
                      </a:r>
                      <a:endParaRPr lang="en-US" sz="280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818999">
                <a:tc>
                  <a:txBody>
                    <a:bodyPr/>
                    <a:lstStyle/>
                    <a:p>
                      <a:r>
                        <a:rPr lang="en-US" sz="2800" dirty="0" smtClean="0"/>
                        <a:t>1</a:t>
                      </a:r>
                      <a:endParaRPr lang="en-US" sz="2800" dirty="0">
                        <a:solidFill>
                          <a:schemeClr val="tx1"/>
                        </a:solidFill>
                        <a:latin typeface="Kruti Dev 010" pitchFamily="2" charset="0"/>
                      </a:endParaRPr>
                    </a:p>
                  </a:txBody>
                  <a:tcPr/>
                </a:tc>
                <a:tc>
                  <a:txBody>
                    <a:bodyPr/>
                    <a:lstStyle/>
                    <a:p>
                      <a:r>
                        <a:rPr lang="hi-IN" sz="2400" dirty="0" smtClean="0"/>
                        <a:t>नमस्ते / प्रणाम </a:t>
                      </a:r>
                      <a:endParaRPr lang="en-US" sz="2400" dirty="0">
                        <a:solidFill>
                          <a:schemeClr val="tx1"/>
                        </a:solidFill>
                        <a:latin typeface="Kruti Dev 010" pitchFamily="2" charset="0"/>
                      </a:endParaRPr>
                    </a:p>
                  </a:txBody>
                  <a:tcPr/>
                </a:tc>
                <a:tc>
                  <a:txBody>
                    <a:bodyPr/>
                    <a:lstStyle/>
                    <a:p>
                      <a:r>
                        <a:rPr lang="en-US" sz="2400" b="1" dirty="0" smtClean="0">
                          <a:latin typeface="+mj-lt"/>
                        </a:rPr>
                        <a:t>Hello/ Hi</a:t>
                      </a:r>
                      <a:endParaRPr lang="en-US" sz="2400" b="1" dirty="0">
                        <a:latin typeface="+mj-lt"/>
                      </a:endParaRPr>
                    </a:p>
                  </a:txBody>
                  <a:tcPr/>
                </a:tc>
                <a:tc>
                  <a:txBody>
                    <a:bodyPr/>
                    <a:lstStyle/>
                    <a:p>
                      <a:r>
                        <a:rPr lang="en-US" sz="2800" dirty="0" smtClean="0">
                          <a:latin typeface="Calibri" pitchFamily="34" charset="0"/>
                          <a:cs typeface="Calibri" pitchFamily="34" charset="0"/>
                        </a:rPr>
                        <a:t>Namaste/</a:t>
                      </a:r>
                      <a:r>
                        <a:rPr lang="en-US" sz="2800" baseline="0" dirty="0" smtClean="0">
                          <a:latin typeface="Calibri" pitchFamily="34" charset="0"/>
                          <a:cs typeface="Calibri" pitchFamily="34" charset="0"/>
                        </a:rPr>
                        <a:t> </a:t>
                      </a:r>
                      <a:r>
                        <a:rPr lang="en-US" sz="2800" baseline="0" dirty="0" err="1" smtClean="0">
                          <a:latin typeface="Calibri" pitchFamily="34" charset="0"/>
                          <a:cs typeface="Calibri" pitchFamily="34" charset="0"/>
                        </a:rPr>
                        <a:t>Pranam</a:t>
                      </a:r>
                      <a:endParaRPr lang="en-US" sz="2800" dirty="0">
                        <a:latin typeface="Calibri" pitchFamily="34" charset="0"/>
                        <a:cs typeface="Calibri" pitchFamily="34" charset="0"/>
                      </a:endParaRPr>
                    </a:p>
                  </a:txBody>
                  <a:tcPr/>
                </a:tc>
                <a:extLst>
                  <a:ext uri="{0D108BD9-81ED-4DB2-BD59-A6C34878D82A}">
                    <a16:rowId xmlns:a16="http://schemas.microsoft.com/office/drawing/2014/main" val="10001"/>
                  </a:ext>
                </a:extLst>
              </a:tr>
              <a:tr h="1051991">
                <a:tc>
                  <a:txBody>
                    <a:bodyPr/>
                    <a:lstStyle/>
                    <a:p>
                      <a:r>
                        <a:rPr lang="en-US" sz="2800" dirty="0" smtClean="0"/>
                        <a:t>2</a:t>
                      </a:r>
                      <a:endParaRPr lang="en-US" sz="2800" dirty="0">
                        <a:latin typeface="Kruti Dev 010" pitchFamily="2" charset="0"/>
                      </a:endParaRPr>
                    </a:p>
                  </a:txBody>
                  <a:tcPr/>
                </a:tc>
                <a:tc>
                  <a:txBody>
                    <a:bodyPr/>
                    <a:lstStyle/>
                    <a:p>
                      <a:r>
                        <a:rPr lang="hi-IN" sz="2400" dirty="0" smtClean="0"/>
                        <a:t>सुप्रभात </a:t>
                      </a:r>
                      <a:endParaRPr lang="en-US" sz="2400" dirty="0">
                        <a:latin typeface="Kruti Dev 010" pitchFamily="2" charset="0"/>
                      </a:endParaRPr>
                    </a:p>
                  </a:txBody>
                  <a:tcPr/>
                </a:tc>
                <a:tc>
                  <a:txBody>
                    <a:bodyPr/>
                    <a:lstStyle/>
                    <a:p>
                      <a:r>
                        <a:rPr lang="en-US" sz="2400" b="1" dirty="0" smtClean="0">
                          <a:latin typeface="+mj-lt"/>
                        </a:rPr>
                        <a:t>Good Morning</a:t>
                      </a:r>
                      <a:endParaRPr lang="en-US" sz="2400" b="1" dirty="0">
                        <a:latin typeface="+mj-lt"/>
                      </a:endParaRPr>
                    </a:p>
                  </a:txBody>
                  <a:tcPr/>
                </a:tc>
                <a:tc>
                  <a:txBody>
                    <a:bodyPr/>
                    <a:lstStyle/>
                    <a:p>
                      <a:r>
                        <a:rPr lang="en-US" sz="2800" dirty="0" err="1" smtClean="0">
                          <a:latin typeface="Calibri" pitchFamily="34" charset="0"/>
                          <a:cs typeface="Calibri" pitchFamily="34" charset="0"/>
                        </a:rPr>
                        <a:t>Suprabhat</a:t>
                      </a:r>
                      <a:endParaRPr lang="en-US" sz="2800" dirty="0">
                        <a:latin typeface="Calibri" pitchFamily="34" charset="0"/>
                        <a:cs typeface="Calibri" pitchFamily="34" charset="0"/>
                      </a:endParaRPr>
                    </a:p>
                  </a:txBody>
                  <a:tcPr/>
                </a:tc>
                <a:extLst>
                  <a:ext uri="{0D108BD9-81ED-4DB2-BD59-A6C34878D82A}">
                    <a16:rowId xmlns:a16="http://schemas.microsoft.com/office/drawing/2014/main" val="10002"/>
                  </a:ext>
                </a:extLst>
              </a:tr>
              <a:tr h="1101413">
                <a:tc>
                  <a:txBody>
                    <a:bodyPr/>
                    <a:lstStyle/>
                    <a:p>
                      <a:r>
                        <a:rPr lang="en-US" sz="2800" dirty="0" smtClean="0"/>
                        <a:t>3</a:t>
                      </a:r>
                      <a:endParaRPr lang="en-US" sz="2800" dirty="0">
                        <a:latin typeface="Kruti Dev 010" pitchFamily="2" charset="0"/>
                      </a:endParaRPr>
                    </a:p>
                  </a:txBody>
                  <a:tcPr/>
                </a:tc>
                <a:tc>
                  <a:txBody>
                    <a:bodyPr/>
                    <a:lstStyle/>
                    <a:p>
                      <a:r>
                        <a:rPr lang="hi-IN" sz="2400" dirty="0" smtClean="0"/>
                        <a:t>शुभरात्रि </a:t>
                      </a:r>
                      <a:endParaRPr lang="en-US" sz="2400" dirty="0">
                        <a:latin typeface="Kruti Dev 010" pitchFamily="2" charset="0"/>
                      </a:endParaRPr>
                    </a:p>
                  </a:txBody>
                  <a:tcPr/>
                </a:tc>
                <a:tc>
                  <a:txBody>
                    <a:bodyPr/>
                    <a:lstStyle/>
                    <a:p>
                      <a:r>
                        <a:rPr lang="en-US" sz="2400" b="1" dirty="0" smtClean="0">
                          <a:latin typeface="+mj-lt"/>
                        </a:rPr>
                        <a:t>Good Night</a:t>
                      </a:r>
                      <a:endParaRPr lang="en-US" sz="2400" b="1" dirty="0">
                        <a:latin typeface="+mj-lt"/>
                      </a:endParaRPr>
                    </a:p>
                  </a:txBody>
                  <a:tcPr/>
                </a:tc>
                <a:tc>
                  <a:txBody>
                    <a:bodyPr/>
                    <a:lstStyle/>
                    <a:p>
                      <a:r>
                        <a:rPr lang="en-US" sz="2800" dirty="0" err="1" smtClean="0"/>
                        <a:t>Shubhratri</a:t>
                      </a:r>
                      <a:endParaRPr lang="en-US" sz="2800" dirty="0"/>
                    </a:p>
                  </a:txBody>
                  <a:tcPr/>
                </a:tc>
                <a:extLst>
                  <a:ext uri="{0D108BD9-81ED-4DB2-BD59-A6C34878D82A}">
                    <a16:rowId xmlns:a16="http://schemas.microsoft.com/office/drawing/2014/main" val="10003"/>
                  </a:ext>
                </a:extLst>
              </a:tr>
              <a:tr h="1023749">
                <a:tc>
                  <a:txBody>
                    <a:bodyPr/>
                    <a:lstStyle/>
                    <a:p>
                      <a:r>
                        <a:rPr lang="en-US" sz="2800" dirty="0" smtClean="0"/>
                        <a:t>4</a:t>
                      </a:r>
                      <a:endParaRPr lang="en-US" sz="2800" dirty="0">
                        <a:latin typeface="Kruti Dev 010" pitchFamily="2" charset="0"/>
                      </a:endParaRPr>
                    </a:p>
                  </a:txBody>
                  <a:tcPr/>
                </a:tc>
                <a:tc>
                  <a:txBody>
                    <a:bodyPr/>
                    <a:lstStyle/>
                    <a:p>
                      <a:r>
                        <a:rPr lang="hi-IN" sz="2400" dirty="0" smtClean="0"/>
                        <a:t>आपका स्वागत है</a:t>
                      </a:r>
                      <a:endParaRPr lang="en-US" sz="2400" dirty="0">
                        <a:latin typeface="Kruti Dev 010" pitchFamily="2" charset="0"/>
                      </a:endParaRPr>
                    </a:p>
                  </a:txBody>
                  <a:tcPr/>
                </a:tc>
                <a:tc>
                  <a:txBody>
                    <a:bodyPr/>
                    <a:lstStyle/>
                    <a:p>
                      <a:r>
                        <a:rPr lang="en-US" sz="2400" b="1" dirty="0" smtClean="0">
                          <a:latin typeface="+mj-lt"/>
                        </a:rPr>
                        <a:t>You are Welcome</a:t>
                      </a:r>
                      <a:endParaRPr lang="en-US" sz="2400" b="1" dirty="0">
                        <a:latin typeface="+mj-lt"/>
                      </a:endParaRPr>
                    </a:p>
                  </a:txBody>
                  <a:tcPr/>
                </a:tc>
                <a:tc>
                  <a:txBody>
                    <a:bodyPr/>
                    <a:lstStyle/>
                    <a:p>
                      <a:r>
                        <a:rPr lang="en-US" sz="2800" dirty="0" err="1" smtClean="0"/>
                        <a:t>Apka</a:t>
                      </a:r>
                      <a:r>
                        <a:rPr lang="en-US" sz="2800" dirty="0" smtClean="0"/>
                        <a:t> </a:t>
                      </a:r>
                      <a:r>
                        <a:rPr lang="en-US" sz="2800" dirty="0" err="1" smtClean="0"/>
                        <a:t>Swagat</a:t>
                      </a:r>
                      <a:r>
                        <a:rPr lang="en-US" sz="2800" dirty="0" smtClean="0"/>
                        <a:t> </a:t>
                      </a:r>
                      <a:r>
                        <a:rPr lang="en-US" sz="2800" dirty="0" err="1" smtClean="0"/>
                        <a:t>hai</a:t>
                      </a:r>
                      <a:endParaRPr lang="en-US" sz="2800" dirty="0"/>
                    </a:p>
                  </a:txBody>
                  <a:tcPr/>
                </a:tc>
                <a:extLst>
                  <a:ext uri="{0D108BD9-81ED-4DB2-BD59-A6C34878D82A}">
                    <a16:rowId xmlns:a16="http://schemas.microsoft.com/office/drawing/2014/main" val="10004"/>
                  </a:ext>
                </a:extLst>
              </a:tr>
              <a:tr h="818999">
                <a:tc>
                  <a:txBody>
                    <a:bodyPr/>
                    <a:lstStyle/>
                    <a:p>
                      <a:r>
                        <a:rPr lang="en-US" sz="2800" dirty="0" smtClean="0"/>
                        <a:t>5</a:t>
                      </a:r>
                      <a:endParaRPr lang="en-US" sz="2800" dirty="0">
                        <a:latin typeface="Kruti Dev 010" pitchFamily="2" charset="0"/>
                      </a:endParaRPr>
                    </a:p>
                  </a:txBody>
                  <a:tcPr/>
                </a:tc>
                <a:tc>
                  <a:txBody>
                    <a:bodyPr/>
                    <a:lstStyle/>
                    <a:p>
                      <a:r>
                        <a:rPr lang="hi-IN" sz="2400" dirty="0" smtClean="0"/>
                        <a:t>क्षमा करें </a:t>
                      </a:r>
                      <a:endParaRPr lang="en-US" sz="2400" dirty="0" smtClean="0">
                        <a:latin typeface="Kruti Dev 010" pitchFamily="2" charset="0"/>
                      </a:endParaRPr>
                    </a:p>
                  </a:txBody>
                  <a:tcPr/>
                </a:tc>
                <a:tc>
                  <a:txBody>
                    <a:bodyPr/>
                    <a:lstStyle/>
                    <a:p>
                      <a:r>
                        <a:rPr lang="en-US" sz="2400" b="1" dirty="0" smtClean="0">
                          <a:latin typeface="+mj-lt"/>
                        </a:rPr>
                        <a:t>Sorry</a:t>
                      </a:r>
                      <a:endParaRPr lang="en-US" sz="2400" b="1" dirty="0">
                        <a:latin typeface="+mj-lt"/>
                      </a:endParaRPr>
                    </a:p>
                  </a:txBody>
                  <a:tcPr/>
                </a:tc>
                <a:tc>
                  <a:txBody>
                    <a:bodyPr/>
                    <a:lstStyle/>
                    <a:p>
                      <a:r>
                        <a:rPr lang="en-US" sz="2800" dirty="0" err="1" smtClean="0"/>
                        <a:t>Kshama</a:t>
                      </a:r>
                      <a:r>
                        <a:rPr lang="en-US" sz="2800" dirty="0" smtClean="0"/>
                        <a:t> Karen. </a:t>
                      </a:r>
                      <a:endParaRPr lang="en-US" sz="2800" dirty="0"/>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 y="1"/>
          <a:ext cx="9143999" cy="6857999"/>
        </p:xfrm>
        <a:graphic>
          <a:graphicData uri="http://schemas.openxmlformats.org/drawingml/2006/table">
            <a:tbl>
              <a:tblPr firstRow="1" bandRow="1">
                <a:tableStyleId>{7DF18680-E054-41AD-8BC1-D1AEF772440D}</a:tableStyleId>
              </a:tblPr>
              <a:tblGrid>
                <a:gridCol w="1192695">
                  <a:extLst>
                    <a:ext uri="{9D8B030D-6E8A-4147-A177-3AD203B41FA5}">
                      <a16:colId xmlns:a16="http://schemas.microsoft.com/office/drawing/2014/main" val="20000"/>
                    </a:ext>
                  </a:extLst>
                </a:gridCol>
                <a:gridCol w="2703446">
                  <a:extLst>
                    <a:ext uri="{9D8B030D-6E8A-4147-A177-3AD203B41FA5}">
                      <a16:colId xmlns:a16="http://schemas.microsoft.com/office/drawing/2014/main" val="20001"/>
                    </a:ext>
                  </a:extLst>
                </a:gridCol>
                <a:gridCol w="2794313">
                  <a:extLst>
                    <a:ext uri="{9D8B030D-6E8A-4147-A177-3AD203B41FA5}">
                      <a16:colId xmlns:a16="http://schemas.microsoft.com/office/drawing/2014/main" val="20002"/>
                    </a:ext>
                  </a:extLst>
                </a:gridCol>
                <a:gridCol w="2453545">
                  <a:extLst>
                    <a:ext uri="{9D8B030D-6E8A-4147-A177-3AD203B41FA5}">
                      <a16:colId xmlns:a16="http://schemas.microsoft.com/office/drawing/2014/main" val="20003"/>
                    </a:ext>
                  </a:extLst>
                </a:gridCol>
              </a:tblGrid>
              <a:tr h="1573078">
                <a:tc>
                  <a:txBody>
                    <a:bodyPr/>
                    <a:lstStyle/>
                    <a:p>
                      <a:r>
                        <a:rPr lang="hi-IN" sz="2400" dirty="0" smtClean="0"/>
                        <a:t>क्रमांक </a:t>
                      </a:r>
                      <a:endParaRPr lang="en-US" sz="2400" dirty="0">
                        <a:latin typeface="Kruti Dev 010" pitchFamily="2" charset="0"/>
                      </a:endParaRPr>
                    </a:p>
                  </a:txBody>
                  <a:tcPr/>
                </a:tc>
                <a:tc>
                  <a:txBody>
                    <a:bodyPr/>
                    <a:lstStyle/>
                    <a:p>
                      <a:r>
                        <a:rPr lang="en-US" sz="2400" dirty="0" smtClean="0"/>
                        <a:t>In </a:t>
                      </a:r>
                      <a:r>
                        <a:rPr lang="hi-IN" sz="2400" dirty="0" smtClean="0"/>
                        <a:t>Hindi</a:t>
                      </a:r>
                      <a:endParaRPr lang="en-US" sz="2400" dirty="0">
                        <a:latin typeface="Calibri" pitchFamily="34" charset="0"/>
                        <a:cs typeface="Calibri" pitchFamily="34" charset="0"/>
                      </a:endParaRPr>
                    </a:p>
                  </a:txBody>
                  <a:tcPr/>
                </a:tc>
                <a:tc>
                  <a:txBody>
                    <a:bodyPr/>
                    <a:lstStyle/>
                    <a:p>
                      <a:r>
                        <a:rPr lang="en-US" sz="2400" dirty="0" smtClean="0"/>
                        <a:t>In English</a:t>
                      </a:r>
                      <a:r>
                        <a:rPr lang="en-US" sz="2400" baseline="0" dirty="0" smtClean="0"/>
                        <a:t> </a:t>
                      </a:r>
                      <a:r>
                        <a:rPr lang="en-US" sz="2400" dirty="0" smtClean="0"/>
                        <a:t> </a:t>
                      </a:r>
                      <a:endParaRPr lang="en-US" sz="2400" dirty="0">
                        <a:latin typeface="Calibri" pitchFamily="34" charset="0"/>
                        <a:cs typeface="Calibri" pitchFamily="34" charset="0"/>
                      </a:endParaRPr>
                    </a:p>
                  </a:txBody>
                  <a:tcPr/>
                </a:tc>
                <a:tc>
                  <a:txBody>
                    <a:bodyPr/>
                    <a:lstStyle/>
                    <a:p>
                      <a:r>
                        <a:rPr lang="en-US" sz="2400" dirty="0" smtClean="0"/>
                        <a:t>Hindi in Roman </a:t>
                      </a:r>
                      <a:endParaRPr lang="en-US" sz="2400" dirty="0"/>
                    </a:p>
                  </a:txBody>
                  <a:tcPr/>
                </a:tc>
                <a:extLst>
                  <a:ext uri="{0D108BD9-81ED-4DB2-BD59-A6C34878D82A}">
                    <a16:rowId xmlns:a16="http://schemas.microsoft.com/office/drawing/2014/main" val="10000"/>
                  </a:ext>
                </a:extLst>
              </a:tr>
              <a:tr h="898901">
                <a:tc>
                  <a:txBody>
                    <a:bodyPr/>
                    <a:lstStyle/>
                    <a:p>
                      <a:r>
                        <a:rPr lang="en-US" sz="2400" dirty="0" smtClean="0">
                          <a:solidFill>
                            <a:schemeClr val="tx1"/>
                          </a:solidFill>
                          <a:latin typeface="Kruti Dev 010" pitchFamily="2" charset="0"/>
                        </a:rPr>
                        <a:t>6</a:t>
                      </a:r>
                      <a:endParaRPr lang="en-US" sz="2400" dirty="0">
                        <a:solidFill>
                          <a:schemeClr val="tx1"/>
                        </a:solidFill>
                        <a:latin typeface="Kruti Dev 010" pitchFamily="2" charset="0"/>
                      </a:endParaRPr>
                    </a:p>
                  </a:txBody>
                  <a:tcPr/>
                </a:tc>
                <a:tc>
                  <a:txBody>
                    <a:bodyPr/>
                    <a:lstStyle/>
                    <a:p>
                      <a:r>
                        <a:rPr lang="en-US" sz="2400" b="0" dirty="0" err="1" smtClean="0">
                          <a:latin typeface="Kruti Dev 010" pitchFamily="2" charset="0"/>
                        </a:rPr>
                        <a:t>ços'k</a:t>
                      </a:r>
                      <a:r>
                        <a:rPr lang="en-US" sz="2400" b="0" dirty="0" smtClean="0">
                          <a:latin typeface="Kruti Dev 010" pitchFamily="2" charset="0"/>
                        </a:rPr>
                        <a:t> </a:t>
                      </a:r>
                      <a:r>
                        <a:rPr lang="en-US" sz="2400" b="0" dirty="0" err="1" smtClean="0">
                          <a:latin typeface="Kruti Dev 010" pitchFamily="2" charset="0"/>
                        </a:rPr>
                        <a:t>çfracf</a:t>
                      </a:r>
                      <a:r>
                        <a:rPr lang="en-US" sz="2400" b="0" dirty="0" smtClean="0">
                          <a:latin typeface="Kruti Dev 010" pitchFamily="2" charset="0"/>
                        </a:rPr>
                        <a:t>/</a:t>
                      </a:r>
                      <a:r>
                        <a:rPr lang="en-US" sz="2400" b="0" dirty="0" err="1" smtClean="0">
                          <a:latin typeface="Kruti Dev 010" pitchFamily="2" charset="0"/>
                        </a:rPr>
                        <a:t>kr</a:t>
                      </a:r>
                      <a:r>
                        <a:rPr lang="en-US" sz="2400" b="0" dirty="0" smtClean="0">
                          <a:latin typeface="Kruti Dev 010" pitchFamily="2" charset="0"/>
                        </a:rPr>
                        <a:t> </a:t>
                      </a:r>
                      <a:r>
                        <a:rPr lang="en-US" sz="2400" b="0" dirty="0" err="1" smtClean="0">
                          <a:latin typeface="Kruti Dev 010" pitchFamily="2" charset="0"/>
                        </a:rPr>
                        <a:t>gSA</a:t>
                      </a:r>
                      <a:endParaRPr lang="en-US" sz="2400" b="0" dirty="0">
                        <a:latin typeface="Kruti Dev 010" pitchFamily="2" charset="0"/>
                      </a:endParaRPr>
                    </a:p>
                  </a:txBody>
                  <a:tcPr/>
                </a:tc>
                <a:tc>
                  <a:txBody>
                    <a:bodyPr/>
                    <a:lstStyle/>
                    <a:p>
                      <a:r>
                        <a:rPr lang="en-US" sz="2400" b="1" dirty="0" smtClean="0">
                          <a:latin typeface="+mj-lt"/>
                        </a:rPr>
                        <a:t>Entry Prohibited </a:t>
                      </a:r>
                      <a:endParaRPr lang="en-US" sz="2400" b="1" dirty="0">
                        <a:latin typeface="+mj-lt"/>
                      </a:endParaRPr>
                    </a:p>
                  </a:txBody>
                  <a:tcPr/>
                </a:tc>
                <a:tc>
                  <a:txBody>
                    <a:bodyPr/>
                    <a:lstStyle/>
                    <a:p>
                      <a:r>
                        <a:rPr lang="en-US" sz="2000" b="1" dirty="0" err="1" smtClean="0">
                          <a:latin typeface="Calibri" pitchFamily="34" charset="0"/>
                          <a:cs typeface="Calibri" pitchFamily="34" charset="0"/>
                        </a:rPr>
                        <a:t>Prawesh</a:t>
                      </a:r>
                      <a:r>
                        <a:rPr lang="en-US" sz="2000" b="1" dirty="0" smtClean="0">
                          <a:latin typeface="Calibri" pitchFamily="34" charset="0"/>
                          <a:cs typeface="Calibri" pitchFamily="34" charset="0"/>
                        </a:rPr>
                        <a:t> </a:t>
                      </a:r>
                      <a:r>
                        <a:rPr lang="en-US" sz="2000" b="1" dirty="0" err="1" smtClean="0">
                          <a:latin typeface="Calibri" pitchFamily="34" charset="0"/>
                          <a:cs typeface="Calibri" pitchFamily="34" charset="0"/>
                        </a:rPr>
                        <a:t>Pratibandhit</a:t>
                      </a:r>
                      <a:r>
                        <a:rPr lang="en-US" sz="2000" b="1" dirty="0" smtClean="0">
                          <a:latin typeface="Calibri" pitchFamily="34" charset="0"/>
                          <a:cs typeface="Calibri" pitchFamily="34" charset="0"/>
                        </a:rPr>
                        <a:t> </a:t>
                      </a:r>
                      <a:r>
                        <a:rPr lang="en-US" sz="2000" b="1" dirty="0" err="1" smtClean="0">
                          <a:latin typeface="Calibri" pitchFamily="34" charset="0"/>
                          <a:cs typeface="Calibri" pitchFamily="34" charset="0"/>
                        </a:rPr>
                        <a:t>hai</a:t>
                      </a:r>
                      <a:endParaRPr lang="en-US" sz="2000" b="1" dirty="0">
                        <a:latin typeface="Calibri" pitchFamily="34" charset="0"/>
                        <a:cs typeface="Calibri" pitchFamily="34" charset="0"/>
                      </a:endParaRPr>
                    </a:p>
                  </a:txBody>
                  <a:tcPr/>
                </a:tc>
                <a:extLst>
                  <a:ext uri="{0D108BD9-81ED-4DB2-BD59-A6C34878D82A}">
                    <a16:rowId xmlns:a16="http://schemas.microsoft.com/office/drawing/2014/main" val="10001"/>
                  </a:ext>
                </a:extLst>
              </a:tr>
              <a:tr h="1154624">
                <a:tc>
                  <a:txBody>
                    <a:bodyPr/>
                    <a:lstStyle/>
                    <a:p>
                      <a:r>
                        <a:rPr lang="en-US" sz="2400" dirty="0" smtClean="0"/>
                        <a:t>7</a:t>
                      </a:r>
                      <a:endParaRPr lang="en-US" sz="2400" dirty="0">
                        <a:latin typeface="Kruti Dev 010" pitchFamily="2" charset="0"/>
                      </a:endParaRPr>
                    </a:p>
                  </a:txBody>
                  <a:tcPr/>
                </a:tc>
                <a:tc>
                  <a:txBody>
                    <a:bodyPr/>
                    <a:lstStyle/>
                    <a:p>
                      <a:r>
                        <a:rPr lang="en-US" sz="2400" b="0" dirty="0" err="1" smtClean="0">
                          <a:latin typeface="Kruti Dev 010" pitchFamily="2" charset="0"/>
                        </a:rPr>
                        <a:t>uo</a:t>
                      </a:r>
                      <a:r>
                        <a:rPr lang="en-US" sz="2400" b="0" dirty="0" smtClean="0">
                          <a:latin typeface="Kruti Dev 010" pitchFamily="2" charset="0"/>
                        </a:rPr>
                        <a:t> </a:t>
                      </a:r>
                      <a:r>
                        <a:rPr lang="en-US" sz="2400" b="0" dirty="0" err="1" smtClean="0">
                          <a:latin typeface="Kruti Dev 010" pitchFamily="2" charset="0"/>
                        </a:rPr>
                        <a:t>o’kZ</a:t>
                      </a:r>
                      <a:r>
                        <a:rPr lang="en-US" sz="2400" b="0" dirty="0" smtClean="0">
                          <a:latin typeface="Kruti Dev 010" pitchFamily="2" charset="0"/>
                        </a:rPr>
                        <a:t> dh '</a:t>
                      </a:r>
                      <a:r>
                        <a:rPr lang="en-US" sz="2400" b="0" dirty="0" err="1" smtClean="0">
                          <a:latin typeface="Kruti Dev 010" pitchFamily="2" charset="0"/>
                        </a:rPr>
                        <a:t>kqHkdkeuk,a</a:t>
                      </a:r>
                      <a:endParaRPr lang="en-US" sz="2400" b="0" dirty="0">
                        <a:latin typeface="Kruti Dev 010" pitchFamily="2" charset="0"/>
                      </a:endParaRPr>
                    </a:p>
                  </a:txBody>
                  <a:tcPr/>
                </a:tc>
                <a:tc>
                  <a:txBody>
                    <a:bodyPr/>
                    <a:lstStyle/>
                    <a:p>
                      <a:r>
                        <a:rPr lang="en-US" sz="2400" b="1" dirty="0" smtClean="0">
                          <a:latin typeface="+mj-lt"/>
                        </a:rPr>
                        <a:t>Happy new year</a:t>
                      </a:r>
                      <a:endParaRPr lang="en-US" sz="2400" b="1" dirty="0">
                        <a:latin typeface="+mj-lt"/>
                      </a:endParaRPr>
                    </a:p>
                  </a:txBody>
                  <a:tcPr/>
                </a:tc>
                <a:tc>
                  <a:txBody>
                    <a:bodyPr/>
                    <a:lstStyle/>
                    <a:p>
                      <a:r>
                        <a:rPr lang="en-US" sz="2000" b="1" dirty="0" err="1" smtClean="0">
                          <a:latin typeface="Calibri" pitchFamily="34" charset="0"/>
                          <a:cs typeface="Calibri" pitchFamily="34" charset="0"/>
                        </a:rPr>
                        <a:t>Nav</a:t>
                      </a:r>
                      <a:r>
                        <a:rPr lang="en-US" sz="2000" b="1" baseline="0" dirty="0" smtClean="0">
                          <a:latin typeface="Calibri" pitchFamily="34" charset="0"/>
                          <a:cs typeface="Calibri" pitchFamily="34" charset="0"/>
                        </a:rPr>
                        <a:t> </a:t>
                      </a:r>
                      <a:r>
                        <a:rPr lang="en-US" sz="2000" b="1" baseline="0" dirty="0" err="1" smtClean="0">
                          <a:latin typeface="Calibri" pitchFamily="34" charset="0"/>
                          <a:cs typeface="Calibri" pitchFamily="34" charset="0"/>
                        </a:rPr>
                        <a:t>Warsh</a:t>
                      </a:r>
                      <a:r>
                        <a:rPr lang="en-US" sz="2000" b="1" baseline="0" dirty="0" smtClean="0">
                          <a:latin typeface="Calibri" pitchFamily="34" charset="0"/>
                          <a:cs typeface="Calibri" pitchFamily="34" charset="0"/>
                        </a:rPr>
                        <a:t> </a:t>
                      </a:r>
                      <a:r>
                        <a:rPr lang="en-US" sz="2000" b="1" baseline="0" dirty="0" err="1" smtClean="0">
                          <a:latin typeface="Calibri" pitchFamily="34" charset="0"/>
                          <a:cs typeface="Calibri" pitchFamily="34" charset="0"/>
                        </a:rPr>
                        <a:t>ki</a:t>
                      </a:r>
                      <a:r>
                        <a:rPr lang="en-US" sz="2000" b="1" baseline="0" dirty="0" smtClean="0">
                          <a:latin typeface="Calibri" pitchFamily="34" charset="0"/>
                          <a:cs typeface="Calibri" pitchFamily="34" charset="0"/>
                        </a:rPr>
                        <a:t> </a:t>
                      </a:r>
                      <a:r>
                        <a:rPr lang="en-US" sz="2000" b="1" baseline="0" dirty="0" err="1" smtClean="0">
                          <a:latin typeface="Calibri" pitchFamily="34" charset="0"/>
                          <a:cs typeface="Calibri" pitchFamily="34" charset="0"/>
                        </a:rPr>
                        <a:t>Shubhkamnayen</a:t>
                      </a:r>
                      <a:endParaRPr lang="en-US" sz="2000" b="1" dirty="0">
                        <a:latin typeface="Calibri" pitchFamily="34" charset="0"/>
                        <a:cs typeface="Calibri" pitchFamily="34" charset="0"/>
                      </a:endParaRPr>
                    </a:p>
                  </a:txBody>
                  <a:tcPr/>
                </a:tc>
                <a:extLst>
                  <a:ext uri="{0D108BD9-81ED-4DB2-BD59-A6C34878D82A}">
                    <a16:rowId xmlns:a16="http://schemas.microsoft.com/office/drawing/2014/main" val="10002"/>
                  </a:ext>
                </a:extLst>
              </a:tr>
              <a:tr h="1208868">
                <a:tc>
                  <a:txBody>
                    <a:bodyPr/>
                    <a:lstStyle/>
                    <a:p>
                      <a:r>
                        <a:rPr lang="en-US" sz="2400" dirty="0" smtClean="0"/>
                        <a:t>8</a:t>
                      </a:r>
                      <a:endParaRPr lang="en-US" sz="2400" dirty="0">
                        <a:latin typeface="Kruti Dev 010" pitchFamily="2" charset="0"/>
                      </a:endParaRPr>
                    </a:p>
                  </a:txBody>
                  <a:tcPr/>
                </a:tc>
                <a:tc>
                  <a:txBody>
                    <a:bodyPr/>
                    <a:lstStyle/>
                    <a:p>
                      <a:r>
                        <a:rPr lang="hi-IN" sz="1800" b="0" dirty="0" smtClean="0">
                          <a:latin typeface="Kruti Dev 010" pitchFamily="2" charset="0"/>
                        </a:rPr>
                        <a:t>दिवाली</a:t>
                      </a:r>
                      <a:r>
                        <a:rPr lang="hi-IN" sz="2400" b="0" dirty="0" smtClean="0">
                          <a:latin typeface="Kruti Dev 010" pitchFamily="2" charset="0"/>
                        </a:rPr>
                        <a:t> </a:t>
                      </a:r>
                      <a:r>
                        <a:rPr lang="en-US" sz="2400" b="0" dirty="0" smtClean="0">
                          <a:latin typeface="Kruti Dev 010" pitchFamily="2" charset="0"/>
                        </a:rPr>
                        <a:t>dh '</a:t>
                      </a:r>
                      <a:r>
                        <a:rPr lang="en-US" sz="2400" b="0" dirty="0" err="1" smtClean="0">
                          <a:latin typeface="Kruti Dev 010" pitchFamily="2" charset="0"/>
                        </a:rPr>
                        <a:t>kqHkdkeuk,a</a:t>
                      </a:r>
                      <a:endParaRPr lang="en-US" sz="2400" b="0" dirty="0">
                        <a:latin typeface="Kruti Dev 010" pitchFamily="2" charset="0"/>
                      </a:endParaRPr>
                    </a:p>
                  </a:txBody>
                  <a:tcPr/>
                </a:tc>
                <a:tc>
                  <a:txBody>
                    <a:bodyPr/>
                    <a:lstStyle/>
                    <a:p>
                      <a:r>
                        <a:rPr lang="en-US" sz="2400" b="1" dirty="0" smtClean="0">
                          <a:latin typeface="+mj-lt"/>
                        </a:rPr>
                        <a:t>Happy </a:t>
                      </a:r>
                      <a:r>
                        <a:rPr lang="en-US" sz="2400" b="1" dirty="0" err="1" smtClean="0">
                          <a:latin typeface="+mj-lt"/>
                        </a:rPr>
                        <a:t>Diwali</a:t>
                      </a:r>
                      <a:endParaRPr lang="en-US" sz="2400" b="1" dirty="0">
                        <a:latin typeface="+mj-lt"/>
                      </a:endParaRPr>
                    </a:p>
                  </a:txBody>
                  <a:tcPr/>
                </a:tc>
                <a:tc>
                  <a:txBody>
                    <a:bodyPr/>
                    <a:lstStyle/>
                    <a:p>
                      <a:r>
                        <a:rPr lang="en-US" sz="2000" b="1" dirty="0" err="1" smtClean="0"/>
                        <a:t>Diwali</a:t>
                      </a:r>
                      <a:r>
                        <a:rPr lang="en-US" sz="2000" b="1" dirty="0" smtClean="0"/>
                        <a:t> </a:t>
                      </a:r>
                      <a:r>
                        <a:rPr lang="en-US" sz="2000" b="1" dirty="0" err="1" smtClean="0"/>
                        <a:t>ki</a:t>
                      </a:r>
                      <a:r>
                        <a:rPr lang="en-US" sz="2000" b="1" baseline="0" dirty="0" smtClean="0"/>
                        <a:t> </a:t>
                      </a:r>
                      <a:r>
                        <a:rPr lang="en-US" sz="2000" b="1" baseline="0" dirty="0" err="1" smtClean="0"/>
                        <a:t>Shubhkamnayen</a:t>
                      </a:r>
                      <a:endParaRPr lang="en-US" sz="2000" b="1" dirty="0"/>
                    </a:p>
                  </a:txBody>
                  <a:tcPr/>
                </a:tc>
                <a:extLst>
                  <a:ext uri="{0D108BD9-81ED-4DB2-BD59-A6C34878D82A}">
                    <a16:rowId xmlns:a16="http://schemas.microsoft.com/office/drawing/2014/main" val="10003"/>
                  </a:ext>
                </a:extLst>
              </a:tr>
              <a:tr h="1123627">
                <a:tc>
                  <a:txBody>
                    <a:bodyPr/>
                    <a:lstStyle/>
                    <a:p>
                      <a:r>
                        <a:rPr lang="en-US" sz="2400" dirty="0" smtClean="0"/>
                        <a:t>9</a:t>
                      </a:r>
                      <a:endParaRPr lang="en-US" sz="2400" dirty="0">
                        <a:latin typeface="Kruti Dev 010" pitchFamily="2"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Kruti Dev 010" pitchFamily="2" charset="0"/>
                        </a:rPr>
                        <a:t>c/</a:t>
                      </a:r>
                      <a:r>
                        <a:rPr lang="en-US" sz="2400" b="0" dirty="0" err="1" smtClean="0">
                          <a:latin typeface="Kruti Dev 010" pitchFamily="2" charset="0"/>
                        </a:rPr>
                        <a:t>kkbZ</a:t>
                      </a:r>
                      <a:endParaRPr lang="en-US" sz="2400" b="0" dirty="0" smtClean="0">
                        <a:latin typeface="Kruti Dev 010" pitchFamily="2" charset="0"/>
                      </a:endParaRPr>
                    </a:p>
                  </a:txBody>
                  <a:tcPr/>
                </a:tc>
                <a:tc>
                  <a:txBody>
                    <a:bodyPr/>
                    <a:lstStyle/>
                    <a:p>
                      <a:r>
                        <a:rPr lang="en-US" sz="2400" b="1" dirty="0" smtClean="0">
                          <a:latin typeface="+mj-lt"/>
                        </a:rPr>
                        <a:t>Congratulations</a:t>
                      </a:r>
                      <a:endParaRPr lang="en-US" sz="2400" b="1" dirty="0">
                        <a:latin typeface="+mj-lt"/>
                      </a:endParaRPr>
                    </a:p>
                  </a:txBody>
                  <a:tcPr/>
                </a:tc>
                <a:tc>
                  <a:txBody>
                    <a:bodyPr/>
                    <a:lstStyle/>
                    <a:p>
                      <a:r>
                        <a:rPr lang="en-US" sz="2000" b="1" dirty="0" err="1" smtClean="0"/>
                        <a:t>Badhai</a:t>
                      </a:r>
                      <a:endParaRPr lang="en-US" sz="2000" b="1" dirty="0"/>
                    </a:p>
                  </a:txBody>
                  <a:tcPr/>
                </a:tc>
                <a:extLst>
                  <a:ext uri="{0D108BD9-81ED-4DB2-BD59-A6C34878D82A}">
                    <a16:rowId xmlns:a16="http://schemas.microsoft.com/office/drawing/2014/main" val="10004"/>
                  </a:ext>
                </a:extLst>
              </a:tr>
              <a:tr h="898901">
                <a:tc>
                  <a:txBody>
                    <a:bodyPr/>
                    <a:lstStyle/>
                    <a:p>
                      <a:r>
                        <a:rPr lang="en-US" sz="2400" dirty="0" smtClean="0"/>
                        <a:t>10</a:t>
                      </a:r>
                      <a:endParaRPr lang="en-US" sz="2400" dirty="0">
                        <a:latin typeface="Kruti Dev 010" pitchFamily="2" charset="0"/>
                      </a:endParaRPr>
                    </a:p>
                  </a:txBody>
                  <a:tcPr/>
                </a:tc>
                <a:tc>
                  <a:txBody>
                    <a:bodyPr/>
                    <a:lstStyle/>
                    <a:p>
                      <a:r>
                        <a:rPr lang="hi-IN" sz="2400" b="0" dirty="0" smtClean="0">
                          <a:latin typeface="Kruti Dev 010" pitchFamily="2" charset="0"/>
                        </a:rPr>
                        <a:t>आपका आशीर्वाद है.</a:t>
                      </a:r>
                      <a:endParaRPr lang="en-US" sz="2400" b="0" dirty="0">
                        <a:latin typeface="Kruti Dev 010" pitchFamily="2" charset="0"/>
                      </a:endParaRPr>
                    </a:p>
                  </a:txBody>
                  <a:tcPr/>
                </a:tc>
                <a:tc>
                  <a:txBody>
                    <a:bodyPr/>
                    <a:lstStyle/>
                    <a:p>
                      <a:r>
                        <a:rPr lang="en-US" sz="2400" b="1" dirty="0" smtClean="0">
                          <a:latin typeface="+mj-lt"/>
                        </a:rPr>
                        <a:t>Your</a:t>
                      </a:r>
                      <a:r>
                        <a:rPr lang="en-US" sz="2400" b="1" baseline="0" dirty="0" smtClean="0">
                          <a:latin typeface="+mj-lt"/>
                        </a:rPr>
                        <a:t> blessings </a:t>
                      </a:r>
                      <a:endParaRPr lang="en-US" sz="2400" b="1" dirty="0">
                        <a:latin typeface="+mj-lt"/>
                      </a:endParaRPr>
                    </a:p>
                  </a:txBody>
                  <a:tcPr/>
                </a:tc>
                <a:tc>
                  <a:txBody>
                    <a:bodyPr/>
                    <a:lstStyle/>
                    <a:p>
                      <a:r>
                        <a:rPr lang="en-US" sz="2000" b="1" dirty="0" err="1" smtClean="0"/>
                        <a:t>Apka</a:t>
                      </a:r>
                      <a:r>
                        <a:rPr lang="en-US" sz="2000" b="1" dirty="0" smtClean="0"/>
                        <a:t> </a:t>
                      </a:r>
                      <a:r>
                        <a:rPr lang="en-US" sz="2000" b="1" dirty="0" err="1" smtClean="0"/>
                        <a:t>Ashirwad</a:t>
                      </a:r>
                      <a:r>
                        <a:rPr lang="en-US" sz="2000" b="1" dirty="0" smtClean="0"/>
                        <a:t> </a:t>
                      </a:r>
                      <a:r>
                        <a:rPr lang="en-US" sz="2000" b="1" dirty="0" err="1" smtClean="0"/>
                        <a:t>hai</a:t>
                      </a:r>
                      <a:endParaRPr lang="en-US" sz="2000" b="1" dirty="0"/>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52400" y="228600"/>
          <a:ext cx="8763002" cy="6657264"/>
        </p:xfrm>
        <a:graphic>
          <a:graphicData uri="http://schemas.openxmlformats.org/drawingml/2006/table">
            <a:tbl>
              <a:tblPr firstRow="1" bandRow="1">
                <a:tableStyleId>{7DF18680-E054-41AD-8BC1-D1AEF772440D}</a:tableStyleId>
              </a:tblPr>
              <a:tblGrid>
                <a:gridCol w="914400">
                  <a:extLst>
                    <a:ext uri="{9D8B030D-6E8A-4147-A177-3AD203B41FA5}">
                      <a16:colId xmlns:a16="http://schemas.microsoft.com/office/drawing/2014/main" val="20000"/>
                    </a:ext>
                  </a:extLst>
                </a:gridCol>
                <a:gridCol w="2667000">
                  <a:extLst>
                    <a:ext uri="{9D8B030D-6E8A-4147-A177-3AD203B41FA5}">
                      <a16:colId xmlns:a16="http://schemas.microsoft.com/office/drawing/2014/main" val="20001"/>
                    </a:ext>
                  </a:extLst>
                </a:gridCol>
                <a:gridCol w="2830287">
                  <a:extLst>
                    <a:ext uri="{9D8B030D-6E8A-4147-A177-3AD203B41FA5}">
                      <a16:colId xmlns:a16="http://schemas.microsoft.com/office/drawing/2014/main" val="20002"/>
                    </a:ext>
                  </a:extLst>
                </a:gridCol>
                <a:gridCol w="2351315">
                  <a:extLst>
                    <a:ext uri="{9D8B030D-6E8A-4147-A177-3AD203B41FA5}">
                      <a16:colId xmlns:a16="http://schemas.microsoft.com/office/drawing/2014/main" val="20003"/>
                    </a:ext>
                  </a:extLst>
                </a:gridCol>
              </a:tblGrid>
              <a:tr h="1213927">
                <a:tc>
                  <a:txBody>
                    <a:bodyPr/>
                    <a:lstStyle/>
                    <a:p>
                      <a:r>
                        <a:rPr lang="hi-IN" sz="2800" dirty="0" smtClean="0"/>
                        <a:t>क्र </a:t>
                      </a:r>
                      <a:endParaRPr lang="en-US" sz="280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869821">
                <a:tc>
                  <a:txBody>
                    <a:bodyPr/>
                    <a:lstStyle/>
                    <a:p>
                      <a:r>
                        <a:rPr lang="en-US" sz="2800" dirty="0" smtClean="0"/>
                        <a:t>11</a:t>
                      </a:r>
                      <a:endParaRPr lang="en-US" sz="2800" dirty="0">
                        <a:solidFill>
                          <a:schemeClr val="tx1"/>
                        </a:solidFill>
                        <a:latin typeface="Kruti Dev 010" pitchFamily="2" charset="0"/>
                      </a:endParaRPr>
                    </a:p>
                  </a:txBody>
                  <a:tcPr/>
                </a:tc>
                <a:tc>
                  <a:txBody>
                    <a:bodyPr/>
                    <a:lstStyle/>
                    <a:p>
                      <a:r>
                        <a:rPr lang="en-US" sz="2400" b="0" dirty="0" smtClean="0">
                          <a:latin typeface="Kruti Dev 010" pitchFamily="2" charset="0"/>
                        </a:rPr>
                        <a:t>'</a:t>
                      </a:r>
                      <a:r>
                        <a:rPr lang="en-US" sz="2400" b="0" dirty="0" err="1" smtClean="0">
                          <a:latin typeface="Kruti Dev 010" pitchFamily="2" charset="0"/>
                        </a:rPr>
                        <a:t>kgj</a:t>
                      </a:r>
                      <a:r>
                        <a:rPr lang="en-US" sz="2400" b="0" dirty="0" smtClean="0">
                          <a:latin typeface="Kruti Dev 010" pitchFamily="2" charset="0"/>
                        </a:rPr>
                        <a:t> </a:t>
                      </a:r>
                      <a:r>
                        <a:rPr lang="en-US" sz="2400" b="0" dirty="0" err="1" smtClean="0">
                          <a:latin typeface="Kruti Dev 010" pitchFamily="2" charset="0"/>
                        </a:rPr>
                        <a:t>cgqr</a:t>
                      </a:r>
                      <a:r>
                        <a:rPr lang="en-US" sz="2400" b="0" dirty="0" smtClean="0">
                          <a:latin typeface="Kruti Dev 010" pitchFamily="2" charset="0"/>
                        </a:rPr>
                        <a:t> </a:t>
                      </a:r>
                      <a:r>
                        <a:rPr lang="en-US" sz="2400" b="0" dirty="0" err="1" smtClean="0">
                          <a:latin typeface="Kruti Dev 010" pitchFamily="2" charset="0"/>
                        </a:rPr>
                        <a:t>vPNk</a:t>
                      </a:r>
                      <a:r>
                        <a:rPr lang="en-US" sz="2400" b="0" dirty="0" smtClean="0">
                          <a:latin typeface="Kruti Dev 010" pitchFamily="2" charset="0"/>
                        </a:rPr>
                        <a:t> </a:t>
                      </a:r>
                      <a:r>
                        <a:rPr lang="en-US" sz="2400" b="0" dirty="0" err="1" smtClean="0">
                          <a:latin typeface="Kruti Dev 010" pitchFamily="2" charset="0"/>
                        </a:rPr>
                        <a:t>gSA</a:t>
                      </a:r>
                      <a:endParaRPr lang="en-US" sz="2400" b="0" dirty="0">
                        <a:latin typeface="Kruti Dev 010" pitchFamily="2" charset="0"/>
                      </a:endParaRPr>
                    </a:p>
                  </a:txBody>
                  <a:tcPr/>
                </a:tc>
                <a:tc>
                  <a:txBody>
                    <a:bodyPr/>
                    <a:lstStyle/>
                    <a:p>
                      <a:r>
                        <a:rPr lang="en-US" sz="2800" b="1" dirty="0" smtClean="0">
                          <a:latin typeface="+mj-lt"/>
                        </a:rPr>
                        <a:t>City</a:t>
                      </a:r>
                      <a:r>
                        <a:rPr lang="en-US" sz="2800" b="1" baseline="0" dirty="0" smtClean="0">
                          <a:latin typeface="+mj-lt"/>
                        </a:rPr>
                        <a:t> is very good</a:t>
                      </a:r>
                      <a:endParaRPr lang="en-US" sz="2800" b="1" dirty="0">
                        <a:latin typeface="+mj-lt"/>
                      </a:endParaRPr>
                    </a:p>
                  </a:txBody>
                  <a:tcPr/>
                </a:tc>
                <a:tc>
                  <a:txBody>
                    <a:bodyPr/>
                    <a:lstStyle/>
                    <a:p>
                      <a:r>
                        <a:rPr lang="en-US" sz="2000" dirty="0" err="1" smtClean="0">
                          <a:latin typeface="Calibri" pitchFamily="34" charset="0"/>
                          <a:cs typeface="Calibri" pitchFamily="34" charset="0"/>
                        </a:rPr>
                        <a:t>Shahar</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bahut</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achcha</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hai</a:t>
                      </a:r>
                      <a:r>
                        <a:rPr lang="en-US" sz="2000" baseline="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933515">
                <a:tc>
                  <a:txBody>
                    <a:bodyPr/>
                    <a:lstStyle/>
                    <a:p>
                      <a:r>
                        <a:rPr lang="en-US" sz="2800" dirty="0" smtClean="0"/>
                        <a:t>12</a:t>
                      </a:r>
                      <a:endParaRPr lang="en-US" sz="2800" dirty="0">
                        <a:latin typeface="Kruti Dev 010" pitchFamily="2" charset="0"/>
                      </a:endParaRPr>
                    </a:p>
                  </a:txBody>
                  <a:tcPr/>
                </a:tc>
                <a:tc>
                  <a:txBody>
                    <a:bodyPr/>
                    <a:lstStyle/>
                    <a:p>
                      <a:r>
                        <a:rPr lang="en-US" sz="2400" b="0" dirty="0" err="1" smtClean="0">
                          <a:latin typeface="Kruti Dev 010" pitchFamily="2" charset="0"/>
                        </a:rPr>
                        <a:t>Xkkao</a:t>
                      </a:r>
                      <a:r>
                        <a:rPr lang="en-US" sz="2400" b="0" dirty="0" smtClean="0">
                          <a:latin typeface="Kruti Dev 010" pitchFamily="2" charset="0"/>
                        </a:rPr>
                        <a:t> </a:t>
                      </a:r>
                      <a:r>
                        <a:rPr lang="en-US" sz="2400" b="0" dirty="0" err="1" smtClean="0">
                          <a:latin typeface="Kruti Dev 010" pitchFamily="2" charset="0"/>
                        </a:rPr>
                        <a:t>cgqr</a:t>
                      </a:r>
                      <a:r>
                        <a:rPr lang="en-US" sz="2400" b="0" dirty="0" smtClean="0">
                          <a:latin typeface="Kruti Dev 010" pitchFamily="2" charset="0"/>
                        </a:rPr>
                        <a:t> </a:t>
                      </a:r>
                      <a:r>
                        <a:rPr lang="en-US" sz="2400" b="0" dirty="0" err="1" smtClean="0">
                          <a:latin typeface="Kruti Dev 010" pitchFamily="2" charset="0"/>
                        </a:rPr>
                        <a:t>lkQ</a:t>
                      </a:r>
                      <a:r>
                        <a:rPr lang="en-US" sz="2400" b="0" baseline="0" dirty="0" smtClean="0">
                          <a:latin typeface="Kruti Dev 010" pitchFamily="2" charset="0"/>
                        </a:rPr>
                        <a:t> </a:t>
                      </a:r>
                      <a:r>
                        <a:rPr lang="en-US" sz="2400" b="0" baseline="0" dirty="0" err="1" smtClean="0">
                          <a:latin typeface="Kruti Dev 010" pitchFamily="2" charset="0"/>
                        </a:rPr>
                        <a:t>gSA</a:t>
                      </a:r>
                      <a:endParaRPr lang="en-US" sz="2400" b="0" dirty="0">
                        <a:latin typeface="Kruti Dev 010" pitchFamily="2" charset="0"/>
                      </a:endParaRPr>
                    </a:p>
                  </a:txBody>
                  <a:tcPr/>
                </a:tc>
                <a:tc>
                  <a:txBody>
                    <a:bodyPr/>
                    <a:lstStyle/>
                    <a:p>
                      <a:r>
                        <a:rPr lang="en-US" sz="2800" b="1" dirty="0" smtClean="0">
                          <a:latin typeface="+mj-lt"/>
                        </a:rPr>
                        <a:t>Village is very clean</a:t>
                      </a:r>
                      <a:endParaRPr lang="en-US" sz="2800" b="1" dirty="0">
                        <a:latin typeface="+mj-lt"/>
                      </a:endParaRPr>
                    </a:p>
                  </a:txBody>
                  <a:tcPr/>
                </a:tc>
                <a:tc>
                  <a:txBody>
                    <a:bodyPr/>
                    <a:lstStyle/>
                    <a:p>
                      <a:r>
                        <a:rPr lang="en-US" sz="2000" dirty="0" err="1" smtClean="0">
                          <a:latin typeface="Calibri" pitchFamily="34" charset="0"/>
                          <a:cs typeface="Calibri" pitchFamily="34" charset="0"/>
                        </a:rPr>
                        <a:t>Gaon</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bahut</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saf</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169759">
                <a:tc>
                  <a:txBody>
                    <a:bodyPr/>
                    <a:lstStyle/>
                    <a:p>
                      <a:r>
                        <a:rPr lang="en-US" sz="2800" dirty="0" smtClean="0"/>
                        <a:t>13</a:t>
                      </a:r>
                      <a:endParaRPr lang="en-US" sz="2800" dirty="0">
                        <a:latin typeface="Kruti Dev 010" pitchFamily="2" charset="0"/>
                      </a:endParaRPr>
                    </a:p>
                  </a:txBody>
                  <a:tcPr/>
                </a:tc>
                <a:tc>
                  <a:txBody>
                    <a:bodyPr/>
                    <a:lstStyle/>
                    <a:p>
                      <a:r>
                        <a:rPr lang="en-US" sz="2400" b="0" dirty="0" smtClean="0">
                          <a:latin typeface="Kruti Dev 010" pitchFamily="2" charset="0"/>
                        </a:rPr>
                        <a:t>'</a:t>
                      </a:r>
                      <a:r>
                        <a:rPr lang="en-US" sz="2400" b="0" dirty="0" err="1" smtClean="0">
                          <a:latin typeface="Kruti Dev 010" pitchFamily="2" charset="0"/>
                        </a:rPr>
                        <a:t>kgj</a:t>
                      </a:r>
                      <a:r>
                        <a:rPr lang="en-US" sz="2400" b="0" dirty="0" smtClean="0">
                          <a:latin typeface="Kruti Dev 010" pitchFamily="2" charset="0"/>
                        </a:rPr>
                        <a:t> </a:t>
                      </a:r>
                      <a:r>
                        <a:rPr lang="en-US" sz="2400" b="0" dirty="0" err="1" smtClean="0">
                          <a:latin typeface="Kruti Dev 010" pitchFamily="2" charset="0"/>
                        </a:rPr>
                        <a:t>esa</a:t>
                      </a:r>
                      <a:r>
                        <a:rPr lang="en-US" sz="2400" b="0" dirty="0" smtClean="0">
                          <a:latin typeface="Kruti Dev 010" pitchFamily="2" charset="0"/>
                        </a:rPr>
                        <a:t> </a:t>
                      </a:r>
                      <a:r>
                        <a:rPr lang="en-US" sz="2400" b="0" dirty="0" err="1" smtClean="0">
                          <a:latin typeface="Kruti Dev 010" pitchFamily="2" charset="0"/>
                        </a:rPr>
                        <a:t>iznw’k.k</a:t>
                      </a:r>
                      <a:r>
                        <a:rPr lang="en-US" sz="2400" b="0" dirty="0" smtClean="0">
                          <a:latin typeface="Kruti Dev 010" pitchFamily="2" charset="0"/>
                        </a:rPr>
                        <a:t> </a:t>
                      </a:r>
                      <a:r>
                        <a:rPr lang="en-US" sz="2400" b="0" dirty="0" err="1" smtClean="0">
                          <a:latin typeface="Kruti Dev 010" pitchFamily="2" charset="0"/>
                        </a:rPr>
                        <a:t>cgqr</a:t>
                      </a:r>
                      <a:r>
                        <a:rPr lang="en-US" sz="2400" b="0" dirty="0" smtClean="0">
                          <a:latin typeface="Kruti Dev 010" pitchFamily="2" charset="0"/>
                        </a:rPr>
                        <a:t> </a:t>
                      </a:r>
                      <a:r>
                        <a:rPr lang="en-US" sz="2400" b="0" dirty="0" err="1" smtClean="0">
                          <a:latin typeface="Kruti Dev 010" pitchFamily="2" charset="0"/>
                        </a:rPr>
                        <a:t>gSA</a:t>
                      </a:r>
                      <a:endParaRPr lang="en-US" sz="2400" b="0" dirty="0">
                        <a:latin typeface="Kruti Dev 010" pitchFamily="2" charset="0"/>
                      </a:endParaRPr>
                    </a:p>
                  </a:txBody>
                  <a:tcPr/>
                </a:tc>
                <a:tc>
                  <a:txBody>
                    <a:bodyPr/>
                    <a:lstStyle/>
                    <a:p>
                      <a:r>
                        <a:rPr lang="en-US" sz="2800" b="1" dirty="0" smtClean="0">
                          <a:latin typeface="+mj-lt"/>
                        </a:rPr>
                        <a:t>Lot of pollution is in town</a:t>
                      </a:r>
                      <a:endParaRPr lang="en-US" sz="2800" b="1" dirty="0">
                        <a:latin typeface="+mj-lt"/>
                      </a:endParaRPr>
                    </a:p>
                  </a:txBody>
                  <a:tcPr/>
                </a:tc>
                <a:tc>
                  <a:txBody>
                    <a:bodyPr/>
                    <a:lstStyle/>
                    <a:p>
                      <a:r>
                        <a:rPr lang="en-US" sz="2000" dirty="0" err="1" smtClean="0"/>
                        <a:t>Shahar</a:t>
                      </a:r>
                      <a:r>
                        <a:rPr lang="en-US" sz="2000" baseline="0" dirty="0" smtClean="0"/>
                        <a:t> </a:t>
                      </a:r>
                      <a:r>
                        <a:rPr lang="en-US" sz="2000" baseline="0" dirty="0" err="1" smtClean="0"/>
                        <a:t>mein</a:t>
                      </a:r>
                      <a:r>
                        <a:rPr lang="en-US" sz="2000" baseline="0" dirty="0" smtClean="0"/>
                        <a:t> </a:t>
                      </a:r>
                      <a:r>
                        <a:rPr lang="en-US" sz="2000" baseline="0" dirty="0" err="1" smtClean="0"/>
                        <a:t>Pradushan</a:t>
                      </a:r>
                      <a:r>
                        <a:rPr lang="en-US" sz="2000" baseline="0" dirty="0" smtClean="0"/>
                        <a:t> </a:t>
                      </a:r>
                      <a:r>
                        <a:rPr lang="en-US" sz="2000" baseline="0" dirty="0" err="1" smtClean="0"/>
                        <a:t>bahut</a:t>
                      </a:r>
                      <a:r>
                        <a:rPr lang="en-US" sz="2000" baseline="0" dirty="0" smtClean="0"/>
                        <a:t> </a:t>
                      </a:r>
                      <a:r>
                        <a:rPr lang="en-US" sz="2000" baseline="0" dirty="0" err="1" smtClean="0"/>
                        <a:t>hai</a:t>
                      </a:r>
                      <a:r>
                        <a:rPr lang="en-US" sz="2000" baseline="0" dirty="0" smtClean="0"/>
                        <a:t> </a:t>
                      </a:r>
                      <a:endParaRPr lang="en-US" sz="2000" dirty="0"/>
                    </a:p>
                  </a:txBody>
                  <a:tcPr/>
                </a:tc>
                <a:extLst>
                  <a:ext uri="{0D108BD9-81ED-4DB2-BD59-A6C34878D82A}">
                    <a16:rowId xmlns:a16="http://schemas.microsoft.com/office/drawing/2014/main" val="10003"/>
                  </a:ext>
                </a:extLst>
              </a:tr>
              <a:tr h="1087277">
                <a:tc>
                  <a:txBody>
                    <a:bodyPr/>
                    <a:lstStyle/>
                    <a:p>
                      <a:r>
                        <a:rPr lang="en-US" sz="2800" dirty="0" smtClean="0"/>
                        <a:t>14</a:t>
                      </a:r>
                      <a:endParaRPr lang="en-US" sz="2800" dirty="0">
                        <a:latin typeface="Kruti Dev 010" pitchFamily="2"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err="1" smtClean="0">
                          <a:latin typeface="Kruti Dev 010" pitchFamily="2" charset="0"/>
                        </a:rPr>
                        <a:t>xkao</a:t>
                      </a:r>
                      <a:r>
                        <a:rPr lang="en-US" sz="2400" b="0" dirty="0" smtClean="0">
                          <a:latin typeface="Kruti Dev 010" pitchFamily="2" charset="0"/>
                        </a:rPr>
                        <a:t> </a:t>
                      </a:r>
                      <a:r>
                        <a:rPr lang="en-US" sz="2400" b="0" dirty="0" err="1" smtClean="0">
                          <a:latin typeface="Kruti Dev 010" pitchFamily="2" charset="0"/>
                        </a:rPr>
                        <a:t>ds</a:t>
                      </a:r>
                      <a:r>
                        <a:rPr lang="en-US" sz="2400" b="0" dirty="0" smtClean="0">
                          <a:latin typeface="Kruti Dev 010" pitchFamily="2" charset="0"/>
                        </a:rPr>
                        <a:t> </a:t>
                      </a:r>
                      <a:r>
                        <a:rPr lang="en-US" sz="2400" b="0" dirty="0" err="1" smtClean="0">
                          <a:latin typeface="Kruti Dev 010" pitchFamily="2" charset="0"/>
                        </a:rPr>
                        <a:t>rkykc</a:t>
                      </a:r>
                      <a:r>
                        <a:rPr lang="en-US" sz="2400" b="0" dirty="0" smtClean="0">
                          <a:latin typeface="Kruti Dev 010" pitchFamily="2" charset="0"/>
                        </a:rPr>
                        <a:t> </a:t>
                      </a:r>
                      <a:r>
                        <a:rPr lang="en-US" sz="2400" b="0" dirty="0" err="1" smtClean="0">
                          <a:latin typeface="Kruti Dev 010" pitchFamily="2" charset="0"/>
                        </a:rPr>
                        <a:t>dk</a:t>
                      </a:r>
                      <a:r>
                        <a:rPr lang="en-US" sz="2400" b="0" dirty="0" smtClean="0">
                          <a:latin typeface="Kruti Dev 010" pitchFamily="2" charset="0"/>
                        </a:rPr>
                        <a:t> </a:t>
                      </a:r>
                      <a:r>
                        <a:rPr lang="en-US" sz="2400" b="0" dirty="0" err="1" smtClean="0">
                          <a:latin typeface="Kruti Dev 010" pitchFamily="2" charset="0"/>
                        </a:rPr>
                        <a:t>ikuh</a:t>
                      </a:r>
                      <a:r>
                        <a:rPr lang="en-US" sz="2400" b="0" dirty="0" smtClean="0">
                          <a:latin typeface="Kruti Dev 010" pitchFamily="2" charset="0"/>
                        </a:rPr>
                        <a:t> </a:t>
                      </a:r>
                      <a:r>
                        <a:rPr lang="en-US" sz="2400" b="0" dirty="0" err="1" smtClean="0">
                          <a:latin typeface="Kruti Dev 010" pitchFamily="2" charset="0"/>
                        </a:rPr>
                        <a:t>lkQ</a:t>
                      </a:r>
                      <a:r>
                        <a:rPr lang="en-US" sz="2400" b="0" dirty="0" smtClean="0">
                          <a:latin typeface="Kruti Dev 010" pitchFamily="2" charset="0"/>
                        </a:rPr>
                        <a:t> </a:t>
                      </a:r>
                      <a:r>
                        <a:rPr lang="en-US" sz="2400" b="0" dirty="0" err="1" smtClean="0">
                          <a:latin typeface="Kruti Dev 010" pitchFamily="2" charset="0"/>
                        </a:rPr>
                        <a:t>gSA</a:t>
                      </a:r>
                      <a:endParaRPr lang="en-US" sz="2400" b="0" dirty="0" smtClean="0">
                        <a:latin typeface="Kruti Dev 010" pitchFamily="2" charset="0"/>
                      </a:endParaRPr>
                    </a:p>
                  </a:txBody>
                  <a:tcPr/>
                </a:tc>
                <a:tc>
                  <a:txBody>
                    <a:bodyPr/>
                    <a:lstStyle/>
                    <a:p>
                      <a:r>
                        <a:rPr lang="en-US" sz="2800" b="1" dirty="0" smtClean="0">
                          <a:latin typeface="+mj-lt"/>
                        </a:rPr>
                        <a:t>Water of village pond is clean</a:t>
                      </a:r>
                      <a:endParaRPr lang="en-US" sz="2800" b="1" dirty="0">
                        <a:latin typeface="+mj-lt"/>
                      </a:endParaRPr>
                    </a:p>
                  </a:txBody>
                  <a:tcPr/>
                </a:tc>
                <a:tc>
                  <a:txBody>
                    <a:bodyPr/>
                    <a:lstStyle/>
                    <a:p>
                      <a:r>
                        <a:rPr lang="en-US" sz="2000" dirty="0" err="1" smtClean="0"/>
                        <a:t>Gaon</a:t>
                      </a:r>
                      <a:r>
                        <a:rPr lang="en-US" sz="2000" dirty="0" smtClean="0"/>
                        <a:t> </a:t>
                      </a:r>
                      <a:r>
                        <a:rPr lang="en-US" sz="2000" dirty="0" err="1" smtClean="0"/>
                        <a:t>ke</a:t>
                      </a:r>
                      <a:r>
                        <a:rPr lang="en-US" sz="2000" dirty="0" smtClean="0"/>
                        <a:t> </a:t>
                      </a:r>
                      <a:r>
                        <a:rPr lang="en-US" sz="2000" dirty="0" err="1" smtClean="0"/>
                        <a:t>Talab</a:t>
                      </a:r>
                      <a:r>
                        <a:rPr lang="en-US" sz="2000" dirty="0" smtClean="0"/>
                        <a:t> ka </a:t>
                      </a:r>
                      <a:r>
                        <a:rPr lang="en-US" sz="2000" dirty="0" err="1" smtClean="0"/>
                        <a:t>pani</a:t>
                      </a:r>
                      <a:r>
                        <a:rPr lang="en-US" sz="2000" dirty="0" smtClean="0"/>
                        <a:t> </a:t>
                      </a:r>
                      <a:r>
                        <a:rPr lang="en-US" sz="2000" dirty="0" err="1" smtClean="0"/>
                        <a:t>Saf</a:t>
                      </a:r>
                      <a:r>
                        <a:rPr lang="en-US" sz="2000" dirty="0" smtClean="0"/>
                        <a:t> </a:t>
                      </a:r>
                      <a:r>
                        <a:rPr lang="en-US" sz="2000" dirty="0" err="1" smtClean="0"/>
                        <a:t>hai</a:t>
                      </a:r>
                      <a:r>
                        <a:rPr lang="en-US" sz="2000" dirty="0" smtClean="0"/>
                        <a:t>.</a:t>
                      </a:r>
                      <a:endParaRPr lang="en-US" sz="2000" dirty="0"/>
                    </a:p>
                  </a:txBody>
                  <a:tcPr/>
                </a:tc>
                <a:extLst>
                  <a:ext uri="{0D108BD9-81ED-4DB2-BD59-A6C34878D82A}">
                    <a16:rowId xmlns:a16="http://schemas.microsoft.com/office/drawing/2014/main" val="10004"/>
                  </a:ext>
                </a:extLst>
              </a:tr>
              <a:tr h="1355102">
                <a:tc>
                  <a:txBody>
                    <a:bodyPr/>
                    <a:lstStyle/>
                    <a:p>
                      <a:r>
                        <a:rPr lang="en-US" sz="2800" dirty="0" smtClean="0"/>
                        <a:t>15</a:t>
                      </a:r>
                      <a:endParaRPr lang="en-US" sz="2800" dirty="0">
                        <a:latin typeface="Kruti Dev 010" pitchFamily="2" charset="0"/>
                      </a:endParaRPr>
                    </a:p>
                  </a:txBody>
                  <a:tcPr/>
                </a:tc>
                <a:tc>
                  <a:txBody>
                    <a:bodyPr/>
                    <a:lstStyle/>
                    <a:p>
                      <a:r>
                        <a:rPr lang="en-US" sz="2400" b="0" dirty="0" smtClean="0">
                          <a:latin typeface="Kruti Dev 010" pitchFamily="2" charset="0"/>
                        </a:rPr>
                        <a:t>'</a:t>
                      </a:r>
                      <a:r>
                        <a:rPr lang="en-US" sz="2400" b="0" dirty="0" err="1" smtClean="0">
                          <a:latin typeface="Kruti Dev 010" pitchFamily="2" charset="0"/>
                        </a:rPr>
                        <a:t>kgj</a:t>
                      </a:r>
                      <a:r>
                        <a:rPr lang="en-US" sz="2400" b="0" dirty="0" smtClean="0">
                          <a:latin typeface="Kruti Dev 010" pitchFamily="2" charset="0"/>
                        </a:rPr>
                        <a:t> dh ;g unh </a:t>
                      </a:r>
                      <a:r>
                        <a:rPr lang="en-US" sz="2400" b="0" dirty="0" err="1" smtClean="0">
                          <a:latin typeface="Kruti Dev 010" pitchFamily="2" charset="0"/>
                        </a:rPr>
                        <a:t>xank</a:t>
                      </a:r>
                      <a:r>
                        <a:rPr lang="en-US" sz="2400" b="0" dirty="0" smtClean="0">
                          <a:latin typeface="Kruti Dev 010" pitchFamily="2" charset="0"/>
                        </a:rPr>
                        <a:t> </a:t>
                      </a:r>
                      <a:r>
                        <a:rPr lang="en-US" sz="2400" b="0" dirty="0" err="1" smtClean="0">
                          <a:latin typeface="Kruti Dev 010" pitchFamily="2" charset="0"/>
                        </a:rPr>
                        <a:t>ukyk</a:t>
                      </a:r>
                      <a:r>
                        <a:rPr lang="en-US" sz="2400" b="0" dirty="0" smtClean="0">
                          <a:latin typeface="Kruti Dev 010" pitchFamily="2" charset="0"/>
                        </a:rPr>
                        <a:t> cu </a:t>
                      </a:r>
                      <a:r>
                        <a:rPr lang="en-US" sz="2400" b="0" dirty="0" err="1" smtClean="0">
                          <a:latin typeface="Kruti Dev 010" pitchFamily="2" charset="0"/>
                        </a:rPr>
                        <a:t>xbZ</a:t>
                      </a:r>
                      <a:r>
                        <a:rPr lang="en-US" sz="2400" b="0" dirty="0" smtClean="0">
                          <a:latin typeface="Kruti Dev 010" pitchFamily="2" charset="0"/>
                        </a:rPr>
                        <a:t> </a:t>
                      </a:r>
                      <a:r>
                        <a:rPr lang="en-US" sz="2400" b="0" dirty="0" err="1" smtClean="0">
                          <a:latin typeface="Kruti Dev 010" pitchFamily="2" charset="0"/>
                        </a:rPr>
                        <a:t>gSA</a:t>
                      </a:r>
                      <a:endParaRPr lang="en-US" sz="2400" b="0" dirty="0">
                        <a:latin typeface="Kruti Dev 010" pitchFamily="2" charset="0"/>
                      </a:endParaRPr>
                    </a:p>
                  </a:txBody>
                  <a:tcPr/>
                </a:tc>
                <a:tc>
                  <a:txBody>
                    <a:bodyPr/>
                    <a:lstStyle/>
                    <a:p>
                      <a:r>
                        <a:rPr lang="en-US" sz="2800" b="1" dirty="0" smtClean="0">
                          <a:latin typeface="+mj-lt"/>
                        </a:rPr>
                        <a:t>This river of the town became dirty drain.</a:t>
                      </a:r>
                      <a:endParaRPr lang="en-US" sz="2800" b="1" dirty="0">
                        <a:latin typeface="+mj-lt"/>
                      </a:endParaRPr>
                    </a:p>
                  </a:txBody>
                  <a:tcPr/>
                </a:tc>
                <a:tc>
                  <a:txBody>
                    <a:bodyPr/>
                    <a:lstStyle/>
                    <a:p>
                      <a:r>
                        <a:rPr lang="en-US" sz="2000" dirty="0" err="1" smtClean="0"/>
                        <a:t>Shahar</a:t>
                      </a:r>
                      <a:r>
                        <a:rPr lang="en-US" sz="2000" dirty="0" smtClean="0"/>
                        <a:t> </a:t>
                      </a:r>
                      <a:r>
                        <a:rPr lang="en-US" sz="2000" dirty="0" err="1" smtClean="0"/>
                        <a:t>ki</a:t>
                      </a:r>
                      <a:r>
                        <a:rPr lang="en-US" sz="2000" baseline="0" dirty="0" smtClean="0"/>
                        <a:t> yah </a:t>
                      </a:r>
                      <a:r>
                        <a:rPr lang="en-US" sz="2000" baseline="0" dirty="0" err="1" smtClean="0"/>
                        <a:t>nadi</a:t>
                      </a:r>
                      <a:r>
                        <a:rPr lang="en-US" sz="2000" baseline="0" dirty="0" smtClean="0"/>
                        <a:t> </a:t>
                      </a:r>
                      <a:r>
                        <a:rPr lang="en-US" sz="2000" baseline="0" dirty="0" err="1" smtClean="0"/>
                        <a:t>ganda</a:t>
                      </a:r>
                      <a:r>
                        <a:rPr lang="en-US" sz="2000" baseline="0" dirty="0" smtClean="0"/>
                        <a:t> </a:t>
                      </a:r>
                      <a:r>
                        <a:rPr lang="en-US" sz="2000" baseline="0" dirty="0" err="1" smtClean="0"/>
                        <a:t>nala</a:t>
                      </a:r>
                      <a:r>
                        <a:rPr lang="en-US" sz="2000" baseline="0" dirty="0" smtClean="0"/>
                        <a:t> ban </a:t>
                      </a:r>
                      <a:r>
                        <a:rPr lang="en-US" sz="2000" baseline="0" dirty="0" err="1" smtClean="0"/>
                        <a:t>gai</a:t>
                      </a:r>
                      <a:r>
                        <a:rPr lang="en-US" sz="2000" baseline="0" dirty="0" smtClean="0"/>
                        <a:t> </a:t>
                      </a:r>
                      <a:r>
                        <a:rPr lang="en-US" sz="2000" baseline="0" dirty="0" err="1" smtClean="0"/>
                        <a:t>hai</a:t>
                      </a:r>
                      <a:r>
                        <a:rPr lang="en-US" sz="2000" baseline="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0" y="0"/>
          <a:ext cx="9144001" cy="6858000"/>
        </p:xfrm>
        <a:graphic>
          <a:graphicData uri="http://schemas.openxmlformats.org/drawingml/2006/table">
            <a:tbl>
              <a:tblPr firstRow="1" bandRow="1">
                <a:tableStyleId>{7DF18680-E054-41AD-8BC1-D1AEF772440D}</a:tableStyleId>
              </a:tblPr>
              <a:tblGrid>
                <a:gridCol w="954157">
                  <a:extLst>
                    <a:ext uri="{9D8B030D-6E8A-4147-A177-3AD203B41FA5}">
                      <a16:colId xmlns:a16="http://schemas.microsoft.com/office/drawing/2014/main" val="20000"/>
                    </a:ext>
                  </a:extLst>
                </a:gridCol>
                <a:gridCol w="2782956">
                  <a:extLst>
                    <a:ext uri="{9D8B030D-6E8A-4147-A177-3AD203B41FA5}">
                      <a16:colId xmlns:a16="http://schemas.microsoft.com/office/drawing/2014/main" val="20001"/>
                    </a:ext>
                  </a:extLst>
                </a:gridCol>
                <a:gridCol w="2953343">
                  <a:extLst>
                    <a:ext uri="{9D8B030D-6E8A-4147-A177-3AD203B41FA5}">
                      <a16:colId xmlns:a16="http://schemas.microsoft.com/office/drawing/2014/main" val="20002"/>
                    </a:ext>
                  </a:extLst>
                </a:gridCol>
                <a:gridCol w="2453545">
                  <a:extLst>
                    <a:ext uri="{9D8B030D-6E8A-4147-A177-3AD203B41FA5}">
                      <a16:colId xmlns:a16="http://schemas.microsoft.com/office/drawing/2014/main" val="20003"/>
                    </a:ext>
                  </a:extLst>
                </a:gridCol>
              </a:tblGrid>
              <a:tr h="1348580">
                <a:tc>
                  <a:txBody>
                    <a:bodyPr/>
                    <a:lstStyle/>
                    <a:p>
                      <a:r>
                        <a:rPr lang="hi-IN" sz="2400" dirty="0" smtClean="0"/>
                        <a:t>क्र </a:t>
                      </a:r>
                      <a:endParaRPr lang="en-US" sz="2400" b="0" dirty="0">
                        <a:latin typeface="Kruti Dev 010" pitchFamily="2" charset="0"/>
                      </a:endParaRPr>
                    </a:p>
                  </a:txBody>
                  <a:tcPr/>
                </a:tc>
                <a:tc>
                  <a:txBody>
                    <a:bodyPr/>
                    <a:lstStyle/>
                    <a:p>
                      <a:r>
                        <a:rPr lang="en-US" sz="2400" dirty="0" smtClean="0"/>
                        <a:t>In </a:t>
                      </a:r>
                      <a:r>
                        <a:rPr lang="hi-IN" sz="2400" dirty="0" smtClean="0"/>
                        <a:t>Hindi</a:t>
                      </a:r>
                      <a:endParaRPr lang="en-US" sz="2400" dirty="0">
                        <a:latin typeface="Calibri" pitchFamily="34" charset="0"/>
                        <a:cs typeface="Calibri" pitchFamily="34" charset="0"/>
                      </a:endParaRPr>
                    </a:p>
                  </a:txBody>
                  <a:tcPr/>
                </a:tc>
                <a:tc>
                  <a:txBody>
                    <a:bodyPr/>
                    <a:lstStyle/>
                    <a:p>
                      <a:r>
                        <a:rPr lang="en-US" sz="2400" dirty="0" smtClean="0"/>
                        <a:t>In English</a:t>
                      </a:r>
                      <a:r>
                        <a:rPr lang="en-US" sz="2400" baseline="0" dirty="0" smtClean="0"/>
                        <a:t> </a:t>
                      </a:r>
                      <a:r>
                        <a:rPr lang="en-US" sz="2400" dirty="0" smtClean="0"/>
                        <a:t> </a:t>
                      </a:r>
                      <a:endParaRPr lang="en-US" sz="2400" dirty="0">
                        <a:latin typeface="Calibri" pitchFamily="34" charset="0"/>
                        <a:cs typeface="Calibri" pitchFamily="34" charset="0"/>
                      </a:endParaRPr>
                    </a:p>
                  </a:txBody>
                  <a:tcPr/>
                </a:tc>
                <a:tc>
                  <a:txBody>
                    <a:bodyPr/>
                    <a:lstStyle/>
                    <a:p>
                      <a:r>
                        <a:rPr lang="en-US" sz="2400" dirty="0" smtClean="0"/>
                        <a:t>Hindi in Roman </a:t>
                      </a:r>
                      <a:endParaRPr lang="en-US" sz="2400" dirty="0"/>
                    </a:p>
                  </a:txBody>
                  <a:tcPr/>
                </a:tc>
                <a:extLst>
                  <a:ext uri="{0D108BD9-81ED-4DB2-BD59-A6C34878D82A}">
                    <a16:rowId xmlns:a16="http://schemas.microsoft.com/office/drawing/2014/main" val="10000"/>
                  </a:ext>
                </a:extLst>
              </a:tr>
              <a:tr h="966304">
                <a:tc>
                  <a:txBody>
                    <a:bodyPr/>
                    <a:lstStyle/>
                    <a:p>
                      <a:r>
                        <a:rPr lang="en-IN" sz="2400" dirty="0" smtClean="0">
                          <a:solidFill>
                            <a:schemeClr val="tx1"/>
                          </a:solidFill>
                          <a:latin typeface="Kruti Dev 010" pitchFamily="2" charset="0"/>
                        </a:rPr>
                        <a:t>16</a:t>
                      </a:r>
                      <a:endParaRPr lang="en-US" sz="2400" dirty="0">
                        <a:solidFill>
                          <a:schemeClr val="tx1"/>
                        </a:solidFill>
                        <a:latin typeface="Kruti Dev 010" pitchFamily="2" charset="0"/>
                      </a:endParaRPr>
                    </a:p>
                  </a:txBody>
                  <a:tcPr/>
                </a:tc>
                <a:tc>
                  <a:txBody>
                    <a:bodyPr/>
                    <a:lstStyle/>
                    <a:p>
                      <a:r>
                        <a:rPr lang="en-US" sz="2000" dirty="0" err="1" smtClean="0">
                          <a:latin typeface="Kruti Dev 010" pitchFamily="2" charset="0"/>
                        </a:rPr>
                        <a:t>vkidk</a:t>
                      </a:r>
                      <a:r>
                        <a:rPr lang="en-US" sz="2000" baseline="0" dirty="0" smtClean="0">
                          <a:latin typeface="Kruti Dev 010" pitchFamily="2" charset="0"/>
                        </a:rPr>
                        <a:t> “</a:t>
                      </a:r>
                      <a:r>
                        <a:rPr lang="en-US" sz="2000" baseline="0" dirty="0" err="1" smtClean="0">
                          <a:latin typeface="Kruti Dev 010" pitchFamily="2" charset="0"/>
                        </a:rPr>
                        <a:t>kqHk</a:t>
                      </a:r>
                      <a:r>
                        <a:rPr lang="en-US" sz="2000" baseline="0" dirty="0" smtClean="0">
                          <a:latin typeface="Kruti Dev 010" pitchFamily="2" charset="0"/>
                        </a:rPr>
                        <a:t> </a:t>
                      </a:r>
                      <a:r>
                        <a:rPr lang="en-US" sz="2000" baseline="0" dirty="0" err="1" smtClean="0">
                          <a:latin typeface="Kruti Dev 010" pitchFamily="2" charset="0"/>
                        </a:rPr>
                        <a:t>uke</a:t>
                      </a:r>
                      <a:r>
                        <a:rPr lang="en-US" sz="2000" baseline="0" dirty="0" smtClean="0">
                          <a:latin typeface="Kruti Dev 010" pitchFamily="2" charset="0"/>
                        </a:rPr>
                        <a:t> </a:t>
                      </a:r>
                      <a:r>
                        <a:rPr lang="en-US" sz="2000" dirty="0" smtClean="0">
                          <a:latin typeface="Kruti Dev 010" pitchFamily="2" charset="0"/>
                        </a:rPr>
                        <a:t>\</a:t>
                      </a:r>
                      <a:endParaRPr lang="en-US" sz="2000" dirty="0">
                        <a:latin typeface="Kruti Dev 010" pitchFamily="2" charset="0"/>
                      </a:endParaRPr>
                    </a:p>
                  </a:txBody>
                  <a:tcPr/>
                </a:tc>
                <a:tc>
                  <a:txBody>
                    <a:bodyPr/>
                    <a:lstStyle/>
                    <a:p>
                      <a:r>
                        <a:rPr lang="en-US" sz="2000" b="1" dirty="0" smtClean="0">
                          <a:latin typeface="+mj-lt"/>
                        </a:rPr>
                        <a:t>What is Your good name?</a:t>
                      </a:r>
                      <a:endParaRPr lang="en-US" sz="2000" b="1" dirty="0">
                        <a:latin typeface="+mj-lt"/>
                      </a:endParaRPr>
                    </a:p>
                  </a:txBody>
                  <a:tcPr/>
                </a:tc>
                <a:tc>
                  <a:txBody>
                    <a:bodyPr/>
                    <a:lstStyle/>
                    <a:p>
                      <a:r>
                        <a:rPr lang="en-US" sz="1800" dirty="0" err="1" smtClean="0">
                          <a:latin typeface="Calibri" pitchFamily="34" charset="0"/>
                          <a:cs typeface="Calibri" pitchFamily="34" charset="0"/>
                        </a:rPr>
                        <a:t>Apka</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shubh</a:t>
                      </a:r>
                      <a:r>
                        <a:rPr lang="en-US" sz="1800" baseline="0" dirty="0" smtClean="0">
                          <a:latin typeface="Calibri" pitchFamily="34" charset="0"/>
                          <a:cs typeface="Calibri" pitchFamily="34" charset="0"/>
                        </a:rPr>
                        <a:t> </a:t>
                      </a:r>
                      <a:r>
                        <a:rPr lang="en-US" sz="1800" baseline="0" dirty="0" err="1" smtClean="0">
                          <a:latin typeface="Calibri" pitchFamily="34" charset="0"/>
                          <a:cs typeface="Calibri" pitchFamily="34" charset="0"/>
                        </a:rPr>
                        <a:t>naam</a:t>
                      </a:r>
                      <a:r>
                        <a:rPr lang="en-US" sz="1800" baseline="0" dirty="0" smtClean="0">
                          <a:latin typeface="Calibri" pitchFamily="34" charset="0"/>
                          <a:cs typeface="Calibri" pitchFamily="34" charset="0"/>
                        </a:rPr>
                        <a:t>?</a:t>
                      </a:r>
                      <a:endParaRPr lang="en-US" sz="1800" dirty="0">
                        <a:latin typeface="Calibri" pitchFamily="34" charset="0"/>
                        <a:cs typeface="Calibri" pitchFamily="34" charset="0"/>
                      </a:endParaRPr>
                    </a:p>
                  </a:txBody>
                  <a:tcPr/>
                </a:tc>
                <a:extLst>
                  <a:ext uri="{0D108BD9-81ED-4DB2-BD59-A6C34878D82A}">
                    <a16:rowId xmlns:a16="http://schemas.microsoft.com/office/drawing/2014/main" val="10001"/>
                  </a:ext>
                </a:extLst>
              </a:tr>
              <a:tr h="848971">
                <a:tc>
                  <a:txBody>
                    <a:bodyPr/>
                    <a:lstStyle/>
                    <a:p>
                      <a:r>
                        <a:rPr lang="en-US" sz="2400" dirty="0" smtClean="0"/>
                        <a:t>17</a:t>
                      </a:r>
                      <a:endParaRPr lang="en-US" sz="2400" dirty="0">
                        <a:latin typeface="Kruti Dev 010" pitchFamily="2" charset="0"/>
                      </a:endParaRPr>
                    </a:p>
                  </a:txBody>
                  <a:tcPr/>
                </a:tc>
                <a:tc>
                  <a:txBody>
                    <a:bodyPr/>
                    <a:lstStyle/>
                    <a:p>
                      <a:r>
                        <a:rPr lang="en-US" sz="2000" dirty="0" err="1" smtClean="0">
                          <a:latin typeface="Kruti Dev 010" pitchFamily="2" charset="0"/>
                        </a:rPr>
                        <a:t>esjk</a:t>
                      </a:r>
                      <a:r>
                        <a:rPr lang="en-US" sz="2000" dirty="0" smtClean="0">
                          <a:latin typeface="Kruti Dev 010" pitchFamily="2" charset="0"/>
                        </a:rPr>
                        <a:t> </a:t>
                      </a:r>
                      <a:r>
                        <a:rPr lang="en-US" sz="2000" dirty="0" err="1" smtClean="0">
                          <a:latin typeface="Kruti Dev 010" pitchFamily="2" charset="0"/>
                        </a:rPr>
                        <a:t>uke</a:t>
                      </a:r>
                      <a:r>
                        <a:rPr lang="en-US" sz="2000" dirty="0" smtClean="0">
                          <a:latin typeface="Kruti Dev 010" pitchFamily="2" charset="0"/>
                        </a:rPr>
                        <a:t> </a:t>
                      </a:r>
                      <a:r>
                        <a:rPr lang="en-US" sz="2000" dirty="0" err="1" smtClean="0">
                          <a:latin typeface="Kruti Dev 010" pitchFamily="2" charset="0"/>
                        </a:rPr>
                        <a:t>jke@jk</a:t>
                      </a:r>
                      <a:r>
                        <a:rPr lang="en-US" sz="2000" dirty="0" smtClean="0">
                          <a:latin typeface="Kruti Dev 010" pitchFamily="2" charset="0"/>
                        </a:rPr>
                        <a:t>/</a:t>
                      </a:r>
                      <a:r>
                        <a:rPr lang="en-US" sz="2000" dirty="0" err="1" smtClean="0">
                          <a:latin typeface="Kruti Dev 010" pitchFamily="2" charset="0"/>
                        </a:rPr>
                        <a:t>kk</a:t>
                      </a:r>
                      <a:r>
                        <a:rPr lang="en-US" sz="2000" dirty="0" smtClean="0">
                          <a:latin typeface="Kruti Dev 010" pitchFamily="2" charset="0"/>
                        </a:rPr>
                        <a:t> </a:t>
                      </a:r>
                      <a:r>
                        <a:rPr lang="en-US" sz="2000" dirty="0" err="1" smtClean="0">
                          <a:latin typeface="Kruti Dev 010" pitchFamily="2" charset="0"/>
                        </a:rPr>
                        <a:t>gSA</a:t>
                      </a:r>
                      <a:endParaRPr lang="en-US" sz="2000" dirty="0">
                        <a:latin typeface="Kruti Dev 010" pitchFamily="2" charset="0"/>
                      </a:endParaRPr>
                    </a:p>
                  </a:txBody>
                  <a:tcPr/>
                </a:tc>
                <a:tc>
                  <a:txBody>
                    <a:bodyPr/>
                    <a:lstStyle/>
                    <a:p>
                      <a:r>
                        <a:rPr lang="en-US" sz="2000" b="1" dirty="0" smtClean="0">
                          <a:latin typeface="+mj-lt"/>
                        </a:rPr>
                        <a:t>My name is Ram</a:t>
                      </a:r>
                      <a:r>
                        <a:rPr lang="en-US" sz="2000" b="1" baseline="0" dirty="0" smtClean="0">
                          <a:latin typeface="+mj-lt"/>
                        </a:rPr>
                        <a:t> / </a:t>
                      </a:r>
                      <a:r>
                        <a:rPr lang="en-US" sz="2000" b="1" baseline="0" dirty="0" err="1" smtClean="0">
                          <a:latin typeface="+mj-lt"/>
                        </a:rPr>
                        <a:t>Radha</a:t>
                      </a:r>
                      <a:r>
                        <a:rPr lang="en-US" sz="2000" b="1" baseline="0" dirty="0" smtClean="0">
                          <a:latin typeface="+mj-lt"/>
                        </a:rPr>
                        <a:t>.</a:t>
                      </a:r>
                      <a:endParaRPr lang="en-US" sz="2000" b="1" dirty="0">
                        <a:latin typeface="+mj-lt"/>
                      </a:endParaRPr>
                    </a:p>
                  </a:txBody>
                  <a:tcPr/>
                </a:tc>
                <a:tc>
                  <a:txBody>
                    <a:bodyPr/>
                    <a:lstStyle/>
                    <a:p>
                      <a:r>
                        <a:rPr lang="en-US" sz="1800" dirty="0" err="1" smtClean="0">
                          <a:latin typeface="Calibri" pitchFamily="34" charset="0"/>
                          <a:cs typeface="Calibri" pitchFamily="34" charset="0"/>
                        </a:rPr>
                        <a:t>Mera</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naam</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Raam</a:t>
                      </a:r>
                      <a:r>
                        <a:rPr lang="en-US" sz="1800" dirty="0" smtClean="0">
                          <a:latin typeface="Calibri" pitchFamily="34" charset="0"/>
                          <a:cs typeface="Calibri" pitchFamily="34" charset="0"/>
                        </a:rPr>
                        <a:t>/</a:t>
                      </a:r>
                      <a:r>
                        <a:rPr lang="en-US" sz="1800" baseline="0" dirty="0" smtClean="0">
                          <a:latin typeface="Calibri" pitchFamily="34" charset="0"/>
                          <a:cs typeface="Calibri" pitchFamily="34" charset="0"/>
                        </a:rPr>
                        <a:t> </a:t>
                      </a:r>
                      <a:r>
                        <a:rPr lang="en-US" sz="1800" baseline="0" dirty="0" err="1" smtClean="0">
                          <a:latin typeface="Calibri" pitchFamily="34" charset="0"/>
                          <a:cs typeface="Calibri" pitchFamily="34" charset="0"/>
                        </a:rPr>
                        <a:t>Radha</a:t>
                      </a:r>
                      <a:r>
                        <a:rPr lang="en-US" sz="1800" baseline="0" dirty="0" smtClean="0">
                          <a:latin typeface="Calibri" pitchFamily="34" charset="0"/>
                          <a:cs typeface="Calibri" pitchFamily="34" charset="0"/>
                        </a:rPr>
                        <a:t> </a:t>
                      </a:r>
                      <a:r>
                        <a:rPr lang="en-US" sz="1800" baseline="0" dirty="0" err="1" smtClean="0">
                          <a:latin typeface="Calibri" pitchFamily="34" charset="0"/>
                          <a:cs typeface="Calibri" pitchFamily="34" charset="0"/>
                        </a:rPr>
                        <a:t>hai</a:t>
                      </a:r>
                      <a:r>
                        <a:rPr lang="en-US" sz="1800" baseline="0" dirty="0" smtClean="0">
                          <a:latin typeface="Calibri" pitchFamily="34" charset="0"/>
                          <a:cs typeface="Calibri" pitchFamily="34" charset="0"/>
                        </a:rPr>
                        <a:t>. </a:t>
                      </a:r>
                      <a:endParaRPr lang="en-US" sz="1800" dirty="0">
                        <a:latin typeface="Calibri" pitchFamily="34" charset="0"/>
                        <a:cs typeface="Calibri" pitchFamily="34" charset="0"/>
                      </a:endParaRPr>
                    </a:p>
                  </a:txBody>
                  <a:tcPr/>
                </a:tc>
                <a:extLst>
                  <a:ext uri="{0D108BD9-81ED-4DB2-BD59-A6C34878D82A}">
                    <a16:rowId xmlns:a16="http://schemas.microsoft.com/office/drawing/2014/main" val="10002"/>
                  </a:ext>
                </a:extLst>
              </a:tr>
              <a:tr h="1299512">
                <a:tc>
                  <a:txBody>
                    <a:bodyPr/>
                    <a:lstStyle/>
                    <a:p>
                      <a:r>
                        <a:rPr lang="en-IN" sz="2400" dirty="0" smtClean="0">
                          <a:latin typeface="Kruti Dev 010" pitchFamily="2" charset="0"/>
                        </a:rPr>
                        <a:t>18</a:t>
                      </a:r>
                      <a:endParaRPr lang="en-US" sz="2400" dirty="0">
                        <a:latin typeface="Kruti Dev 010" pitchFamily="2" charset="0"/>
                      </a:endParaRPr>
                    </a:p>
                  </a:txBody>
                  <a:tcPr/>
                </a:tc>
                <a:tc>
                  <a:txBody>
                    <a:bodyPr/>
                    <a:lstStyle/>
                    <a:p>
                      <a:r>
                        <a:rPr lang="en-US" sz="2000" dirty="0" err="1" smtClean="0">
                          <a:latin typeface="Kruti Dev 010" pitchFamily="2" charset="0"/>
                        </a:rPr>
                        <a:t>vkids</a:t>
                      </a:r>
                      <a:r>
                        <a:rPr lang="en-US" sz="2000" dirty="0" smtClean="0">
                          <a:latin typeface="Kruti Dev 010" pitchFamily="2" charset="0"/>
                        </a:rPr>
                        <a:t> </a:t>
                      </a:r>
                      <a:r>
                        <a:rPr lang="en-US" sz="2000" dirty="0" err="1" smtClean="0">
                          <a:latin typeface="Kruti Dev 010" pitchFamily="2" charset="0"/>
                        </a:rPr>
                        <a:t>firkth</a:t>
                      </a:r>
                      <a:r>
                        <a:rPr lang="en-US" sz="2000" dirty="0" smtClean="0">
                          <a:latin typeface="Kruti Dev 010" pitchFamily="2" charset="0"/>
                        </a:rPr>
                        <a:t>@</a:t>
                      </a:r>
                      <a:r>
                        <a:rPr lang="en-US" sz="2000" baseline="0" dirty="0" smtClean="0">
                          <a:latin typeface="Kruti Dev 010" pitchFamily="2" charset="0"/>
                        </a:rPr>
                        <a:t> </a:t>
                      </a:r>
                      <a:r>
                        <a:rPr lang="en-US" sz="2000" baseline="0" dirty="0" err="1" smtClean="0">
                          <a:latin typeface="Kruti Dev 010" pitchFamily="2" charset="0"/>
                        </a:rPr>
                        <a:t>ekrk</a:t>
                      </a:r>
                      <a:r>
                        <a:rPr lang="en-US" sz="2000" baseline="0" dirty="0" smtClean="0">
                          <a:latin typeface="Kruti Dev 010" pitchFamily="2" charset="0"/>
                        </a:rPr>
                        <a:t> </a:t>
                      </a:r>
                      <a:r>
                        <a:rPr lang="en-US" sz="2000" baseline="0" dirty="0" err="1" smtClean="0">
                          <a:latin typeface="Kruti Dev 010" pitchFamily="2" charset="0"/>
                        </a:rPr>
                        <a:t>th</a:t>
                      </a:r>
                      <a:r>
                        <a:rPr lang="en-US" sz="2000" baseline="0" dirty="0" smtClean="0">
                          <a:latin typeface="Kruti Dev 010" pitchFamily="2" charset="0"/>
                        </a:rPr>
                        <a:t> </a:t>
                      </a:r>
                      <a:r>
                        <a:rPr lang="en-US" sz="2000" baseline="0" dirty="0" err="1" smtClean="0">
                          <a:latin typeface="Kruti Dev 010" pitchFamily="2" charset="0"/>
                        </a:rPr>
                        <a:t>dk</a:t>
                      </a:r>
                      <a:r>
                        <a:rPr lang="en-US" sz="2000" baseline="0" dirty="0" smtClean="0">
                          <a:latin typeface="Kruti Dev 010" pitchFamily="2" charset="0"/>
                        </a:rPr>
                        <a:t> </a:t>
                      </a:r>
                      <a:r>
                        <a:rPr lang="en-US" sz="2000" baseline="0" dirty="0" err="1" smtClean="0">
                          <a:latin typeface="Kruti Dev 010" pitchFamily="2" charset="0"/>
                        </a:rPr>
                        <a:t>uke</a:t>
                      </a:r>
                      <a:r>
                        <a:rPr lang="en-US" sz="2000" baseline="0" dirty="0" smtClean="0">
                          <a:latin typeface="Kruti Dev 010" pitchFamily="2" charset="0"/>
                        </a:rPr>
                        <a:t> </a:t>
                      </a:r>
                      <a:r>
                        <a:rPr lang="en-US" sz="2000" baseline="0" dirty="0" err="1" smtClean="0">
                          <a:latin typeface="Kruti Dev 010" pitchFamily="2" charset="0"/>
                        </a:rPr>
                        <a:t>D;k</a:t>
                      </a:r>
                      <a:r>
                        <a:rPr lang="en-US" sz="2000" baseline="0" dirty="0" smtClean="0">
                          <a:latin typeface="Kruti Dev 010" pitchFamily="2" charset="0"/>
                        </a:rPr>
                        <a:t> </a:t>
                      </a:r>
                      <a:r>
                        <a:rPr lang="en-US" sz="2000" baseline="0" dirty="0" err="1" smtClean="0">
                          <a:latin typeface="Kruti Dev 010" pitchFamily="2" charset="0"/>
                        </a:rPr>
                        <a:t>gS</a:t>
                      </a:r>
                      <a:r>
                        <a:rPr lang="en-US" sz="2000" baseline="0" dirty="0" smtClean="0">
                          <a:latin typeface="Kruti Dev 010" pitchFamily="2" charset="0"/>
                        </a:rPr>
                        <a:t> </a:t>
                      </a:r>
                      <a:r>
                        <a:rPr lang="en-US" sz="2000" dirty="0" smtClean="0">
                          <a:latin typeface="Kruti Dev 010" pitchFamily="2" charset="0"/>
                        </a:rPr>
                        <a:t>\</a:t>
                      </a:r>
                      <a:endParaRPr lang="en-US" sz="2000" dirty="0">
                        <a:latin typeface="Kruti Dev 010" pitchFamily="2" charset="0"/>
                      </a:endParaRPr>
                    </a:p>
                  </a:txBody>
                  <a:tcPr/>
                </a:tc>
                <a:tc>
                  <a:txBody>
                    <a:bodyPr/>
                    <a:lstStyle/>
                    <a:p>
                      <a:r>
                        <a:rPr lang="en-US" sz="2000" b="1" dirty="0" smtClean="0">
                          <a:latin typeface="+mj-lt"/>
                        </a:rPr>
                        <a:t>What is name of your father / mother?</a:t>
                      </a:r>
                      <a:endParaRPr lang="en-US" sz="2000" b="1" dirty="0">
                        <a:latin typeface="+mj-lt"/>
                      </a:endParaRPr>
                    </a:p>
                  </a:txBody>
                  <a:tcPr/>
                </a:tc>
                <a:tc>
                  <a:txBody>
                    <a:bodyPr/>
                    <a:lstStyle/>
                    <a:p>
                      <a:r>
                        <a:rPr lang="en-US" sz="1800" dirty="0" err="1" smtClean="0"/>
                        <a:t>Apke</a:t>
                      </a:r>
                      <a:r>
                        <a:rPr lang="en-US" sz="1800" dirty="0" smtClean="0"/>
                        <a:t> </a:t>
                      </a:r>
                      <a:r>
                        <a:rPr lang="en-US" sz="1800" dirty="0" err="1" smtClean="0"/>
                        <a:t>pitaji</a:t>
                      </a:r>
                      <a:r>
                        <a:rPr lang="en-US" sz="1800" dirty="0" smtClean="0"/>
                        <a:t>/</a:t>
                      </a:r>
                      <a:r>
                        <a:rPr lang="en-US" sz="1800" baseline="0" dirty="0" smtClean="0"/>
                        <a:t> </a:t>
                      </a:r>
                      <a:r>
                        <a:rPr lang="en-US" sz="1800" baseline="0" dirty="0" err="1" smtClean="0"/>
                        <a:t>mataji</a:t>
                      </a:r>
                      <a:r>
                        <a:rPr lang="en-US" sz="1800" baseline="0" dirty="0" smtClean="0"/>
                        <a:t> ka </a:t>
                      </a:r>
                      <a:r>
                        <a:rPr lang="en-US" sz="1800" baseline="0" dirty="0" err="1" smtClean="0"/>
                        <a:t>naam</a:t>
                      </a:r>
                      <a:r>
                        <a:rPr lang="en-US" sz="1800" baseline="0" dirty="0" smtClean="0"/>
                        <a:t> </a:t>
                      </a:r>
                      <a:r>
                        <a:rPr lang="en-US" sz="1800" baseline="0" dirty="0" err="1" smtClean="0"/>
                        <a:t>kya</a:t>
                      </a:r>
                      <a:r>
                        <a:rPr lang="en-US" sz="1800" baseline="0" dirty="0" smtClean="0"/>
                        <a:t> </a:t>
                      </a:r>
                      <a:r>
                        <a:rPr lang="en-US" sz="1800" baseline="0" dirty="0" err="1" smtClean="0"/>
                        <a:t>hai</a:t>
                      </a:r>
                      <a:r>
                        <a:rPr lang="en-US" sz="1800" baseline="0" dirty="0" smtClean="0"/>
                        <a:t>?</a:t>
                      </a:r>
                      <a:endParaRPr lang="en-US" sz="1800" dirty="0"/>
                    </a:p>
                  </a:txBody>
                  <a:tcPr/>
                </a:tc>
                <a:extLst>
                  <a:ext uri="{0D108BD9-81ED-4DB2-BD59-A6C34878D82A}">
                    <a16:rowId xmlns:a16="http://schemas.microsoft.com/office/drawing/2014/main" val="10003"/>
                  </a:ext>
                </a:extLst>
              </a:tr>
              <a:tr h="1207882">
                <a:tc>
                  <a:txBody>
                    <a:bodyPr/>
                    <a:lstStyle/>
                    <a:p>
                      <a:r>
                        <a:rPr lang="en-IN" sz="2400" dirty="0" smtClean="0">
                          <a:latin typeface="Kruti Dev 010" pitchFamily="2" charset="0"/>
                        </a:rPr>
                        <a:t>19</a:t>
                      </a:r>
                      <a:endParaRPr lang="en-US" sz="2400" dirty="0">
                        <a:latin typeface="Kruti Dev 010" pitchFamily="2" charset="0"/>
                      </a:endParaRPr>
                    </a:p>
                  </a:txBody>
                  <a:tcPr/>
                </a:tc>
                <a:tc>
                  <a:txBody>
                    <a:bodyPr/>
                    <a:lstStyle/>
                    <a:p>
                      <a:r>
                        <a:rPr lang="en-US" sz="2000" dirty="0" err="1" smtClean="0">
                          <a:latin typeface="Kruti Dev 010" pitchFamily="2" charset="0"/>
                        </a:rPr>
                        <a:t>esjs</a:t>
                      </a:r>
                      <a:r>
                        <a:rPr lang="en-US" sz="2000" dirty="0" smtClean="0">
                          <a:latin typeface="Kruti Dev 010" pitchFamily="2" charset="0"/>
                        </a:rPr>
                        <a:t> </a:t>
                      </a:r>
                      <a:r>
                        <a:rPr lang="en-US" sz="2000" dirty="0" err="1" smtClean="0">
                          <a:latin typeface="Kruti Dev 010" pitchFamily="2" charset="0"/>
                        </a:rPr>
                        <a:t>firk</a:t>
                      </a:r>
                      <a:r>
                        <a:rPr lang="en-US" sz="2000" dirty="0" smtClean="0">
                          <a:latin typeface="Kruti Dev 010" pitchFamily="2" charset="0"/>
                        </a:rPr>
                        <a:t> </a:t>
                      </a:r>
                      <a:r>
                        <a:rPr lang="en-US" sz="2000" dirty="0" err="1" smtClean="0">
                          <a:latin typeface="Kruti Dev 010" pitchFamily="2" charset="0"/>
                        </a:rPr>
                        <a:t>th</a:t>
                      </a:r>
                      <a:r>
                        <a:rPr lang="en-US" sz="2000" dirty="0" smtClean="0">
                          <a:latin typeface="Kruti Dev 010" pitchFamily="2" charset="0"/>
                        </a:rPr>
                        <a:t> </a:t>
                      </a:r>
                      <a:r>
                        <a:rPr lang="en-US" sz="2000" dirty="0" err="1" smtClean="0">
                          <a:latin typeface="Kruti Dev 010" pitchFamily="2" charset="0"/>
                        </a:rPr>
                        <a:t>dk</a:t>
                      </a:r>
                      <a:r>
                        <a:rPr lang="en-US" sz="2000" dirty="0" smtClean="0">
                          <a:latin typeface="Kruti Dev 010" pitchFamily="2" charset="0"/>
                        </a:rPr>
                        <a:t> </a:t>
                      </a:r>
                      <a:r>
                        <a:rPr lang="en-US" sz="2000" dirty="0" err="1" smtClean="0">
                          <a:latin typeface="Kruti Dev 010" pitchFamily="2" charset="0"/>
                        </a:rPr>
                        <a:t>uke</a:t>
                      </a:r>
                      <a:r>
                        <a:rPr lang="en-US" sz="2000" dirty="0" smtClean="0">
                          <a:latin typeface="Kruti Dev 010" pitchFamily="2" charset="0"/>
                        </a:rPr>
                        <a:t> ';</a:t>
                      </a:r>
                      <a:r>
                        <a:rPr lang="en-US" sz="2000" dirty="0" err="1" smtClean="0">
                          <a:latin typeface="Kruti Dev 010" pitchFamily="2" charset="0"/>
                        </a:rPr>
                        <a:t>ke</a:t>
                      </a:r>
                      <a:r>
                        <a:rPr lang="en-US" sz="2000" dirty="0" smtClean="0">
                          <a:latin typeface="Kruti Dev 010" pitchFamily="2" charset="0"/>
                        </a:rPr>
                        <a:t> </a:t>
                      </a:r>
                      <a:r>
                        <a:rPr lang="en-US" sz="2000" dirty="0" err="1" smtClean="0">
                          <a:latin typeface="Kruti Dev 010" pitchFamily="2" charset="0"/>
                        </a:rPr>
                        <a:t>th</a:t>
                      </a:r>
                      <a:r>
                        <a:rPr lang="en-US" sz="2000" dirty="0" smtClean="0">
                          <a:latin typeface="Kruti Dev 010" pitchFamily="2" charset="0"/>
                        </a:rPr>
                        <a:t> </a:t>
                      </a:r>
                      <a:r>
                        <a:rPr lang="en-US" sz="2000" dirty="0" err="1" smtClean="0">
                          <a:latin typeface="Kruti Dev 010" pitchFamily="2" charset="0"/>
                        </a:rPr>
                        <a:t>gS</a:t>
                      </a:r>
                      <a:r>
                        <a:rPr lang="en-US" sz="2000" dirty="0" smtClean="0">
                          <a:latin typeface="Kruti Dev 010" pitchFamily="2" charset="0"/>
                        </a:rPr>
                        <a:t> </a:t>
                      </a:r>
                      <a:r>
                        <a:rPr lang="en-US" sz="2000" dirty="0" err="1" smtClean="0">
                          <a:latin typeface="Kruti Dev 010" pitchFamily="2" charset="0"/>
                        </a:rPr>
                        <a:t>vkSj</a:t>
                      </a:r>
                      <a:r>
                        <a:rPr lang="en-US" sz="2000" dirty="0" smtClean="0">
                          <a:latin typeface="Kruti Dev 010" pitchFamily="2" charset="0"/>
                        </a:rPr>
                        <a:t> </a:t>
                      </a:r>
                      <a:r>
                        <a:rPr lang="en-US" sz="2000" dirty="0" err="1" smtClean="0">
                          <a:latin typeface="Kruti Dev 010" pitchFamily="2" charset="0"/>
                        </a:rPr>
                        <a:t>ekrk</a:t>
                      </a:r>
                      <a:r>
                        <a:rPr lang="en-US" sz="2000" dirty="0" smtClean="0">
                          <a:latin typeface="Kruti Dev 010" pitchFamily="2" charset="0"/>
                        </a:rPr>
                        <a:t> </a:t>
                      </a:r>
                      <a:r>
                        <a:rPr lang="en-US" sz="2000" dirty="0" err="1" smtClean="0">
                          <a:latin typeface="Kruti Dev 010" pitchFamily="2" charset="0"/>
                        </a:rPr>
                        <a:t>th</a:t>
                      </a:r>
                      <a:r>
                        <a:rPr lang="en-US" sz="2000" dirty="0" smtClean="0">
                          <a:latin typeface="Kruti Dev 010" pitchFamily="2" charset="0"/>
                        </a:rPr>
                        <a:t> </a:t>
                      </a:r>
                      <a:r>
                        <a:rPr lang="en-US" sz="2000" dirty="0" err="1" smtClean="0">
                          <a:latin typeface="Kruti Dev 010" pitchFamily="2" charset="0"/>
                        </a:rPr>
                        <a:t>dk</a:t>
                      </a:r>
                      <a:r>
                        <a:rPr lang="en-US" sz="2000" dirty="0" smtClean="0">
                          <a:latin typeface="Kruti Dev 010" pitchFamily="2" charset="0"/>
                        </a:rPr>
                        <a:t> </a:t>
                      </a:r>
                      <a:r>
                        <a:rPr lang="en-US" sz="2000" dirty="0" err="1" smtClean="0">
                          <a:latin typeface="Kruti Dev 010" pitchFamily="2" charset="0"/>
                        </a:rPr>
                        <a:t>uke</a:t>
                      </a:r>
                      <a:r>
                        <a:rPr lang="en-US" sz="2000" baseline="0" dirty="0" smtClean="0">
                          <a:latin typeface="Kruti Dev 010" pitchFamily="2" charset="0"/>
                        </a:rPr>
                        <a:t> </a:t>
                      </a:r>
                      <a:r>
                        <a:rPr lang="en-US" sz="2000" baseline="0" dirty="0" err="1" smtClean="0">
                          <a:latin typeface="Kruti Dev 010" pitchFamily="2" charset="0"/>
                        </a:rPr>
                        <a:t>ljyk</a:t>
                      </a:r>
                      <a:r>
                        <a:rPr lang="en-US" sz="2000" baseline="0" dirty="0" smtClean="0">
                          <a:latin typeface="Kruti Dev 010" pitchFamily="2" charset="0"/>
                        </a:rPr>
                        <a:t> </a:t>
                      </a:r>
                      <a:r>
                        <a:rPr lang="en-US" sz="2000" baseline="0" dirty="0" err="1" smtClean="0">
                          <a:latin typeface="Kruti Dev 010" pitchFamily="2" charset="0"/>
                        </a:rPr>
                        <a:t>th</a:t>
                      </a:r>
                      <a:r>
                        <a:rPr lang="en-US" sz="2000" baseline="0" dirty="0" smtClean="0">
                          <a:latin typeface="Kruti Dev 010" pitchFamily="2" charset="0"/>
                        </a:rPr>
                        <a:t> </a:t>
                      </a:r>
                      <a:r>
                        <a:rPr lang="en-US" sz="2000" baseline="0" dirty="0" err="1" smtClean="0">
                          <a:latin typeface="Kruti Dev 010" pitchFamily="2" charset="0"/>
                        </a:rPr>
                        <a:t>gSA</a:t>
                      </a:r>
                      <a:endParaRPr lang="en-US" sz="2000" dirty="0">
                        <a:latin typeface="Kruti Dev 010" pitchFamily="2" charset="0"/>
                      </a:endParaRPr>
                    </a:p>
                  </a:txBody>
                  <a:tcPr/>
                </a:tc>
                <a:tc>
                  <a:txBody>
                    <a:bodyPr/>
                    <a:lstStyle/>
                    <a:p>
                      <a:r>
                        <a:rPr lang="en-US" sz="2000" b="1" dirty="0" smtClean="0">
                          <a:latin typeface="+mj-lt"/>
                        </a:rPr>
                        <a:t>Name</a:t>
                      </a:r>
                      <a:r>
                        <a:rPr lang="en-US" sz="2000" b="1" baseline="0" dirty="0" smtClean="0">
                          <a:latin typeface="+mj-lt"/>
                        </a:rPr>
                        <a:t> of my father is </a:t>
                      </a:r>
                      <a:r>
                        <a:rPr lang="en-US" sz="2000" b="1" baseline="0" dirty="0" err="1" smtClean="0">
                          <a:latin typeface="+mj-lt"/>
                        </a:rPr>
                        <a:t>Shyam</a:t>
                      </a:r>
                      <a:r>
                        <a:rPr lang="en-US" sz="2000" b="1" baseline="0" dirty="0" smtClean="0">
                          <a:latin typeface="+mj-lt"/>
                        </a:rPr>
                        <a:t> </a:t>
                      </a:r>
                      <a:r>
                        <a:rPr lang="en-US" sz="2000" b="1" baseline="0" dirty="0" err="1" smtClean="0">
                          <a:latin typeface="+mj-lt"/>
                        </a:rPr>
                        <a:t>Jee</a:t>
                      </a:r>
                      <a:r>
                        <a:rPr lang="en-US" sz="2000" b="1" baseline="0" dirty="0" smtClean="0">
                          <a:latin typeface="+mj-lt"/>
                        </a:rPr>
                        <a:t> and name of my mother is </a:t>
                      </a:r>
                      <a:r>
                        <a:rPr lang="en-US" sz="2000" b="1" baseline="0" dirty="0" err="1" smtClean="0">
                          <a:latin typeface="+mj-lt"/>
                        </a:rPr>
                        <a:t>Sarla</a:t>
                      </a:r>
                      <a:r>
                        <a:rPr lang="en-US" sz="2000" b="1" baseline="0" dirty="0" smtClean="0">
                          <a:latin typeface="+mj-lt"/>
                        </a:rPr>
                        <a:t> </a:t>
                      </a:r>
                      <a:r>
                        <a:rPr lang="en-US" sz="2000" b="1" baseline="0" dirty="0" err="1" smtClean="0">
                          <a:latin typeface="+mj-lt"/>
                        </a:rPr>
                        <a:t>jee</a:t>
                      </a:r>
                      <a:r>
                        <a:rPr lang="en-US" sz="2000" b="1" baseline="0" dirty="0" smtClean="0">
                          <a:latin typeface="+mj-lt"/>
                        </a:rPr>
                        <a:t>. </a:t>
                      </a:r>
                      <a:endParaRPr lang="en-US" sz="2000" b="1" dirty="0">
                        <a:latin typeface="+mj-lt"/>
                      </a:endParaRPr>
                    </a:p>
                  </a:txBody>
                  <a:tcPr/>
                </a:tc>
                <a:tc>
                  <a:txBody>
                    <a:bodyPr/>
                    <a:lstStyle/>
                    <a:p>
                      <a:r>
                        <a:rPr lang="en-US" sz="1800" dirty="0" smtClean="0"/>
                        <a:t>Mere</a:t>
                      </a:r>
                      <a:r>
                        <a:rPr lang="en-US" sz="1800" baseline="0" dirty="0" smtClean="0"/>
                        <a:t> pita </a:t>
                      </a:r>
                      <a:r>
                        <a:rPr lang="en-US" sz="1800" baseline="0" dirty="0" err="1" smtClean="0"/>
                        <a:t>ji</a:t>
                      </a:r>
                      <a:r>
                        <a:rPr lang="en-US" sz="1800" baseline="0" dirty="0" smtClean="0"/>
                        <a:t> ka </a:t>
                      </a:r>
                      <a:r>
                        <a:rPr lang="en-US" sz="1800" baseline="0" dirty="0" err="1" smtClean="0"/>
                        <a:t>naam</a:t>
                      </a:r>
                      <a:r>
                        <a:rPr lang="en-US" sz="1800" baseline="0" dirty="0" smtClean="0"/>
                        <a:t> </a:t>
                      </a:r>
                      <a:r>
                        <a:rPr lang="en-US" sz="1800" baseline="0" dirty="0" err="1" smtClean="0"/>
                        <a:t>Shyam</a:t>
                      </a:r>
                      <a:r>
                        <a:rPr lang="en-US" sz="1800" baseline="0" dirty="0" smtClean="0"/>
                        <a:t> </a:t>
                      </a:r>
                      <a:r>
                        <a:rPr lang="en-US" sz="1800" baseline="0" dirty="0" err="1" smtClean="0"/>
                        <a:t>ji</a:t>
                      </a:r>
                      <a:r>
                        <a:rPr lang="en-US" sz="1800" baseline="0" dirty="0" smtClean="0"/>
                        <a:t> </a:t>
                      </a:r>
                      <a:r>
                        <a:rPr lang="en-US" sz="1800" baseline="0" dirty="0" err="1" smtClean="0"/>
                        <a:t>hai</a:t>
                      </a:r>
                      <a:r>
                        <a:rPr lang="en-US" sz="1800" baseline="0" dirty="0" smtClean="0"/>
                        <a:t> </a:t>
                      </a:r>
                      <a:r>
                        <a:rPr lang="en-US" sz="1800" baseline="0" dirty="0" err="1" smtClean="0"/>
                        <a:t>aur</a:t>
                      </a:r>
                      <a:r>
                        <a:rPr lang="en-US" sz="1800" baseline="0" dirty="0" smtClean="0"/>
                        <a:t> </a:t>
                      </a:r>
                      <a:r>
                        <a:rPr lang="en-US" sz="1800" baseline="0" dirty="0" err="1" smtClean="0"/>
                        <a:t>mata</a:t>
                      </a:r>
                      <a:r>
                        <a:rPr lang="en-US" sz="1800" baseline="0" dirty="0" smtClean="0"/>
                        <a:t> </a:t>
                      </a:r>
                      <a:r>
                        <a:rPr lang="en-US" sz="1800" baseline="0" dirty="0" err="1" smtClean="0"/>
                        <a:t>ji</a:t>
                      </a:r>
                      <a:r>
                        <a:rPr lang="en-US" sz="1800" baseline="0" dirty="0" smtClean="0"/>
                        <a:t> </a:t>
                      </a:r>
                      <a:r>
                        <a:rPr lang="en-US" sz="1800" baseline="0" dirty="0" err="1" smtClean="0"/>
                        <a:t>naam</a:t>
                      </a:r>
                      <a:r>
                        <a:rPr lang="en-US" sz="1800" baseline="0" dirty="0" smtClean="0"/>
                        <a:t> </a:t>
                      </a:r>
                      <a:r>
                        <a:rPr lang="en-US" sz="1800" baseline="0" dirty="0" err="1" smtClean="0"/>
                        <a:t>Sarla</a:t>
                      </a:r>
                      <a:r>
                        <a:rPr lang="en-US" sz="1800" baseline="0" dirty="0" smtClean="0"/>
                        <a:t> </a:t>
                      </a:r>
                      <a:r>
                        <a:rPr lang="en-US" sz="1800" baseline="0" dirty="0" err="1" smtClean="0"/>
                        <a:t>ji</a:t>
                      </a:r>
                      <a:r>
                        <a:rPr lang="en-US" sz="1800" baseline="0" dirty="0" smtClean="0"/>
                        <a:t> </a:t>
                      </a:r>
                      <a:r>
                        <a:rPr lang="en-US" sz="1800" baseline="0" dirty="0" err="1" smtClean="0"/>
                        <a:t>hai</a:t>
                      </a:r>
                      <a:endParaRPr lang="en-US" sz="1800" dirty="0"/>
                    </a:p>
                  </a:txBody>
                  <a:tcPr/>
                </a:tc>
                <a:extLst>
                  <a:ext uri="{0D108BD9-81ED-4DB2-BD59-A6C34878D82A}">
                    <a16:rowId xmlns:a16="http://schemas.microsoft.com/office/drawing/2014/main" val="10004"/>
                  </a:ext>
                </a:extLst>
              </a:tr>
              <a:tr h="1186751">
                <a:tc>
                  <a:txBody>
                    <a:bodyPr/>
                    <a:lstStyle/>
                    <a:p>
                      <a:r>
                        <a:rPr lang="en-IN" sz="2400" dirty="0" smtClean="0">
                          <a:latin typeface="Kruti Dev 010" pitchFamily="2" charset="0"/>
                        </a:rPr>
                        <a:t>20</a:t>
                      </a:r>
                      <a:endParaRPr lang="en-US" sz="2400" dirty="0">
                        <a:latin typeface="Kruti Dev 010" pitchFamily="2" charset="0"/>
                      </a:endParaRPr>
                    </a:p>
                  </a:txBody>
                  <a:tcPr/>
                </a:tc>
                <a:tc>
                  <a:txBody>
                    <a:bodyPr/>
                    <a:lstStyle/>
                    <a:p>
                      <a:r>
                        <a:rPr lang="en-US" sz="2000" dirty="0" err="1" smtClean="0">
                          <a:latin typeface="Kruti Dev 010" pitchFamily="2" charset="0"/>
                        </a:rPr>
                        <a:t>vkids</a:t>
                      </a:r>
                      <a:r>
                        <a:rPr lang="en-US" sz="2000" dirty="0" smtClean="0">
                          <a:latin typeface="Kruti Dev 010" pitchFamily="2" charset="0"/>
                        </a:rPr>
                        <a:t> </a:t>
                      </a:r>
                      <a:r>
                        <a:rPr lang="en-US" sz="2000" dirty="0" err="1" smtClean="0">
                          <a:latin typeface="Kruti Dev 010" pitchFamily="2" charset="0"/>
                        </a:rPr>
                        <a:t>fdrus</a:t>
                      </a:r>
                      <a:r>
                        <a:rPr lang="en-US" sz="2000" dirty="0" smtClean="0">
                          <a:latin typeface="Kruti Dev 010" pitchFamily="2" charset="0"/>
                        </a:rPr>
                        <a:t> </a:t>
                      </a:r>
                      <a:r>
                        <a:rPr lang="en-US" sz="2000" dirty="0" err="1" smtClean="0">
                          <a:latin typeface="Kruti Dev 010" pitchFamily="2" charset="0"/>
                        </a:rPr>
                        <a:t>HkkbZ</a:t>
                      </a:r>
                      <a:r>
                        <a:rPr lang="en-US" sz="2000" dirty="0" smtClean="0">
                          <a:latin typeface="Kruti Dev 010" pitchFamily="2" charset="0"/>
                        </a:rPr>
                        <a:t>@</a:t>
                      </a:r>
                      <a:r>
                        <a:rPr lang="en-US" sz="2000" baseline="0" dirty="0" smtClean="0">
                          <a:latin typeface="Kruti Dev 010" pitchFamily="2" charset="0"/>
                        </a:rPr>
                        <a:t> </a:t>
                      </a:r>
                      <a:r>
                        <a:rPr lang="en-US" sz="2000" baseline="0" dirty="0" err="1" smtClean="0">
                          <a:latin typeface="Kruti Dev 010" pitchFamily="2" charset="0"/>
                        </a:rPr>
                        <a:t>cgu</a:t>
                      </a:r>
                      <a:r>
                        <a:rPr lang="en-US" sz="2000" baseline="0" dirty="0" smtClean="0">
                          <a:latin typeface="Kruti Dev 010" pitchFamily="2" charset="0"/>
                        </a:rPr>
                        <a:t> </a:t>
                      </a:r>
                      <a:r>
                        <a:rPr lang="en-US" sz="2000" baseline="0" dirty="0" err="1" smtClean="0">
                          <a:latin typeface="Kruti Dev 010" pitchFamily="2" charset="0"/>
                        </a:rPr>
                        <a:t>gS</a:t>
                      </a:r>
                      <a:r>
                        <a:rPr lang="en-US" sz="2000" baseline="0" dirty="0" smtClean="0">
                          <a:latin typeface="Kruti Dev 010" pitchFamily="2" charset="0"/>
                        </a:rPr>
                        <a:t> </a:t>
                      </a:r>
                      <a:r>
                        <a:rPr lang="en-US" sz="2000" dirty="0" smtClean="0">
                          <a:latin typeface="Kruti Dev 010" pitchFamily="2" charset="0"/>
                        </a:rPr>
                        <a:t>\</a:t>
                      </a:r>
                    </a:p>
                  </a:txBody>
                  <a:tcPr/>
                </a:tc>
                <a:tc>
                  <a:txBody>
                    <a:bodyPr/>
                    <a:lstStyle/>
                    <a:p>
                      <a:r>
                        <a:rPr lang="en-US" sz="2000" b="1" dirty="0" smtClean="0">
                          <a:latin typeface="+mj-lt"/>
                        </a:rPr>
                        <a:t>How many brothers</a:t>
                      </a:r>
                      <a:r>
                        <a:rPr lang="en-US" sz="2000" b="1" baseline="0" dirty="0" smtClean="0">
                          <a:latin typeface="+mj-lt"/>
                        </a:rPr>
                        <a:t> </a:t>
                      </a:r>
                      <a:r>
                        <a:rPr lang="en-US" sz="2000" b="1" dirty="0" smtClean="0">
                          <a:latin typeface="+mj-lt"/>
                        </a:rPr>
                        <a:t>and sisters you are?</a:t>
                      </a:r>
                      <a:endParaRPr lang="en-US" sz="2000" b="1" dirty="0">
                        <a:latin typeface="+mj-lt"/>
                      </a:endParaRPr>
                    </a:p>
                  </a:txBody>
                  <a:tcPr/>
                </a:tc>
                <a:tc>
                  <a:txBody>
                    <a:bodyPr/>
                    <a:lstStyle/>
                    <a:p>
                      <a:r>
                        <a:rPr lang="en-US" sz="1800" dirty="0" err="1" smtClean="0"/>
                        <a:t>Apke</a:t>
                      </a:r>
                      <a:r>
                        <a:rPr lang="en-US" sz="1800" dirty="0" smtClean="0"/>
                        <a:t> </a:t>
                      </a:r>
                      <a:r>
                        <a:rPr lang="en-US" sz="1800" dirty="0" err="1" smtClean="0"/>
                        <a:t>Kitne</a:t>
                      </a:r>
                      <a:r>
                        <a:rPr lang="en-US" sz="1800" dirty="0" smtClean="0"/>
                        <a:t> </a:t>
                      </a:r>
                      <a:r>
                        <a:rPr lang="en-US" sz="1800" dirty="0" err="1" smtClean="0"/>
                        <a:t>Bhai</a:t>
                      </a:r>
                      <a:r>
                        <a:rPr lang="en-US" sz="1800" dirty="0" smtClean="0"/>
                        <a:t>/ </a:t>
                      </a:r>
                      <a:r>
                        <a:rPr lang="en-US" sz="1800" dirty="0" err="1" smtClean="0"/>
                        <a:t>Bahan</a:t>
                      </a:r>
                      <a:r>
                        <a:rPr lang="en-US" sz="1800" dirty="0" smtClean="0"/>
                        <a:t> </a:t>
                      </a:r>
                      <a:r>
                        <a:rPr lang="en-US" sz="1800" dirty="0" err="1" smtClean="0"/>
                        <a:t>hain</a:t>
                      </a:r>
                      <a:r>
                        <a:rPr lang="en-US" sz="1800" dirty="0" smtClean="0"/>
                        <a:t>.</a:t>
                      </a:r>
                      <a:endParaRPr lang="en-US" sz="1800" dirty="0"/>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0" y="1"/>
          <a:ext cx="9143999" cy="6916792"/>
        </p:xfrm>
        <a:graphic>
          <a:graphicData uri="http://schemas.openxmlformats.org/drawingml/2006/table">
            <a:tbl>
              <a:tblPr firstRow="1" bandRow="1">
                <a:tableStyleId>{7DF18680-E054-41AD-8BC1-D1AEF772440D}</a:tableStyleId>
              </a:tblPr>
              <a:tblGrid>
                <a:gridCol w="954157">
                  <a:extLst>
                    <a:ext uri="{9D8B030D-6E8A-4147-A177-3AD203B41FA5}">
                      <a16:colId xmlns:a16="http://schemas.microsoft.com/office/drawing/2014/main" val="20000"/>
                    </a:ext>
                  </a:extLst>
                </a:gridCol>
                <a:gridCol w="2782957">
                  <a:extLst>
                    <a:ext uri="{9D8B030D-6E8A-4147-A177-3AD203B41FA5}">
                      <a16:colId xmlns:a16="http://schemas.microsoft.com/office/drawing/2014/main" val="20001"/>
                    </a:ext>
                  </a:extLst>
                </a:gridCol>
                <a:gridCol w="2953341">
                  <a:extLst>
                    <a:ext uri="{9D8B030D-6E8A-4147-A177-3AD203B41FA5}">
                      <a16:colId xmlns:a16="http://schemas.microsoft.com/office/drawing/2014/main" val="20002"/>
                    </a:ext>
                  </a:extLst>
                </a:gridCol>
                <a:gridCol w="2453544">
                  <a:extLst>
                    <a:ext uri="{9D8B030D-6E8A-4147-A177-3AD203B41FA5}">
                      <a16:colId xmlns:a16="http://schemas.microsoft.com/office/drawing/2014/main" val="20003"/>
                    </a:ext>
                  </a:extLst>
                </a:gridCol>
              </a:tblGrid>
              <a:tr h="1400013">
                <a:tc>
                  <a:txBody>
                    <a:bodyPr/>
                    <a:lstStyle/>
                    <a:p>
                      <a:r>
                        <a:rPr lang="hi-IN" sz="2800" dirty="0" smtClean="0"/>
                        <a:t>क्र </a:t>
                      </a:r>
                      <a:endParaRPr lang="en-US" sz="280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947944">
                <a:tc>
                  <a:txBody>
                    <a:bodyPr/>
                    <a:lstStyle/>
                    <a:p>
                      <a:r>
                        <a:rPr lang="en-US" sz="2800" dirty="0" smtClean="0"/>
                        <a:t>21</a:t>
                      </a:r>
                      <a:endParaRPr lang="en-US" sz="2800" dirty="0">
                        <a:solidFill>
                          <a:schemeClr val="tx1"/>
                        </a:solidFill>
                        <a:latin typeface="Kruti Dev 010" pitchFamily="2" charset="0"/>
                      </a:endParaRPr>
                    </a:p>
                  </a:txBody>
                  <a:tcPr/>
                </a:tc>
                <a:tc>
                  <a:txBody>
                    <a:bodyPr/>
                    <a:lstStyle/>
                    <a:p>
                      <a:r>
                        <a:rPr lang="en-US" sz="2400" dirty="0" err="1" smtClean="0">
                          <a:latin typeface="Kruti Dev 010" pitchFamily="2" charset="0"/>
                        </a:rPr>
                        <a:t>esjs</a:t>
                      </a:r>
                      <a:r>
                        <a:rPr lang="en-US" sz="2400" dirty="0" smtClean="0">
                          <a:latin typeface="Kruti Dev 010" pitchFamily="2" charset="0"/>
                        </a:rPr>
                        <a:t> </a:t>
                      </a:r>
                      <a:r>
                        <a:rPr lang="en-US" sz="2400" dirty="0" err="1" smtClean="0">
                          <a:latin typeface="Kruti Dev 010" pitchFamily="2" charset="0"/>
                        </a:rPr>
                        <a:t>nks</a:t>
                      </a:r>
                      <a:r>
                        <a:rPr lang="en-US" sz="2400" dirty="0" smtClean="0">
                          <a:latin typeface="Kruti Dev 010" pitchFamily="2" charset="0"/>
                        </a:rPr>
                        <a:t> </a:t>
                      </a:r>
                      <a:r>
                        <a:rPr lang="en-US" sz="2400" dirty="0" err="1" smtClean="0">
                          <a:latin typeface="Kruti Dev 010" pitchFamily="2" charset="0"/>
                        </a:rPr>
                        <a:t>cgu</a:t>
                      </a:r>
                      <a:r>
                        <a:rPr lang="en-US" sz="2400" dirty="0" smtClean="0">
                          <a:latin typeface="Kruti Dev 010" pitchFamily="2" charset="0"/>
                        </a:rPr>
                        <a:t> ,d </a:t>
                      </a:r>
                      <a:r>
                        <a:rPr lang="en-US" sz="2400" dirty="0" err="1" smtClean="0">
                          <a:latin typeface="Kruti Dev 010" pitchFamily="2" charset="0"/>
                        </a:rPr>
                        <a:t>HkkbZ</a:t>
                      </a:r>
                      <a:r>
                        <a:rPr lang="en-US" sz="2400" dirty="0" smtClean="0">
                          <a:latin typeface="Kruti Dev 010" pitchFamily="2" charset="0"/>
                        </a:rPr>
                        <a:t> </a:t>
                      </a:r>
                      <a:r>
                        <a:rPr lang="en-US" sz="2400" dirty="0" err="1" smtClean="0">
                          <a:latin typeface="Kruti Dev 010" pitchFamily="2" charset="0"/>
                        </a:rPr>
                        <a:t>gSA</a:t>
                      </a:r>
                      <a:endParaRPr lang="en-US" sz="2400" dirty="0">
                        <a:latin typeface="Kruti Dev 010" pitchFamily="2" charset="0"/>
                      </a:endParaRPr>
                    </a:p>
                  </a:txBody>
                  <a:tcPr/>
                </a:tc>
                <a:tc>
                  <a:txBody>
                    <a:bodyPr/>
                    <a:lstStyle/>
                    <a:p>
                      <a:r>
                        <a:rPr lang="en-US" sz="2800" b="1" dirty="0" smtClean="0">
                          <a:latin typeface="+mj-lt"/>
                        </a:rPr>
                        <a:t>I have two sisters and one brother.</a:t>
                      </a:r>
                      <a:endParaRPr lang="en-US" sz="2800" b="1" dirty="0">
                        <a:latin typeface="+mj-lt"/>
                      </a:endParaRPr>
                    </a:p>
                  </a:txBody>
                  <a:tcPr/>
                </a:tc>
                <a:tc>
                  <a:txBody>
                    <a:bodyPr/>
                    <a:lstStyle/>
                    <a:p>
                      <a:r>
                        <a:rPr lang="en-US" sz="2000" dirty="0" smtClean="0">
                          <a:latin typeface="Calibri" pitchFamily="34" charset="0"/>
                          <a:cs typeface="Calibri" pitchFamily="34" charset="0"/>
                        </a:rPr>
                        <a:t>Mere do </a:t>
                      </a:r>
                      <a:r>
                        <a:rPr lang="en-US" sz="2000" dirty="0" err="1" smtClean="0">
                          <a:latin typeface="Calibri" pitchFamily="34" charset="0"/>
                          <a:cs typeface="Calibri" pitchFamily="34" charset="0"/>
                        </a:rPr>
                        <a:t>bahan</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ek</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bhai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886086">
                <a:tc>
                  <a:txBody>
                    <a:bodyPr/>
                    <a:lstStyle/>
                    <a:p>
                      <a:r>
                        <a:rPr lang="en-IN" sz="2800" dirty="0" smtClean="0">
                          <a:latin typeface="Kruti Dev 010" pitchFamily="2" charset="0"/>
                        </a:rPr>
                        <a:t>22</a:t>
                      </a:r>
                      <a:endParaRPr lang="en-US" sz="2800" dirty="0">
                        <a:latin typeface="Kruti Dev 010" pitchFamily="2" charset="0"/>
                      </a:endParaRPr>
                    </a:p>
                  </a:txBody>
                  <a:tcPr/>
                </a:tc>
                <a:tc>
                  <a:txBody>
                    <a:bodyPr/>
                    <a:lstStyle/>
                    <a:p>
                      <a:r>
                        <a:rPr lang="en-US" sz="2400" dirty="0" err="1" smtClean="0">
                          <a:latin typeface="Kruti Dev 010" pitchFamily="2" charset="0"/>
                        </a:rPr>
                        <a:t>vkids</a:t>
                      </a:r>
                      <a:r>
                        <a:rPr lang="en-US" sz="2400" dirty="0" smtClean="0">
                          <a:latin typeface="Kruti Dev 010" pitchFamily="2" charset="0"/>
                        </a:rPr>
                        <a:t> </a:t>
                      </a:r>
                      <a:r>
                        <a:rPr lang="en-US" sz="2400" dirty="0" err="1" smtClean="0">
                          <a:latin typeface="Kruti Dev 010" pitchFamily="2" charset="0"/>
                        </a:rPr>
                        <a:t>firk</a:t>
                      </a:r>
                      <a:r>
                        <a:rPr lang="en-US" sz="2400" dirty="0" smtClean="0">
                          <a:latin typeface="Kruti Dev 010" pitchFamily="2" charset="0"/>
                        </a:rPr>
                        <a:t> </a:t>
                      </a:r>
                      <a:r>
                        <a:rPr lang="en-US" sz="2400" dirty="0" err="1" smtClean="0">
                          <a:latin typeface="Kruti Dev 010" pitchFamily="2" charset="0"/>
                        </a:rPr>
                        <a:t>th</a:t>
                      </a:r>
                      <a:r>
                        <a:rPr lang="en-US" sz="2400" dirty="0" smtClean="0">
                          <a:latin typeface="Kruti Dev 010" pitchFamily="2" charset="0"/>
                        </a:rPr>
                        <a:t> </a:t>
                      </a:r>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djrs</a:t>
                      </a:r>
                      <a:r>
                        <a:rPr lang="en-US" sz="240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 \</a:t>
                      </a:r>
                      <a:endParaRPr lang="en-US" sz="2400" dirty="0">
                        <a:latin typeface="Kruti Dev 010" pitchFamily="2" charset="0"/>
                      </a:endParaRPr>
                    </a:p>
                  </a:txBody>
                  <a:tcPr/>
                </a:tc>
                <a:tc>
                  <a:txBody>
                    <a:bodyPr/>
                    <a:lstStyle/>
                    <a:p>
                      <a:r>
                        <a:rPr lang="en-US" sz="2800" b="1" dirty="0" smtClean="0">
                          <a:latin typeface="+mj-lt"/>
                        </a:rPr>
                        <a:t>What do your</a:t>
                      </a:r>
                      <a:r>
                        <a:rPr lang="en-US" sz="2800" b="1" baseline="0" dirty="0" smtClean="0">
                          <a:latin typeface="+mj-lt"/>
                        </a:rPr>
                        <a:t> father do?</a:t>
                      </a:r>
                      <a:endParaRPr lang="en-US" sz="2800" b="1" dirty="0">
                        <a:latin typeface="+mj-lt"/>
                      </a:endParaRPr>
                    </a:p>
                  </a:txBody>
                  <a:tcPr/>
                </a:tc>
                <a:tc>
                  <a:txBody>
                    <a:bodyPr/>
                    <a:lstStyle/>
                    <a:p>
                      <a:r>
                        <a:rPr lang="en-US" sz="2000" dirty="0" err="1" smtClean="0">
                          <a:latin typeface="Calibri" pitchFamily="34" charset="0"/>
                          <a:cs typeface="Calibri" pitchFamily="34" charset="0"/>
                        </a:rPr>
                        <a:t>Apke</a:t>
                      </a:r>
                      <a:r>
                        <a:rPr lang="en-US" sz="2000" dirty="0" smtClean="0">
                          <a:latin typeface="Calibri" pitchFamily="34" charset="0"/>
                          <a:cs typeface="Calibri" pitchFamily="34" charset="0"/>
                        </a:rPr>
                        <a:t> pita </a:t>
                      </a:r>
                      <a:r>
                        <a:rPr lang="en-US" sz="2000" dirty="0" err="1" smtClean="0">
                          <a:latin typeface="Calibri" pitchFamily="34" charset="0"/>
                          <a:cs typeface="Calibri" pitchFamily="34" charset="0"/>
                        </a:rPr>
                        <a:t>ji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kya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karte</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hain</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274823">
                <a:tc>
                  <a:txBody>
                    <a:bodyPr/>
                    <a:lstStyle/>
                    <a:p>
                      <a:r>
                        <a:rPr lang="en-IN" sz="2800" dirty="0" smtClean="0">
                          <a:latin typeface="Kruti Dev 010" pitchFamily="2" charset="0"/>
                        </a:rPr>
                        <a:t>23</a:t>
                      </a:r>
                      <a:endParaRPr lang="en-US" sz="2800" dirty="0">
                        <a:latin typeface="Kruti Dev 010" pitchFamily="2" charset="0"/>
                      </a:endParaRPr>
                    </a:p>
                  </a:txBody>
                  <a:tcPr/>
                </a:tc>
                <a:tc>
                  <a:txBody>
                    <a:bodyPr/>
                    <a:lstStyle/>
                    <a:p>
                      <a:r>
                        <a:rPr lang="en-US" sz="2400" dirty="0" err="1" smtClean="0">
                          <a:latin typeface="Kruti Dev 010" pitchFamily="2" charset="0"/>
                        </a:rPr>
                        <a:t>esjs</a:t>
                      </a:r>
                      <a:r>
                        <a:rPr lang="en-US" sz="2400" dirty="0" smtClean="0">
                          <a:latin typeface="Kruti Dev 010" pitchFamily="2" charset="0"/>
                        </a:rPr>
                        <a:t> </a:t>
                      </a:r>
                      <a:r>
                        <a:rPr lang="en-US" sz="2400" dirty="0" err="1" smtClean="0">
                          <a:latin typeface="Kruti Dev 010" pitchFamily="2" charset="0"/>
                        </a:rPr>
                        <a:t>firk</a:t>
                      </a:r>
                      <a:r>
                        <a:rPr lang="en-US" sz="2400" dirty="0" smtClean="0">
                          <a:latin typeface="Kruti Dev 010" pitchFamily="2" charset="0"/>
                        </a:rPr>
                        <a:t> </a:t>
                      </a:r>
                      <a:r>
                        <a:rPr lang="en-US" sz="2400" dirty="0" err="1" smtClean="0">
                          <a:latin typeface="Kruti Dev 010" pitchFamily="2" charset="0"/>
                        </a:rPr>
                        <a:t>th</a:t>
                      </a:r>
                      <a:r>
                        <a:rPr lang="en-US" sz="2400" dirty="0" smtClean="0">
                          <a:latin typeface="Kruti Dev 010" pitchFamily="2" charset="0"/>
                        </a:rPr>
                        <a:t> </a:t>
                      </a:r>
                      <a:r>
                        <a:rPr lang="en-US" sz="2400" dirty="0" err="1" smtClean="0">
                          <a:latin typeface="Kruti Dev 010" pitchFamily="2" charset="0"/>
                        </a:rPr>
                        <a:t>d`f’k</a:t>
                      </a:r>
                      <a:r>
                        <a:rPr lang="en-US" sz="2400" dirty="0" smtClean="0">
                          <a:latin typeface="Kruti Dev 010" pitchFamily="2" charset="0"/>
                        </a:rPr>
                        <a:t> </a:t>
                      </a:r>
                      <a:r>
                        <a:rPr lang="en-US" sz="2400" dirty="0" err="1" smtClean="0">
                          <a:latin typeface="Kruti Dev 010" pitchFamily="2" charset="0"/>
                        </a:rPr>
                        <a:t>djrs</a:t>
                      </a:r>
                      <a:r>
                        <a:rPr lang="en-US" sz="2400" dirty="0" smtClean="0">
                          <a:latin typeface="Kruti Dev 010" pitchFamily="2" charset="0"/>
                        </a:rPr>
                        <a:t> </a:t>
                      </a:r>
                      <a:r>
                        <a:rPr lang="en-US" sz="2400" dirty="0" err="1" smtClean="0">
                          <a:latin typeface="Kruti Dev 010" pitchFamily="2" charset="0"/>
                        </a:rPr>
                        <a:t>gSA</a:t>
                      </a:r>
                      <a:endParaRPr lang="en-US" sz="2400" dirty="0">
                        <a:latin typeface="Kruti Dev 010" pitchFamily="2" charset="0"/>
                      </a:endParaRPr>
                    </a:p>
                  </a:txBody>
                  <a:tcPr/>
                </a:tc>
                <a:tc>
                  <a:txBody>
                    <a:bodyPr/>
                    <a:lstStyle/>
                    <a:p>
                      <a:r>
                        <a:rPr lang="en-US" sz="2800" b="1" dirty="0" smtClean="0">
                          <a:latin typeface="+mj-lt"/>
                        </a:rPr>
                        <a:t>My father is a farmer.</a:t>
                      </a:r>
                      <a:endParaRPr lang="en-US" sz="2800" b="1" dirty="0">
                        <a:latin typeface="+mj-lt"/>
                      </a:endParaRPr>
                    </a:p>
                  </a:txBody>
                  <a:tcPr/>
                </a:tc>
                <a:tc>
                  <a:txBody>
                    <a:bodyPr/>
                    <a:lstStyle/>
                    <a:p>
                      <a:r>
                        <a:rPr lang="en-US" sz="2000" dirty="0" smtClean="0"/>
                        <a:t>Mere pita </a:t>
                      </a:r>
                      <a:r>
                        <a:rPr lang="en-US" sz="2000" dirty="0" err="1" smtClean="0"/>
                        <a:t>ji</a:t>
                      </a:r>
                      <a:r>
                        <a:rPr lang="en-US" sz="2000" dirty="0" smtClean="0"/>
                        <a:t> </a:t>
                      </a:r>
                      <a:r>
                        <a:rPr lang="en-US" sz="2000" dirty="0" err="1" smtClean="0"/>
                        <a:t>Krishi</a:t>
                      </a:r>
                      <a:r>
                        <a:rPr lang="en-US" sz="2000" dirty="0" smtClean="0"/>
                        <a:t> </a:t>
                      </a:r>
                      <a:r>
                        <a:rPr lang="en-US" sz="2000" dirty="0" err="1" smtClean="0"/>
                        <a:t>karte</a:t>
                      </a:r>
                      <a:r>
                        <a:rPr lang="en-US" sz="2000" dirty="0" smtClean="0"/>
                        <a:t> </a:t>
                      </a:r>
                      <a:r>
                        <a:rPr lang="en-US" sz="2000" dirty="0" err="1" smtClean="0"/>
                        <a:t>hain</a:t>
                      </a:r>
                      <a:r>
                        <a:rPr lang="en-US" sz="2000" dirty="0" smtClean="0"/>
                        <a:t>.</a:t>
                      </a:r>
                      <a:endParaRPr lang="en-US" sz="2000" dirty="0"/>
                    </a:p>
                  </a:txBody>
                  <a:tcPr/>
                </a:tc>
                <a:extLst>
                  <a:ext uri="{0D108BD9-81ED-4DB2-BD59-A6C34878D82A}">
                    <a16:rowId xmlns:a16="http://schemas.microsoft.com/office/drawing/2014/main" val="10003"/>
                  </a:ext>
                </a:extLst>
              </a:tr>
              <a:tr h="1184930">
                <a:tc>
                  <a:txBody>
                    <a:bodyPr/>
                    <a:lstStyle/>
                    <a:p>
                      <a:r>
                        <a:rPr lang="en-US" sz="2800" dirty="0" smtClean="0"/>
                        <a:t>24</a:t>
                      </a:r>
                      <a:endParaRPr lang="en-US" sz="2800" dirty="0">
                        <a:latin typeface="Kruti Dev 010" pitchFamily="2"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err="1" smtClean="0">
                          <a:latin typeface="Kruti Dev 010" pitchFamily="2" charset="0"/>
                        </a:rPr>
                        <a:t>vki</a:t>
                      </a:r>
                      <a:r>
                        <a:rPr lang="en-US" sz="2400" dirty="0" smtClean="0">
                          <a:latin typeface="Kruti Dev 010" pitchFamily="2" charset="0"/>
                        </a:rPr>
                        <a:t> </a:t>
                      </a:r>
                      <a:r>
                        <a:rPr lang="en-US" sz="2400" dirty="0" err="1" smtClean="0">
                          <a:latin typeface="Kruti Dev 010" pitchFamily="2" charset="0"/>
                        </a:rPr>
                        <a:t>dkSu</a:t>
                      </a:r>
                      <a:r>
                        <a:rPr lang="en-US" sz="2400" baseline="0" dirty="0" smtClean="0">
                          <a:latin typeface="Kruti Dev 010" pitchFamily="2" charset="0"/>
                        </a:rPr>
                        <a:t> </a:t>
                      </a:r>
                      <a:r>
                        <a:rPr lang="en-US" sz="2400" baseline="0" dirty="0" err="1" smtClean="0">
                          <a:latin typeface="Kruti Dev 010" pitchFamily="2" charset="0"/>
                        </a:rPr>
                        <a:t>ls</a:t>
                      </a:r>
                      <a:r>
                        <a:rPr lang="en-US" sz="2400" baseline="0" dirty="0" smtClean="0">
                          <a:latin typeface="Kruti Dev 010" pitchFamily="2" charset="0"/>
                        </a:rPr>
                        <a:t> d{</a:t>
                      </a:r>
                      <a:r>
                        <a:rPr lang="en-US" sz="2400" baseline="0" dirty="0" err="1" smtClean="0">
                          <a:latin typeface="Kruti Dev 010" pitchFamily="2" charset="0"/>
                        </a:rPr>
                        <a:t>kk</a:t>
                      </a:r>
                      <a:r>
                        <a:rPr lang="en-US" sz="2400" baseline="0" dirty="0" smtClean="0">
                          <a:latin typeface="Kruti Dev 010" pitchFamily="2" charset="0"/>
                        </a:rPr>
                        <a:t> </a:t>
                      </a:r>
                      <a:r>
                        <a:rPr lang="en-US" sz="2400" baseline="0" dirty="0" err="1" smtClean="0">
                          <a:latin typeface="Kruti Dev 010" pitchFamily="2" charset="0"/>
                        </a:rPr>
                        <a:t>esa</a:t>
                      </a:r>
                      <a:r>
                        <a:rPr lang="en-US" sz="2400" baseline="0" dirty="0" smtClean="0">
                          <a:latin typeface="Kruti Dev 010" pitchFamily="2" charset="0"/>
                        </a:rPr>
                        <a:t> </a:t>
                      </a:r>
                      <a:r>
                        <a:rPr lang="en-US" sz="2400" baseline="0" dirty="0" err="1" smtClean="0">
                          <a:latin typeface="Kruti Dev 010" pitchFamily="2" charset="0"/>
                        </a:rPr>
                        <a:t>i</a:t>
                      </a:r>
                      <a:r>
                        <a:rPr lang="en-US" sz="2400" baseline="0" dirty="0" smtClean="0">
                          <a:latin typeface="Kruti Dev 010" pitchFamily="2" charset="0"/>
                        </a:rPr>
                        <a:t>&lt;+</a:t>
                      </a:r>
                      <a:r>
                        <a:rPr lang="en-US" sz="2400" baseline="0" dirty="0" err="1" smtClean="0">
                          <a:latin typeface="Kruti Dev 010" pitchFamily="2" charset="0"/>
                        </a:rPr>
                        <a:t>rs@i</a:t>
                      </a:r>
                      <a:r>
                        <a:rPr lang="en-US" sz="2400" baseline="0" dirty="0" smtClean="0">
                          <a:latin typeface="Kruti Dev 010" pitchFamily="2" charset="0"/>
                        </a:rPr>
                        <a:t>&lt;+</a:t>
                      </a:r>
                      <a:r>
                        <a:rPr lang="en-US" sz="2400" baseline="0" dirty="0" err="1" smtClean="0">
                          <a:latin typeface="Kruti Dev 010" pitchFamily="2" charset="0"/>
                        </a:rPr>
                        <a:t>rh</a:t>
                      </a:r>
                      <a:r>
                        <a:rPr lang="en-US" sz="2400" baseline="0" dirty="0" smtClean="0">
                          <a:latin typeface="Kruti Dev 010" pitchFamily="2" charset="0"/>
                        </a:rPr>
                        <a:t> </a:t>
                      </a:r>
                      <a:r>
                        <a:rPr lang="en-US" sz="2400" baseline="0" dirty="0" err="1" smtClean="0">
                          <a:latin typeface="Kruti Dev 010" pitchFamily="2" charset="0"/>
                        </a:rPr>
                        <a:t>gks</a:t>
                      </a:r>
                      <a:r>
                        <a:rPr lang="en-US" sz="2400" baseline="0" dirty="0" smtClean="0">
                          <a:latin typeface="Kruti Dev 010" pitchFamily="2" charset="0"/>
                        </a:rPr>
                        <a:t> </a:t>
                      </a:r>
                      <a:r>
                        <a:rPr lang="en-US" sz="2400" dirty="0" smtClean="0">
                          <a:latin typeface="Kruti Dev 010" pitchFamily="2" charset="0"/>
                        </a:rPr>
                        <a:t>\</a:t>
                      </a:r>
                    </a:p>
                  </a:txBody>
                  <a:tcPr/>
                </a:tc>
                <a:tc>
                  <a:txBody>
                    <a:bodyPr/>
                    <a:lstStyle/>
                    <a:p>
                      <a:r>
                        <a:rPr lang="en-US" sz="2800" b="1" dirty="0" smtClean="0">
                          <a:latin typeface="+mj-lt"/>
                        </a:rPr>
                        <a:t>In which class do your study?</a:t>
                      </a:r>
                      <a:endParaRPr lang="en-US" sz="2800" b="1" dirty="0">
                        <a:latin typeface="+mj-lt"/>
                      </a:endParaRPr>
                    </a:p>
                  </a:txBody>
                  <a:tcPr/>
                </a:tc>
                <a:tc>
                  <a:txBody>
                    <a:bodyPr/>
                    <a:lstStyle/>
                    <a:p>
                      <a:r>
                        <a:rPr lang="en-US" sz="2000" dirty="0" err="1" smtClean="0"/>
                        <a:t>Aap</a:t>
                      </a:r>
                      <a:r>
                        <a:rPr lang="en-US" sz="2000" dirty="0" smtClean="0"/>
                        <a:t> </a:t>
                      </a:r>
                      <a:r>
                        <a:rPr lang="en-US" sz="2000" dirty="0" err="1" smtClean="0"/>
                        <a:t>kaun</a:t>
                      </a:r>
                      <a:r>
                        <a:rPr lang="en-US" sz="2000" dirty="0" smtClean="0"/>
                        <a:t> se </a:t>
                      </a:r>
                      <a:r>
                        <a:rPr lang="en-US" sz="2000" dirty="0" err="1" smtClean="0"/>
                        <a:t>kaksha</a:t>
                      </a:r>
                      <a:r>
                        <a:rPr lang="en-US" sz="2000" baseline="0" dirty="0" smtClean="0"/>
                        <a:t> me </a:t>
                      </a:r>
                      <a:r>
                        <a:rPr lang="en-US" sz="2000" baseline="0" dirty="0" err="1" smtClean="0"/>
                        <a:t>padhte</a:t>
                      </a:r>
                      <a:r>
                        <a:rPr lang="en-US" sz="2000" baseline="0" dirty="0" smtClean="0"/>
                        <a:t>/</a:t>
                      </a:r>
                      <a:r>
                        <a:rPr lang="en-US" sz="2000" baseline="0" dirty="0" err="1" smtClean="0"/>
                        <a:t>padhti</a:t>
                      </a:r>
                      <a:r>
                        <a:rPr lang="en-US" sz="2000" baseline="0" dirty="0" smtClean="0"/>
                        <a:t> ho?</a:t>
                      </a:r>
                      <a:r>
                        <a:rPr lang="en-US" sz="2000" dirty="0" smtClean="0"/>
                        <a:t> </a:t>
                      </a:r>
                      <a:endParaRPr lang="en-US" sz="2000" dirty="0"/>
                    </a:p>
                  </a:txBody>
                  <a:tcPr/>
                </a:tc>
                <a:extLst>
                  <a:ext uri="{0D108BD9-81ED-4DB2-BD59-A6C34878D82A}">
                    <a16:rowId xmlns:a16="http://schemas.microsoft.com/office/drawing/2014/main" val="10004"/>
                  </a:ext>
                </a:extLst>
              </a:tr>
              <a:tr h="1164202">
                <a:tc>
                  <a:txBody>
                    <a:bodyPr/>
                    <a:lstStyle/>
                    <a:p>
                      <a:r>
                        <a:rPr lang="en-US" sz="2800" dirty="0" smtClean="0"/>
                        <a:t>25</a:t>
                      </a:r>
                      <a:endParaRPr lang="en-US" sz="2800" dirty="0">
                        <a:latin typeface="Kruti Dev 010" pitchFamily="2" charset="0"/>
                      </a:endParaRPr>
                    </a:p>
                  </a:txBody>
                  <a:tcPr/>
                </a:tc>
                <a:tc>
                  <a:txBody>
                    <a:bodyPr/>
                    <a:lstStyle/>
                    <a:p>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ikapoh</a:t>
                      </a:r>
                      <a:r>
                        <a:rPr lang="en-US" sz="2400" dirty="0" smtClean="0">
                          <a:latin typeface="Kruti Dev 010" pitchFamily="2" charset="0"/>
                        </a:rPr>
                        <a:t> d{</a:t>
                      </a:r>
                      <a:r>
                        <a:rPr lang="en-US" sz="2400" dirty="0" err="1" smtClean="0">
                          <a:latin typeface="Kruti Dev 010" pitchFamily="2" charset="0"/>
                        </a:rPr>
                        <a:t>kk</a:t>
                      </a:r>
                      <a:r>
                        <a:rPr lang="en-US" sz="2400" dirty="0" smtClean="0">
                          <a:latin typeface="Kruti Dev 010" pitchFamily="2" charset="0"/>
                        </a:rPr>
                        <a:t> </a:t>
                      </a: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i</a:t>
                      </a:r>
                      <a:r>
                        <a:rPr lang="en-US" sz="2400" dirty="0" smtClean="0">
                          <a:latin typeface="Kruti Dev 010" pitchFamily="2" charset="0"/>
                        </a:rPr>
                        <a:t>&lt;+</a:t>
                      </a:r>
                      <a:r>
                        <a:rPr lang="en-US" sz="2400" dirty="0" err="1" smtClean="0">
                          <a:latin typeface="Kruti Dev 010" pitchFamily="2" charset="0"/>
                        </a:rPr>
                        <a:t>rk@i</a:t>
                      </a:r>
                      <a:r>
                        <a:rPr lang="en-US" sz="2400" dirty="0" smtClean="0">
                          <a:latin typeface="Kruti Dev 010" pitchFamily="2" charset="0"/>
                        </a:rPr>
                        <a:t>&lt;+</a:t>
                      </a:r>
                      <a:r>
                        <a:rPr lang="en-US" sz="2400" dirty="0" err="1" smtClean="0">
                          <a:latin typeface="Kruti Dev 010" pitchFamily="2" charset="0"/>
                        </a:rPr>
                        <a:t>rh</a:t>
                      </a:r>
                      <a:r>
                        <a:rPr lang="en-US" sz="2400" baseline="0" dirty="0" smtClean="0">
                          <a:latin typeface="Kruti Dev 010" pitchFamily="2" charset="0"/>
                        </a:rPr>
                        <a:t> </a:t>
                      </a:r>
                      <a:r>
                        <a:rPr lang="en-US" sz="2400" baseline="0" dirty="0" err="1" smtClean="0">
                          <a:latin typeface="Kruti Dev 010" pitchFamily="2" charset="0"/>
                        </a:rPr>
                        <a:t>gwA</a:t>
                      </a:r>
                      <a:endParaRPr lang="en-US" sz="2400" dirty="0">
                        <a:latin typeface="Kruti Dev 010" pitchFamily="2" charset="0"/>
                      </a:endParaRPr>
                    </a:p>
                  </a:txBody>
                  <a:tcPr/>
                </a:tc>
                <a:tc>
                  <a:txBody>
                    <a:bodyPr/>
                    <a:lstStyle/>
                    <a:p>
                      <a:r>
                        <a:rPr lang="en-US" sz="2800" b="1" dirty="0" smtClean="0">
                          <a:latin typeface="+mj-lt"/>
                        </a:rPr>
                        <a:t>I study in class five.</a:t>
                      </a:r>
                      <a:endParaRPr lang="en-US" sz="2800" b="1" dirty="0">
                        <a:latin typeface="+mj-lt"/>
                      </a:endParaRPr>
                    </a:p>
                  </a:txBody>
                  <a:tcPr/>
                </a:tc>
                <a:tc>
                  <a:txBody>
                    <a:bodyPr/>
                    <a:lstStyle/>
                    <a:p>
                      <a:r>
                        <a:rPr lang="en-US" sz="2000" dirty="0" smtClean="0"/>
                        <a:t>Main </a:t>
                      </a:r>
                      <a:r>
                        <a:rPr lang="en-US" sz="2000" dirty="0" err="1" smtClean="0"/>
                        <a:t>Panchvi</a:t>
                      </a:r>
                      <a:r>
                        <a:rPr lang="en-US" sz="2000" dirty="0" smtClean="0"/>
                        <a:t> </a:t>
                      </a:r>
                      <a:r>
                        <a:rPr lang="en-US" sz="2000" dirty="0" err="1" smtClean="0"/>
                        <a:t>kaksha</a:t>
                      </a:r>
                      <a:r>
                        <a:rPr lang="en-US" sz="2000" dirty="0" smtClean="0"/>
                        <a:t> me </a:t>
                      </a:r>
                      <a:r>
                        <a:rPr lang="en-US" sz="2000" dirty="0" err="1" smtClean="0"/>
                        <a:t>padhta</a:t>
                      </a:r>
                      <a:r>
                        <a:rPr lang="en-US" sz="2000" dirty="0" smtClean="0"/>
                        <a:t>/</a:t>
                      </a:r>
                      <a:r>
                        <a:rPr lang="en-US" sz="2000" dirty="0" err="1" smtClean="0"/>
                        <a:t>padhti</a:t>
                      </a:r>
                      <a:r>
                        <a:rPr lang="en-US" sz="2000" dirty="0" smtClean="0"/>
                        <a:t> </a:t>
                      </a:r>
                      <a:r>
                        <a:rPr lang="en-US" sz="2000" dirty="0" err="1" smtClean="0"/>
                        <a:t>hun</a:t>
                      </a:r>
                      <a:r>
                        <a:rPr lang="en-US" sz="200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0" y="203398"/>
          <a:ext cx="9144000" cy="6654604"/>
        </p:xfrm>
        <a:graphic>
          <a:graphicData uri="http://schemas.openxmlformats.org/drawingml/2006/table">
            <a:tbl>
              <a:tblPr firstRow="1" bandRow="1">
                <a:tableStyleId>{7DF18680-E054-41AD-8BC1-D1AEF772440D}</a:tableStyleId>
              </a:tblPr>
              <a:tblGrid>
                <a:gridCol w="954157">
                  <a:extLst>
                    <a:ext uri="{9D8B030D-6E8A-4147-A177-3AD203B41FA5}">
                      <a16:colId xmlns:a16="http://schemas.microsoft.com/office/drawing/2014/main" val="20000"/>
                    </a:ext>
                  </a:extLst>
                </a:gridCol>
                <a:gridCol w="2782956">
                  <a:extLst>
                    <a:ext uri="{9D8B030D-6E8A-4147-A177-3AD203B41FA5}">
                      <a16:colId xmlns:a16="http://schemas.microsoft.com/office/drawing/2014/main" val="20001"/>
                    </a:ext>
                  </a:extLst>
                </a:gridCol>
                <a:gridCol w="2953342">
                  <a:extLst>
                    <a:ext uri="{9D8B030D-6E8A-4147-A177-3AD203B41FA5}">
                      <a16:colId xmlns:a16="http://schemas.microsoft.com/office/drawing/2014/main" val="20002"/>
                    </a:ext>
                  </a:extLst>
                </a:gridCol>
                <a:gridCol w="2453545">
                  <a:extLst>
                    <a:ext uri="{9D8B030D-6E8A-4147-A177-3AD203B41FA5}">
                      <a16:colId xmlns:a16="http://schemas.microsoft.com/office/drawing/2014/main" val="20003"/>
                    </a:ext>
                  </a:extLst>
                </a:gridCol>
              </a:tblGrid>
              <a:tr h="1011239">
                <a:tc>
                  <a:txBody>
                    <a:bodyPr/>
                    <a:lstStyle/>
                    <a:p>
                      <a:r>
                        <a:rPr lang="hi-IN" sz="2800" dirty="0" smtClean="0"/>
                        <a:t>क्र </a:t>
                      </a:r>
                      <a:endParaRPr lang="en-US" sz="280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1076480">
                <a:tc>
                  <a:txBody>
                    <a:bodyPr/>
                    <a:lstStyle/>
                    <a:p>
                      <a:r>
                        <a:rPr lang="hi-IN" sz="3200" b="1" dirty="0" smtClean="0">
                          <a:latin typeface="Kokila" pitchFamily="34" charset="0"/>
                          <a:cs typeface="Kokila" pitchFamily="34" charset="0"/>
                        </a:rPr>
                        <a:t>2</a:t>
                      </a:r>
                      <a:r>
                        <a:rPr lang="en-US" sz="3200" b="1" dirty="0" smtClean="0">
                          <a:latin typeface="Kokila" pitchFamily="34" charset="0"/>
                          <a:cs typeface="Kokila" pitchFamily="34" charset="0"/>
                        </a:rPr>
                        <a:t>6</a:t>
                      </a:r>
                      <a:endParaRPr lang="en-US" sz="3200" b="1" dirty="0">
                        <a:solidFill>
                          <a:schemeClr val="tx1"/>
                        </a:solidFill>
                        <a:latin typeface="Kokila" pitchFamily="34" charset="0"/>
                        <a:cs typeface="Kokila" pitchFamily="34" charset="0"/>
                      </a:endParaRPr>
                    </a:p>
                  </a:txBody>
                  <a:tcPr/>
                </a:tc>
                <a:tc>
                  <a:txBody>
                    <a:bodyPr/>
                    <a:lstStyle/>
                    <a:p>
                      <a:r>
                        <a:rPr lang="en-US" sz="2000" dirty="0" err="1" smtClean="0">
                          <a:latin typeface="Kruti Dev 010" pitchFamily="2" charset="0"/>
                        </a:rPr>
                        <a:t>esjs</a:t>
                      </a:r>
                      <a:r>
                        <a:rPr lang="en-US" sz="2000" dirty="0" smtClean="0">
                          <a:latin typeface="Kruti Dev 010" pitchFamily="2" charset="0"/>
                        </a:rPr>
                        <a:t> ?</a:t>
                      </a:r>
                      <a:r>
                        <a:rPr lang="en-US" sz="2000" dirty="0" err="1" smtClean="0">
                          <a:latin typeface="Kruti Dev 010" pitchFamily="2" charset="0"/>
                        </a:rPr>
                        <a:t>kj</a:t>
                      </a:r>
                      <a:r>
                        <a:rPr lang="en-US" sz="2000" dirty="0" smtClean="0">
                          <a:latin typeface="Kruti Dev 010" pitchFamily="2" charset="0"/>
                        </a:rPr>
                        <a:t> </a:t>
                      </a:r>
                      <a:r>
                        <a:rPr lang="en-US" sz="2000" dirty="0" err="1" smtClean="0">
                          <a:latin typeface="Kruti Dev 010" pitchFamily="2" charset="0"/>
                        </a:rPr>
                        <a:t>esa</a:t>
                      </a:r>
                      <a:r>
                        <a:rPr lang="en-US" sz="2000" dirty="0" smtClean="0">
                          <a:latin typeface="Kruti Dev 010" pitchFamily="2" charset="0"/>
                        </a:rPr>
                        <a:t> ,d </a:t>
                      </a:r>
                      <a:r>
                        <a:rPr lang="en-US" sz="2000" dirty="0" err="1" smtClean="0">
                          <a:latin typeface="Kruti Dev 010" pitchFamily="2" charset="0"/>
                        </a:rPr>
                        <a:t>LoPN</a:t>
                      </a:r>
                      <a:r>
                        <a:rPr lang="en-US" sz="2000" dirty="0" smtClean="0">
                          <a:latin typeface="Kruti Dev 010" pitchFamily="2" charset="0"/>
                        </a:rPr>
                        <a:t> '</a:t>
                      </a:r>
                      <a:r>
                        <a:rPr lang="en-US" sz="2000" dirty="0" err="1" smtClean="0">
                          <a:latin typeface="Kruti Dev 010" pitchFamily="2" charset="0"/>
                        </a:rPr>
                        <a:t>kkkSpky</a:t>
                      </a:r>
                      <a:r>
                        <a:rPr lang="en-US" sz="2000" dirty="0" smtClean="0">
                          <a:latin typeface="Kruti Dev 010" pitchFamily="2" charset="0"/>
                        </a:rPr>
                        <a:t>; </a:t>
                      </a:r>
                      <a:r>
                        <a:rPr lang="en-US" sz="2000" dirty="0" err="1" smtClean="0">
                          <a:latin typeface="Kruti Dev 010" pitchFamily="2" charset="0"/>
                        </a:rPr>
                        <a:t>gSA</a:t>
                      </a:r>
                      <a:endParaRPr lang="en-US" sz="2000" dirty="0">
                        <a:latin typeface="Kruti Dev 010" pitchFamily="2" charset="0"/>
                      </a:endParaRPr>
                    </a:p>
                  </a:txBody>
                  <a:tcPr/>
                </a:tc>
                <a:tc>
                  <a:txBody>
                    <a:bodyPr/>
                    <a:lstStyle/>
                    <a:p>
                      <a:r>
                        <a:rPr lang="en-US" sz="2800" b="1" dirty="0" smtClean="0">
                          <a:latin typeface="+mj-lt"/>
                        </a:rPr>
                        <a:t>We have</a:t>
                      </a:r>
                      <a:r>
                        <a:rPr lang="en-US" sz="2800" b="1" baseline="0" dirty="0" smtClean="0">
                          <a:latin typeface="+mj-lt"/>
                        </a:rPr>
                        <a:t> a clean toilet in my home.</a:t>
                      </a:r>
                      <a:endParaRPr lang="en-US" sz="2800" b="1" dirty="0">
                        <a:latin typeface="+mj-lt"/>
                      </a:endParaRPr>
                    </a:p>
                  </a:txBody>
                  <a:tcPr/>
                </a:tc>
                <a:tc>
                  <a:txBody>
                    <a:bodyPr/>
                    <a:lstStyle/>
                    <a:p>
                      <a:r>
                        <a:rPr lang="en-US" sz="2000" dirty="0" smtClean="0">
                          <a:latin typeface="Calibri" pitchFamily="34" charset="0"/>
                          <a:cs typeface="Calibri" pitchFamily="34" charset="0"/>
                        </a:rPr>
                        <a:t>Mere</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ghar</a:t>
                      </a:r>
                      <a:r>
                        <a:rPr lang="en-US" sz="2000" baseline="0" dirty="0" smtClean="0">
                          <a:latin typeface="Calibri" pitchFamily="34" charset="0"/>
                          <a:cs typeface="Calibri" pitchFamily="34" charset="0"/>
                        </a:rPr>
                        <a:t> me </a:t>
                      </a:r>
                      <a:r>
                        <a:rPr lang="en-US" sz="2000" baseline="0" dirty="0" err="1" smtClean="0">
                          <a:latin typeface="Calibri" pitchFamily="34" charset="0"/>
                          <a:cs typeface="Calibri" pitchFamily="34" charset="0"/>
                        </a:rPr>
                        <a:t>ek</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swachch</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shauchalaya</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hai</a:t>
                      </a:r>
                      <a:r>
                        <a:rPr lang="en-US" sz="2000" baseline="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1076480">
                <a:tc>
                  <a:txBody>
                    <a:bodyPr/>
                    <a:lstStyle/>
                    <a:p>
                      <a:r>
                        <a:rPr lang="en-IN" sz="3200" b="1" dirty="0" smtClean="0">
                          <a:latin typeface="Kokila" pitchFamily="34" charset="0"/>
                          <a:cs typeface="Kokila" pitchFamily="34" charset="0"/>
                        </a:rPr>
                        <a:t>27</a:t>
                      </a:r>
                      <a:endParaRPr lang="en-US" sz="3200" b="1" dirty="0">
                        <a:latin typeface="Kokila" pitchFamily="34" charset="0"/>
                        <a:cs typeface="Kokila" pitchFamily="34" charset="0"/>
                      </a:endParaRPr>
                    </a:p>
                  </a:txBody>
                  <a:tcPr/>
                </a:tc>
                <a:tc>
                  <a:txBody>
                    <a:bodyPr/>
                    <a:lstStyle/>
                    <a:p>
                      <a:r>
                        <a:rPr lang="en-US" sz="2000" dirty="0" smtClean="0">
                          <a:latin typeface="Kruti Dev 010" pitchFamily="2" charset="0"/>
                        </a:rPr>
                        <a:t>?</a:t>
                      </a:r>
                      <a:r>
                        <a:rPr lang="en-US" sz="2000" dirty="0" err="1" smtClean="0">
                          <a:latin typeface="Kruti Dev 010" pitchFamily="2" charset="0"/>
                        </a:rPr>
                        <a:t>kj</a:t>
                      </a:r>
                      <a:r>
                        <a:rPr lang="en-US" sz="2000" dirty="0" smtClean="0">
                          <a:latin typeface="Kruti Dev 010" pitchFamily="2" charset="0"/>
                        </a:rPr>
                        <a:t> </a:t>
                      </a:r>
                      <a:r>
                        <a:rPr lang="en-US" sz="2000" dirty="0" err="1" smtClean="0">
                          <a:latin typeface="Kruti Dev 010" pitchFamily="2" charset="0"/>
                        </a:rPr>
                        <a:t>ds</a:t>
                      </a:r>
                      <a:r>
                        <a:rPr lang="en-US" sz="2000" dirty="0" smtClean="0">
                          <a:latin typeface="Kruti Dev 010" pitchFamily="2" charset="0"/>
                        </a:rPr>
                        <a:t> </a:t>
                      </a:r>
                      <a:r>
                        <a:rPr lang="en-US" sz="2000" dirty="0" err="1" smtClean="0">
                          <a:latin typeface="Kruti Dev 010" pitchFamily="2" charset="0"/>
                        </a:rPr>
                        <a:t>lHkh</a:t>
                      </a:r>
                      <a:r>
                        <a:rPr lang="en-US" sz="2000" dirty="0" smtClean="0">
                          <a:latin typeface="Kruti Dev 010" pitchFamily="2" charset="0"/>
                        </a:rPr>
                        <a:t> </a:t>
                      </a:r>
                      <a:r>
                        <a:rPr lang="en-US" sz="2000" dirty="0" err="1" smtClean="0">
                          <a:latin typeface="Kruti Dev 010" pitchFamily="2" charset="0"/>
                        </a:rPr>
                        <a:t>yksx</a:t>
                      </a:r>
                      <a:r>
                        <a:rPr lang="en-US" sz="2000" dirty="0" smtClean="0">
                          <a:latin typeface="Kruti Dev 010" pitchFamily="2" charset="0"/>
                        </a:rPr>
                        <a:t> '</a:t>
                      </a:r>
                      <a:r>
                        <a:rPr lang="en-US" sz="2000" dirty="0" err="1" smtClean="0">
                          <a:latin typeface="Kruti Dev 010" pitchFamily="2" charset="0"/>
                        </a:rPr>
                        <a:t>kkkSpky</a:t>
                      </a:r>
                      <a:r>
                        <a:rPr lang="en-US" sz="2000" dirty="0" smtClean="0">
                          <a:latin typeface="Kruti Dev 010" pitchFamily="2" charset="0"/>
                        </a:rPr>
                        <a:t>; </a:t>
                      </a:r>
                      <a:r>
                        <a:rPr lang="en-US" sz="2000" dirty="0" err="1" smtClean="0">
                          <a:latin typeface="Kruti Dev 010" pitchFamily="2" charset="0"/>
                        </a:rPr>
                        <a:t>dk</a:t>
                      </a:r>
                      <a:r>
                        <a:rPr lang="en-US" sz="2000" dirty="0" smtClean="0">
                          <a:latin typeface="Kruti Dev 010" pitchFamily="2" charset="0"/>
                        </a:rPr>
                        <a:t> </a:t>
                      </a:r>
                      <a:r>
                        <a:rPr lang="en-US" sz="2000" dirty="0" err="1" smtClean="0">
                          <a:latin typeface="Kruti Dev 010" pitchFamily="2" charset="0"/>
                        </a:rPr>
                        <a:t>mi;ksx</a:t>
                      </a:r>
                      <a:r>
                        <a:rPr lang="en-US" sz="2000" baseline="0" dirty="0" smtClean="0">
                          <a:latin typeface="Kruti Dev 010" pitchFamily="2" charset="0"/>
                        </a:rPr>
                        <a:t> </a:t>
                      </a:r>
                      <a:r>
                        <a:rPr lang="en-US" sz="2000" baseline="0" dirty="0" err="1" smtClean="0">
                          <a:latin typeface="Kruti Dev 010" pitchFamily="2" charset="0"/>
                        </a:rPr>
                        <a:t>djrs</a:t>
                      </a:r>
                      <a:r>
                        <a:rPr lang="en-US" sz="2000" baseline="0" dirty="0" smtClean="0">
                          <a:latin typeface="Kruti Dev 010" pitchFamily="2" charset="0"/>
                        </a:rPr>
                        <a:t> </a:t>
                      </a:r>
                      <a:r>
                        <a:rPr lang="en-US" sz="2000" baseline="0" dirty="0" err="1" smtClean="0">
                          <a:latin typeface="Kruti Dev 010" pitchFamily="2" charset="0"/>
                        </a:rPr>
                        <a:t>gSA</a:t>
                      </a:r>
                      <a:endParaRPr lang="en-US" sz="2000" dirty="0">
                        <a:latin typeface="Kruti Dev 010" pitchFamily="2" charset="0"/>
                      </a:endParaRPr>
                    </a:p>
                  </a:txBody>
                  <a:tcPr/>
                </a:tc>
                <a:tc>
                  <a:txBody>
                    <a:bodyPr/>
                    <a:lstStyle/>
                    <a:p>
                      <a:r>
                        <a:rPr lang="en-US" sz="2800" b="1" dirty="0" smtClean="0">
                          <a:latin typeface="+mj-lt"/>
                        </a:rPr>
                        <a:t>Everybody in my home use toilet.</a:t>
                      </a:r>
                      <a:endParaRPr lang="en-US" sz="2800" b="1" dirty="0">
                        <a:latin typeface="+mj-lt"/>
                      </a:endParaRPr>
                    </a:p>
                  </a:txBody>
                  <a:tcPr/>
                </a:tc>
                <a:tc>
                  <a:txBody>
                    <a:bodyPr/>
                    <a:lstStyle/>
                    <a:p>
                      <a:r>
                        <a:rPr lang="en-US" sz="2000" dirty="0" err="1" smtClean="0">
                          <a:latin typeface="Calibri" pitchFamily="34" charset="0"/>
                          <a:cs typeface="Calibri" pitchFamily="34" charset="0"/>
                        </a:rPr>
                        <a:t>Ghar</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ke</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sabhi</a:t>
                      </a:r>
                      <a:r>
                        <a:rPr lang="en-US" sz="2000" dirty="0" smtClean="0">
                          <a:latin typeface="Calibri" pitchFamily="34" charset="0"/>
                          <a:cs typeface="Calibri" pitchFamily="34" charset="0"/>
                        </a:rPr>
                        <a:t> log </a:t>
                      </a:r>
                      <a:r>
                        <a:rPr lang="en-US" sz="2000" dirty="0" err="1" smtClean="0">
                          <a:latin typeface="Calibri" pitchFamily="34" charset="0"/>
                          <a:cs typeface="Calibri" pitchFamily="34" charset="0"/>
                        </a:rPr>
                        <a:t>shauchalaya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upyog</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karte</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hain</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011239">
                <a:tc>
                  <a:txBody>
                    <a:bodyPr/>
                    <a:lstStyle/>
                    <a:p>
                      <a:r>
                        <a:rPr lang="en-IN" sz="3200" b="1" dirty="0" smtClean="0">
                          <a:latin typeface="Kokila" pitchFamily="34" charset="0"/>
                          <a:cs typeface="Kokila" pitchFamily="34" charset="0"/>
                        </a:rPr>
                        <a:t>28</a:t>
                      </a:r>
                      <a:endParaRPr lang="en-US" sz="3200" b="1" dirty="0">
                        <a:latin typeface="Kokila" pitchFamily="34" charset="0"/>
                        <a:cs typeface="Kokila" pitchFamily="34" charset="0"/>
                      </a:endParaRPr>
                    </a:p>
                  </a:txBody>
                  <a:tcPr/>
                </a:tc>
                <a:tc>
                  <a:txBody>
                    <a:bodyPr/>
                    <a:lstStyle/>
                    <a:p>
                      <a:r>
                        <a:rPr lang="en-US" sz="2000" dirty="0" err="1" smtClean="0">
                          <a:latin typeface="Kruti Dev 010" pitchFamily="2" charset="0"/>
                        </a:rPr>
                        <a:t>esjh</a:t>
                      </a:r>
                      <a:r>
                        <a:rPr lang="en-US" sz="2000" dirty="0" smtClean="0">
                          <a:latin typeface="Kruti Dev 010" pitchFamily="2" charset="0"/>
                        </a:rPr>
                        <a:t> </a:t>
                      </a:r>
                      <a:r>
                        <a:rPr lang="en-US" sz="2000" dirty="0" err="1" smtClean="0">
                          <a:latin typeface="Kruti Dev 010" pitchFamily="2" charset="0"/>
                        </a:rPr>
                        <a:t>eka</a:t>
                      </a:r>
                      <a:r>
                        <a:rPr lang="en-US" sz="2000" dirty="0" smtClean="0">
                          <a:latin typeface="Kruti Dev 010" pitchFamily="2" charset="0"/>
                        </a:rPr>
                        <a:t> </a:t>
                      </a:r>
                      <a:r>
                        <a:rPr lang="hi-IN" sz="1600" dirty="0" smtClean="0">
                          <a:latin typeface="Kruti Dev 010" pitchFamily="2" charset="0"/>
                        </a:rPr>
                        <a:t>अच्छा</a:t>
                      </a:r>
                      <a:r>
                        <a:rPr lang="en-US" sz="2000" dirty="0" smtClean="0">
                          <a:latin typeface="Kruti Dev 010" pitchFamily="2" charset="0"/>
                        </a:rPr>
                        <a:t> </a:t>
                      </a:r>
                      <a:r>
                        <a:rPr lang="en-US" sz="2000" dirty="0" err="1" smtClean="0">
                          <a:latin typeface="Kruti Dev 010" pitchFamily="2" charset="0"/>
                        </a:rPr>
                        <a:t>Hkkstu</a:t>
                      </a:r>
                      <a:r>
                        <a:rPr lang="en-US" sz="2000" dirty="0" smtClean="0">
                          <a:latin typeface="Kruti Dev 010" pitchFamily="2" charset="0"/>
                        </a:rPr>
                        <a:t> </a:t>
                      </a:r>
                      <a:r>
                        <a:rPr lang="en-US" sz="2000" dirty="0" err="1" smtClean="0">
                          <a:latin typeface="Kruti Dev 010" pitchFamily="2" charset="0"/>
                        </a:rPr>
                        <a:t>cukrh</a:t>
                      </a:r>
                      <a:r>
                        <a:rPr lang="en-US" sz="2000" dirty="0" smtClean="0">
                          <a:latin typeface="Kruti Dev 010" pitchFamily="2" charset="0"/>
                        </a:rPr>
                        <a:t> </a:t>
                      </a:r>
                      <a:r>
                        <a:rPr lang="en-US" sz="2000" dirty="0" err="1" smtClean="0">
                          <a:latin typeface="Kruti Dev 010" pitchFamily="2" charset="0"/>
                        </a:rPr>
                        <a:t>gSA</a:t>
                      </a:r>
                      <a:endParaRPr lang="en-US" sz="2000" dirty="0">
                        <a:latin typeface="Kruti Dev 010" pitchFamily="2" charset="0"/>
                      </a:endParaRPr>
                    </a:p>
                  </a:txBody>
                  <a:tcPr/>
                </a:tc>
                <a:tc>
                  <a:txBody>
                    <a:bodyPr/>
                    <a:lstStyle/>
                    <a:p>
                      <a:r>
                        <a:rPr lang="en-US" sz="2800" b="1" dirty="0" smtClean="0">
                          <a:latin typeface="+mj-lt"/>
                        </a:rPr>
                        <a:t>My mother cook very good food.</a:t>
                      </a:r>
                      <a:endParaRPr lang="en-US" sz="2800" b="1" dirty="0">
                        <a:latin typeface="+mj-lt"/>
                      </a:endParaRPr>
                    </a:p>
                  </a:txBody>
                  <a:tcPr/>
                </a:tc>
                <a:tc>
                  <a:txBody>
                    <a:bodyPr/>
                    <a:lstStyle/>
                    <a:p>
                      <a:r>
                        <a:rPr lang="en-US" sz="2000" dirty="0" err="1" smtClean="0"/>
                        <a:t>Meri</a:t>
                      </a:r>
                      <a:r>
                        <a:rPr lang="en-US" sz="2000" dirty="0" smtClean="0"/>
                        <a:t> </a:t>
                      </a:r>
                      <a:r>
                        <a:rPr lang="en-US" sz="2000" dirty="0" err="1" smtClean="0"/>
                        <a:t>maa</a:t>
                      </a:r>
                      <a:r>
                        <a:rPr lang="en-US" sz="2000" dirty="0" smtClean="0"/>
                        <a:t> </a:t>
                      </a:r>
                      <a:r>
                        <a:rPr lang="en-US" sz="2000" dirty="0" err="1" smtClean="0"/>
                        <a:t>achcha</a:t>
                      </a:r>
                      <a:r>
                        <a:rPr lang="en-US" sz="2000" dirty="0" smtClean="0"/>
                        <a:t> </a:t>
                      </a:r>
                      <a:r>
                        <a:rPr lang="en-US" sz="2000" dirty="0" err="1" smtClean="0"/>
                        <a:t>bhojan</a:t>
                      </a:r>
                      <a:r>
                        <a:rPr lang="en-US" sz="2000" baseline="0" dirty="0" smtClean="0"/>
                        <a:t> </a:t>
                      </a:r>
                      <a:r>
                        <a:rPr lang="en-US" sz="2000" baseline="0" dirty="0" err="1" smtClean="0"/>
                        <a:t>banati</a:t>
                      </a:r>
                      <a:r>
                        <a:rPr lang="en-US" sz="2000" baseline="0" dirty="0" smtClean="0"/>
                        <a:t> </a:t>
                      </a:r>
                      <a:r>
                        <a:rPr lang="en-US" sz="2000" baseline="0" dirty="0" err="1" smtClean="0"/>
                        <a:t>hain</a:t>
                      </a:r>
                      <a:r>
                        <a:rPr lang="en-US" sz="2000" baseline="0" dirty="0" smtClean="0"/>
                        <a:t>.</a:t>
                      </a:r>
                      <a:endParaRPr lang="en-US" sz="2000" dirty="0"/>
                    </a:p>
                  </a:txBody>
                  <a:tcPr/>
                </a:tc>
                <a:extLst>
                  <a:ext uri="{0D108BD9-81ED-4DB2-BD59-A6C34878D82A}">
                    <a16:rowId xmlns:a16="http://schemas.microsoft.com/office/drawing/2014/main" val="10003"/>
                  </a:ext>
                </a:extLst>
              </a:tr>
              <a:tr h="1011239">
                <a:tc>
                  <a:txBody>
                    <a:bodyPr/>
                    <a:lstStyle/>
                    <a:p>
                      <a:r>
                        <a:rPr lang="en-IN" sz="3200" b="1" dirty="0" smtClean="0">
                          <a:latin typeface="Kokila" pitchFamily="34" charset="0"/>
                          <a:cs typeface="Kokila" pitchFamily="34" charset="0"/>
                        </a:rPr>
                        <a:t>29</a:t>
                      </a:r>
                      <a:endParaRPr lang="en-US" sz="3200" b="1" dirty="0">
                        <a:latin typeface="Kokila" pitchFamily="34" charset="0"/>
                        <a:cs typeface="Kokil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err="1" smtClean="0">
                          <a:latin typeface="Kruti Dev 010" pitchFamily="2" charset="0"/>
                        </a:rPr>
                        <a:t>eSa</a:t>
                      </a:r>
                      <a:r>
                        <a:rPr lang="en-US" sz="2000" dirty="0" smtClean="0">
                          <a:latin typeface="Kruti Dev 010" pitchFamily="2" charset="0"/>
                        </a:rPr>
                        <a:t> ?</a:t>
                      </a:r>
                      <a:r>
                        <a:rPr lang="en-US" sz="2000" dirty="0" err="1" smtClean="0">
                          <a:latin typeface="Kruti Dev 010" pitchFamily="2" charset="0"/>
                        </a:rPr>
                        <a:t>kj</a:t>
                      </a:r>
                      <a:r>
                        <a:rPr lang="en-US" sz="2000" dirty="0" smtClean="0">
                          <a:latin typeface="Kruti Dev 010" pitchFamily="2" charset="0"/>
                        </a:rPr>
                        <a:t> </a:t>
                      </a:r>
                      <a:r>
                        <a:rPr lang="en-US" sz="2000" dirty="0" err="1" smtClean="0">
                          <a:latin typeface="Kruti Dev 010" pitchFamily="2" charset="0"/>
                        </a:rPr>
                        <a:t>ds</a:t>
                      </a:r>
                      <a:r>
                        <a:rPr lang="en-US" sz="2000" dirty="0" smtClean="0">
                          <a:latin typeface="Kruti Dev 010" pitchFamily="2" charset="0"/>
                        </a:rPr>
                        <a:t> </a:t>
                      </a:r>
                      <a:r>
                        <a:rPr lang="en-US" sz="2000" dirty="0" err="1" smtClean="0">
                          <a:latin typeface="Kruti Dev 010" pitchFamily="2" charset="0"/>
                        </a:rPr>
                        <a:t>dkeksa</a:t>
                      </a:r>
                      <a:r>
                        <a:rPr lang="en-US" sz="2000" dirty="0" smtClean="0">
                          <a:latin typeface="Kruti Dev 010" pitchFamily="2" charset="0"/>
                        </a:rPr>
                        <a:t> </a:t>
                      </a:r>
                      <a:r>
                        <a:rPr lang="en-US" sz="2000" dirty="0" err="1" smtClean="0">
                          <a:latin typeface="Kruti Dev 010" pitchFamily="2" charset="0"/>
                        </a:rPr>
                        <a:t>esa</a:t>
                      </a:r>
                      <a:r>
                        <a:rPr lang="en-US" sz="2000" dirty="0" smtClean="0">
                          <a:latin typeface="Kruti Dev 010" pitchFamily="2" charset="0"/>
                        </a:rPr>
                        <a:t> </a:t>
                      </a:r>
                      <a:r>
                        <a:rPr lang="en-US" sz="2000" dirty="0" err="1" smtClean="0">
                          <a:latin typeface="Kruti Dev 010" pitchFamily="2" charset="0"/>
                        </a:rPr>
                        <a:t>gkFk</a:t>
                      </a:r>
                      <a:r>
                        <a:rPr lang="en-US" sz="2000" dirty="0" smtClean="0">
                          <a:latin typeface="Kruti Dev 010" pitchFamily="2" charset="0"/>
                        </a:rPr>
                        <a:t> </a:t>
                      </a:r>
                      <a:r>
                        <a:rPr lang="en-US" sz="2000" dirty="0" err="1" smtClean="0">
                          <a:latin typeface="Kruti Dev 010" pitchFamily="2" charset="0"/>
                        </a:rPr>
                        <a:t>cVkrk</a:t>
                      </a:r>
                      <a:r>
                        <a:rPr lang="en-US" sz="2000" baseline="0" dirty="0" smtClean="0">
                          <a:latin typeface="Kruti Dev 010" pitchFamily="2" charset="0"/>
                        </a:rPr>
                        <a:t> </a:t>
                      </a:r>
                      <a:r>
                        <a:rPr lang="en-US" sz="2000" baseline="0" dirty="0" err="1" smtClean="0">
                          <a:latin typeface="Kruti Dev 010" pitchFamily="2" charset="0"/>
                        </a:rPr>
                        <a:t>gwWA</a:t>
                      </a:r>
                      <a:endParaRPr lang="en-US" sz="2000" dirty="0" smtClean="0">
                        <a:latin typeface="Kruti Dev 010" pitchFamily="2" charset="0"/>
                      </a:endParaRPr>
                    </a:p>
                  </a:txBody>
                  <a:tcPr/>
                </a:tc>
                <a:tc>
                  <a:txBody>
                    <a:bodyPr/>
                    <a:lstStyle/>
                    <a:p>
                      <a:r>
                        <a:rPr lang="en-US" sz="2800" b="1" dirty="0" smtClean="0">
                          <a:latin typeface="+mj-lt"/>
                        </a:rPr>
                        <a:t>I share work at</a:t>
                      </a:r>
                      <a:r>
                        <a:rPr lang="en-US" sz="2800" b="1" baseline="0" dirty="0" smtClean="0">
                          <a:latin typeface="+mj-lt"/>
                        </a:rPr>
                        <a:t> home. </a:t>
                      </a:r>
                      <a:endParaRPr lang="en-US" sz="2800" b="1" dirty="0">
                        <a:latin typeface="+mj-lt"/>
                      </a:endParaRPr>
                    </a:p>
                  </a:txBody>
                  <a:tcPr/>
                </a:tc>
                <a:tc>
                  <a:txBody>
                    <a:bodyPr/>
                    <a:lstStyle/>
                    <a:p>
                      <a:r>
                        <a:rPr lang="en-US" sz="2000" dirty="0" smtClean="0"/>
                        <a:t>Mai </a:t>
                      </a:r>
                      <a:r>
                        <a:rPr lang="en-US" sz="2000" dirty="0" err="1" smtClean="0"/>
                        <a:t>ghar</a:t>
                      </a:r>
                      <a:r>
                        <a:rPr lang="en-US" sz="2000" dirty="0" smtClean="0"/>
                        <a:t> </a:t>
                      </a:r>
                      <a:r>
                        <a:rPr lang="en-US" sz="2000" dirty="0" err="1" smtClean="0"/>
                        <a:t>ke</a:t>
                      </a:r>
                      <a:r>
                        <a:rPr lang="en-US" sz="2000" dirty="0" smtClean="0"/>
                        <a:t> </a:t>
                      </a:r>
                      <a:r>
                        <a:rPr lang="en-US" sz="2000" dirty="0" err="1" smtClean="0"/>
                        <a:t>kaamon</a:t>
                      </a:r>
                      <a:r>
                        <a:rPr lang="en-US" sz="2000" dirty="0" smtClean="0"/>
                        <a:t> me hath</a:t>
                      </a:r>
                      <a:r>
                        <a:rPr lang="en-US" sz="2000" baseline="0" dirty="0" smtClean="0"/>
                        <a:t> </a:t>
                      </a:r>
                      <a:r>
                        <a:rPr lang="en-US" sz="2000" baseline="0" dirty="0" err="1" smtClean="0"/>
                        <a:t>banta</a:t>
                      </a:r>
                      <a:r>
                        <a:rPr lang="en-US" sz="2000" baseline="0" dirty="0" smtClean="0"/>
                        <a:t> </a:t>
                      </a:r>
                      <a:r>
                        <a:rPr lang="en-US" sz="2000" baseline="0" dirty="0" err="1" smtClean="0"/>
                        <a:t>hun</a:t>
                      </a:r>
                      <a:r>
                        <a:rPr lang="en-US" sz="2000" baseline="0" dirty="0" smtClean="0"/>
                        <a:t>.</a:t>
                      </a:r>
                      <a:endParaRPr lang="en-US" sz="2000" dirty="0"/>
                    </a:p>
                  </a:txBody>
                  <a:tcPr/>
                </a:tc>
                <a:extLst>
                  <a:ext uri="{0D108BD9-81ED-4DB2-BD59-A6C34878D82A}">
                    <a16:rowId xmlns:a16="http://schemas.microsoft.com/office/drawing/2014/main" val="10004"/>
                  </a:ext>
                </a:extLst>
              </a:tr>
              <a:tr h="1467927">
                <a:tc>
                  <a:txBody>
                    <a:bodyPr/>
                    <a:lstStyle/>
                    <a:p>
                      <a:r>
                        <a:rPr lang="en-IN" sz="3200" b="1" dirty="0" smtClean="0">
                          <a:latin typeface="Kokila" pitchFamily="34" charset="0"/>
                          <a:cs typeface="Kokila" pitchFamily="34" charset="0"/>
                        </a:rPr>
                        <a:t>30</a:t>
                      </a:r>
                      <a:endParaRPr lang="en-US" sz="3200" b="1" dirty="0">
                        <a:latin typeface="Kokila" pitchFamily="34" charset="0"/>
                        <a:cs typeface="Kokila" pitchFamily="34" charset="0"/>
                      </a:endParaRPr>
                    </a:p>
                  </a:txBody>
                  <a:tcPr/>
                </a:tc>
                <a:tc>
                  <a:txBody>
                    <a:bodyPr/>
                    <a:lstStyle/>
                    <a:p>
                      <a:r>
                        <a:rPr lang="en-US" sz="2000" dirty="0" err="1" smtClean="0">
                          <a:latin typeface="Kruti Dev 010" pitchFamily="2" charset="0"/>
                        </a:rPr>
                        <a:t>esjs</a:t>
                      </a:r>
                      <a:r>
                        <a:rPr lang="en-US" sz="2000" baseline="0" dirty="0" smtClean="0">
                          <a:latin typeface="Kruti Dev 010" pitchFamily="2" charset="0"/>
                        </a:rPr>
                        <a:t> </a:t>
                      </a:r>
                      <a:r>
                        <a:rPr lang="en-US" sz="2000" baseline="0" dirty="0" err="1" smtClean="0">
                          <a:latin typeface="Kruti Dev 010" pitchFamily="2" charset="0"/>
                        </a:rPr>
                        <a:t>firk</a:t>
                      </a:r>
                      <a:r>
                        <a:rPr lang="en-US" sz="2000" baseline="0" dirty="0" smtClean="0">
                          <a:latin typeface="Kruti Dev 010" pitchFamily="2" charset="0"/>
                        </a:rPr>
                        <a:t> </a:t>
                      </a:r>
                      <a:r>
                        <a:rPr lang="en-US" sz="2000" baseline="0" dirty="0" err="1" smtClean="0">
                          <a:latin typeface="Kruti Dev 010" pitchFamily="2" charset="0"/>
                        </a:rPr>
                        <a:t>jfookj</a:t>
                      </a:r>
                      <a:r>
                        <a:rPr lang="en-US" sz="2000" baseline="0" dirty="0" smtClean="0">
                          <a:latin typeface="Kruti Dev 010" pitchFamily="2" charset="0"/>
                        </a:rPr>
                        <a:t> </a:t>
                      </a:r>
                      <a:r>
                        <a:rPr lang="en-US" sz="2000" baseline="0" dirty="0" err="1" smtClean="0">
                          <a:latin typeface="Kruti Dev 010" pitchFamily="2" charset="0"/>
                        </a:rPr>
                        <a:t>dks</a:t>
                      </a:r>
                      <a:r>
                        <a:rPr lang="en-US" sz="2000" baseline="0" dirty="0" smtClean="0">
                          <a:latin typeface="Kruti Dev 010" pitchFamily="2" charset="0"/>
                        </a:rPr>
                        <a:t> </a:t>
                      </a:r>
                      <a:r>
                        <a:rPr lang="en-US" sz="2000" baseline="0" dirty="0" err="1" smtClean="0">
                          <a:latin typeface="Kruti Dev 010" pitchFamily="2" charset="0"/>
                        </a:rPr>
                        <a:t>ckxokuh</a:t>
                      </a:r>
                      <a:r>
                        <a:rPr lang="en-US" sz="2000" baseline="0" dirty="0" smtClean="0">
                          <a:latin typeface="Kruti Dev 010" pitchFamily="2" charset="0"/>
                        </a:rPr>
                        <a:t> </a:t>
                      </a:r>
                      <a:r>
                        <a:rPr lang="en-US" sz="2000" baseline="0" dirty="0" err="1" smtClean="0">
                          <a:latin typeface="Kruti Dev 010" pitchFamily="2" charset="0"/>
                        </a:rPr>
                        <a:t>djrs</a:t>
                      </a:r>
                      <a:r>
                        <a:rPr lang="en-US" sz="2000" baseline="0" dirty="0" smtClean="0">
                          <a:latin typeface="Kruti Dev 010" pitchFamily="2" charset="0"/>
                        </a:rPr>
                        <a:t> </a:t>
                      </a:r>
                      <a:r>
                        <a:rPr lang="en-US" sz="2000" baseline="0" dirty="0" err="1" smtClean="0">
                          <a:latin typeface="Kruti Dev 010" pitchFamily="2" charset="0"/>
                        </a:rPr>
                        <a:t>gSA</a:t>
                      </a:r>
                      <a:endParaRPr lang="en-US" sz="2000" dirty="0">
                        <a:latin typeface="Kruti Dev 010" pitchFamily="2" charset="0"/>
                      </a:endParaRPr>
                    </a:p>
                  </a:txBody>
                  <a:tcPr/>
                </a:tc>
                <a:tc>
                  <a:txBody>
                    <a:bodyPr/>
                    <a:lstStyle/>
                    <a:p>
                      <a:r>
                        <a:rPr lang="en-US" sz="2800" b="1" dirty="0" smtClean="0">
                          <a:latin typeface="+mj-lt"/>
                        </a:rPr>
                        <a:t>My father</a:t>
                      </a:r>
                      <a:r>
                        <a:rPr lang="en-US" sz="2800" b="1" baseline="0" dirty="0" smtClean="0">
                          <a:latin typeface="+mj-lt"/>
                        </a:rPr>
                        <a:t> do gardening on Sunday. </a:t>
                      </a:r>
                      <a:endParaRPr lang="en-US" sz="2800" b="1" dirty="0">
                        <a:latin typeface="+mj-lt"/>
                      </a:endParaRPr>
                    </a:p>
                  </a:txBody>
                  <a:tcPr/>
                </a:tc>
                <a:tc>
                  <a:txBody>
                    <a:bodyPr/>
                    <a:lstStyle/>
                    <a:p>
                      <a:r>
                        <a:rPr lang="en-US" sz="2000" dirty="0" smtClean="0"/>
                        <a:t>Mere pita </a:t>
                      </a:r>
                      <a:r>
                        <a:rPr lang="en-US" sz="2000" dirty="0" err="1" smtClean="0"/>
                        <a:t>raviwar</a:t>
                      </a:r>
                      <a:r>
                        <a:rPr lang="en-US" sz="2000" dirty="0" smtClean="0"/>
                        <a:t> </a:t>
                      </a:r>
                      <a:r>
                        <a:rPr lang="en-US" sz="2000" dirty="0" err="1" smtClean="0"/>
                        <a:t>ko</a:t>
                      </a:r>
                      <a:r>
                        <a:rPr lang="en-US" sz="2000" dirty="0" smtClean="0"/>
                        <a:t> </a:t>
                      </a:r>
                      <a:r>
                        <a:rPr lang="en-US" sz="2000" dirty="0" err="1" smtClean="0"/>
                        <a:t>bagwani</a:t>
                      </a:r>
                      <a:r>
                        <a:rPr lang="en-US" sz="2000" dirty="0" smtClean="0"/>
                        <a:t> </a:t>
                      </a:r>
                      <a:r>
                        <a:rPr lang="en-US" sz="2000" dirty="0" err="1" smtClean="0"/>
                        <a:t>karte</a:t>
                      </a:r>
                      <a:r>
                        <a:rPr lang="en-US" sz="2000" dirty="0" smtClean="0"/>
                        <a:t> </a:t>
                      </a:r>
                      <a:r>
                        <a:rPr lang="en-US" sz="2000" dirty="0" err="1" smtClean="0"/>
                        <a:t>hain</a:t>
                      </a:r>
                      <a:r>
                        <a:rPr lang="en-US" sz="2000" dirty="0" smtClean="0"/>
                        <a:t> </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 y="147083"/>
          <a:ext cx="9143999" cy="6482317"/>
        </p:xfrm>
        <a:graphic>
          <a:graphicData uri="http://schemas.openxmlformats.org/drawingml/2006/table">
            <a:tbl>
              <a:tblPr firstRow="1" bandRow="1">
                <a:tableStyleId>{7DF18680-E054-41AD-8BC1-D1AEF772440D}</a:tableStyleId>
              </a:tblPr>
              <a:tblGrid>
                <a:gridCol w="954156">
                  <a:extLst>
                    <a:ext uri="{9D8B030D-6E8A-4147-A177-3AD203B41FA5}">
                      <a16:colId xmlns:a16="http://schemas.microsoft.com/office/drawing/2014/main" val="20000"/>
                    </a:ext>
                  </a:extLst>
                </a:gridCol>
                <a:gridCol w="2782955">
                  <a:extLst>
                    <a:ext uri="{9D8B030D-6E8A-4147-A177-3AD203B41FA5}">
                      <a16:colId xmlns:a16="http://schemas.microsoft.com/office/drawing/2014/main" val="20001"/>
                    </a:ext>
                  </a:extLst>
                </a:gridCol>
                <a:gridCol w="2953342">
                  <a:extLst>
                    <a:ext uri="{9D8B030D-6E8A-4147-A177-3AD203B41FA5}">
                      <a16:colId xmlns:a16="http://schemas.microsoft.com/office/drawing/2014/main" val="20002"/>
                    </a:ext>
                  </a:extLst>
                </a:gridCol>
                <a:gridCol w="2453546">
                  <a:extLst>
                    <a:ext uri="{9D8B030D-6E8A-4147-A177-3AD203B41FA5}">
                      <a16:colId xmlns:a16="http://schemas.microsoft.com/office/drawing/2014/main" val="20003"/>
                    </a:ext>
                  </a:extLst>
                </a:gridCol>
              </a:tblGrid>
              <a:tr h="892975">
                <a:tc>
                  <a:txBody>
                    <a:bodyPr/>
                    <a:lstStyle/>
                    <a:p>
                      <a:r>
                        <a:rPr lang="hi-IN" sz="2400" dirty="0" smtClean="0"/>
                        <a:t>क्र </a:t>
                      </a:r>
                      <a:endParaRPr lang="en-US" sz="2400" b="0" dirty="0">
                        <a:latin typeface="Kruti Dev 010" pitchFamily="2" charset="0"/>
                      </a:endParaRPr>
                    </a:p>
                  </a:txBody>
                  <a:tcPr/>
                </a:tc>
                <a:tc>
                  <a:txBody>
                    <a:bodyPr/>
                    <a:lstStyle/>
                    <a:p>
                      <a:r>
                        <a:rPr lang="en-US" sz="2400" dirty="0" smtClean="0"/>
                        <a:t>In </a:t>
                      </a:r>
                      <a:r>
                        <a:rPr lang="hi-IN" sz="2400" dirty="0" smtClean="0"/>
                        <a:t>Hindi</a:t>
                      </a:r>
                      <a:endParaRPr lang="en-US" sz="2400" dirty="0">
                        <a:latin typeface="Calibri" pitchFamily="34" charset="0"/>
                        <a:cs typeface="Calibri" pitchFamily="34" charset="0"/>
                      </a:endParaRPr>
                    </a:p>
                  </a:txBody>
                  <a:tcPr/>
                </a:tc>
                <a:tc>
                  <a:txBody>
                    <a:bodyPr/>
                    <a:lstStyle/>
                    <a:p>
                      <a:r>
                        <a:rPr lang="en-US" sz="2400" dirty="0" smtClean="0"/>
                        <a:t>In English</a:t>
                      </a:r>
                      <a:r>
                        <a:rPr lang="en-US" sz="2400" baseline="0" dirty="0" smtClean="0"/>
                        <a:t> </a:t>
                      </a:r>
                      <a:r>
                        <a:rPr lang="en-US" sz="2400" dirty="0" smtClean="0"/>
                        <a:t> </a:t>
                      </a:r>
                      <a:endParaRPr lang="en-US" sz="2400" dirty="0">
                        <a:latin typeface="Calibri" pitchFamily="34" charset="0"/>
                        <a:cs typeface="Calibri" pitchFamily="34" charset="0"/>
                      </a:endParaRPr>
                    </a:p>
                  </a:txBody>
                  <a:tcPr/>
                </a:tc>
                <a:tc>
                  <a:txBody>
                    <a:bodyPr/>
                    <a:lstStyle/>
                    <a:p>
                      <a:r>
                        <a:rPr lang="en-US" sz="2400" dirty="0" smtClean="0"/>
                        <a:t>Hindi in Roman </a:t>
                      </a:r>
                      <a:endParaRPr lang="en-US" sz="2400" dirty="0"/>
                    </a:p>
                  </a:txBody>
                  <a:tcPr/>
                </a:tc>
                <a:extLst>
                  <a:ext uri="{0D108BD9-81ED-4DB2-BD59-A6C34878D82A}">
                    <a16:rowId xmlns:a16="http://schemas.microsoft.com/office/drawing/2014/main" val="10000"/>
                  </a:ext>
                </a:extLst>
              </a:tr>
              <a:tr h="1062174">
                <a:tc>
                  <a:txBody>
                    <a:bodyPr/>
                    <a:lstStyle/>
                    <a:p>
                      <a:r>
                        <a:rPr lang="en-US" sz="3200" b="1" dirty="0" smtClean="0">
                          <a:latin typeface="Kokila" pitchFamily="34" charset="0"/>
                          <a:cs typeface="Kokila" pitchFamily="34" charset="0"/>
                        </a:rPr>
                        <a:t>31</a:t>
                      </a:r>
                      <a:endParaRPr lang="en-US" sz="3200" b="1" dirty="0">
                        <a:solidFill>
                          <a:schemeClr val="tx1"/>
                        </a:solidFill>
                        <a:latin typeface="Kokila" pitchFamily="34" charset="0"/>
                        <a:cs typeface="Kokila" pitchFamily="34" charset="0"/>
                      </a:endParaRPr>
                    </a:p>
                  </a:txBody>
                  <a:tcPr/>
                </a:tc>
                <a:tc>
                  <a:txBody>
                    <a:bodyPr/>
                    <a:lstStyle/>
                    <a:p>
                      <a:r>
                        <a:rPr lang="en-US" sz="2000" dirty="0" err="1" smtClean="0">
                          <a:latin typeface="Kruti Dev 010" pitchFamily="2" charset="0"/>
                        </a:rPr>
                        <a:t>rqe</a:t>
                      </a:r>
                      <a:r>
                        <a:rPr lang="en-US" sz="2000" dirty="0" smtClean="0">
                          <a:latin typeface="Kruti Dev 010" pitchFamily="2" charset="0"/>
                        </a:rPr>
                        <a:t> </a:t>
                      </a:r>
                      <a:r>
                        <a:rPr lang="en-US" sz="2000" dirty="0" err="1" smtClean="0">
                          <a:latin typeface="Kruti Dev 010" pitchFamily="2" charset="0"/>
                        </a:rPr>
                        <a:t>dkSu</a:t>
                      </a:r>
                      <a:r>
                        <a:rPr lang="en-US" sz="2000" dirty="0" smtClean="0">
                          <a:latin typeface="Kruti Dev 010" pitchFamily="2" charset="0"/>
                        </a:rPr>
                        <a:t> </a:t>
                      </a:r>
                      <a:r>
                        <a:rPr lang="en-US" sz="2000" dirty="0" err="1" smtClean="0">
                          <a:latin typeface="Kruti Dev 010" pitchFamily="2" charset="0"/>
                        </a:rPr>
                        <a:t>ls</a:t>
                      </a:r>
                      <a:r>
                        <a:rPr lang="en-US" sz="2000" dirty="0" smtClean="0">
                          <a:latin typeface="Kruti Dev 010" pitchFamily="2" charset="0"/>
                        </a:rPr>
                        <a:t> </a:t>
                      </a:r>
                      <a:r>
                        <a:rPr lang="en-US" sz="2000" dirty="0" err="1" smtClean="0">
                          <a:latin typeface="Kruti Dev 010" pitchFamily="2" charset="0"/>
                        </a:rPr>
                        <a:t>Ldwy</a:t>
                      </a:r>
                      <a:r>
                        <a:rPr lang="en-US" sz="2000" dirty="0" smtClean="0">
                          <a:latin typeface="Kruti Dev 010" pitchFamily="2" charset="0"/>
                        </a:rPr>
                        <a:t> </a:t>
                      </a:r>
                      <a:r>
                        <a:rPr lang="en-US" sz="2000" dirty="0" err="1" smtClean="0">
                          <a:latin typeface="Kruti Dev 010" pitchFamily="2" charset="0"/>
                        </a:rPr>
                        <a:t>esa</a:t>
                      </a:r>
                      <a:r>
                        <a:rPr lang="en-US" sz="2000" dirty="0" smtClean="0">
                          <a:latin typeface="Kruti Dev 010" pitchFamily="2" charset="0"/>
                        </a:rPr>
                        <a:t> </a:t>
                      </a:r>
                      <a:r>
                        <a:rPr lang="en-US" sz="2000" dirty="0" err="1" smtClean="0">
                          <a:latin typeface="Kruti Dev 010" pitchFamily="2" charset="0"/>
                        </a:rPr>
                        <a:t>i</a:t>
                      </a:r>
                      <a:r>
                        <a:rPr lang="en-US" sz="2000" dirty="0" smtClean="0">
                          <a:latin typeface="Kruti Dev 010" pitchFamily="2" charset="0"/>
                        </a:rPr>
                        <a:t>&lt;</a:t>
                      </a:r>
                      <a:r>
                        <a:rPr lang="en-US" sz="2000" dirty="0" err="1" smtClean="0">
                          <a:latin typeface="Kruti Dev 010" pitchFamily="2" charset="0"/>
                        </a:rPr>
                        <a:t>rs@i</a:t>
                      </a:r>
                      <a:r>
                        <a:rPr lang="en-US" sz="2000" dirty="0" smtClean="0">
                          <a:latin typeface="Kruti Dev 010" pitchFamily="2" charset="0"/>
                        </a:rPr>
                        <a:t>&lt;</a:t>
                      </a:r>
                      <a:r>
                        <a:rPr lang="en-US" sz="2000" dirty="0" err="1" smtClean="0">
                          <a:latin typeface="Kruti Dev 010" pitchFamily="2" charset="0"/>
                        </a:rPr>
                        <a:t>rh</a:t>
                      </a:r>
                      <a:r>
                        <a:rPr lang="en-US" sz="2000" dirty="0" smtClean="0">
                          <a:latin typeface="Kruti Dev 010" pitchFamily="2" charset="0"/>
                        </a:rPr>
                        <a:t> </a:t>
                      </a:r>
                      <a:r>
                        <a:rPr lang="en-US" sz="2000" dirty="0" err="1" smtClean="0">
                          <a:latin typeface="Kruti Dev 010" pitchFamily="2" charset="0"/>
                        </a:rPr>
                        <a:t>gks</a:t>
                      </a:r>
                      <a:r>
                        <a:rPr lang="en-US" sz="2000" dirty="0" smtClean="0">
                          <a:latin typeface="Kruti Dev 010" pitchFamily="2" charset="0"/>
                        </a:rPr>
                        <a:t>\</a:t>
                      </a:r>
                      <a:endParaRPr lang="en-US" sz="2000" dirty="0">
                        <a:latin typeface="Kruti Dev 010" pitchFamily="2" charset="0"/>
                      </a:endParaRPr>
                    </a:p>
                  </a:txBody>
                  <a:tcPr/>
                </a:tc>
                <a:tc>
                  <a:txBody>
                    <a:bodyPr/>
                    <a:lstStyle/>
                    <a:p>
                      <a:r>
                        <a:rPr lang="en-US" sz="2000" b="1" dirty="0" smtClean="0">
                          <a:latin typeface="+mj-lt"/>
                        </a:rPr>
                        <a:t>In which</a:t>
                      </a:r>
                      <a:r>
                        <a:rPr lang="en-US" sz="2000" b="1" baseline="0" dirty="0" smtClean="0">
                          <a:latin typeface="+mj-lt"/>
                        </a:rPr>
                        <a:t> school do you read / study?</a:t>
                      </a:r>
                      <a:endParaRPr lang="en-US" sz="2000" b="1" dirty="0">
                        <a:latin typeface="+mj-lt"/>
                      </a:endParaRPr>
                    </a:p>
                  </a:txBody>
                  <a:tcPr/>
                </a:tc>
                <a:tc>
                  <a:txBody>
                    <a:bodyPr/>
                    <a:lstStyle/>
                    <a:p>
                      <a:r>
                        <a:rPr lang="en-US" sz="1800" dirty="0" err="1" smtClean="0">
                          <a:latin typeface="Calibri" pitchFamily="34" charset="0"/>
                          <a:cs typeface="Calibri" pitchFamily="34" charset="0"/>
                        </a:rPr>
                        <a:t>Tum</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kaun</a:t>
                      </a:r>
                      <a:r>
                        <a:rPr lang="en-US" sz="1800" dirty="0" smtClean="0">
                          <a:latin typeface="Calibri" pitchFamily="34" charset="0"/>
                          <a:cs typeface="Calibri" pitchFamily="34" charset="0"/>
                        </a:rPr>
                        <a:t> se school me </a:t>
                      </a:r>
                      <a:r>
                        <a:rPr lang="en-US" sz="1800" dirty="0" err="1" smtClean="0">
                          <a:latin typeface="Calibri" pitchFamily="34" charset="0"/>
                          <a:cs typeface="Calibri" pitchFamily="34" charset="0"/>
                        </a:rPr>
                        <a:t>padhte</a:t>
                      </a:r>
                      <a:r>
                        <a:rPr lang="en-US" sz="1800" dirty="0" smtClean="0">
                          <a:latin typeface="Calibri" pitchFamily="34" charset="0"/>
                          <a:cs typeface="Calibri" pitchFamily="34" charset="0"/>
                        </a:rPr>
                        <a:t>/</a:t>
                      </a:r>
                      <a:r>
                        <a:rPr lang="en-US" sz="1800" dirty="0" err="1" smtClean="0">
                          <a:latin typeface="Calibri" pitchFamily="34" charset="0"/>
                          <a:cs typeface="Calibri" pitchFamily="34" charset="0"/>
                        </a:rPr>
                        <a:t>padhti</a:t>
                      </a:r>
                      <a:r>
                        <a:rPr lang="en-US" sz="1800" dirty="0" smtClean="0">
                          <a:latin typeface="Calibri" pitchFamily="34" charset="0"/>
                          <a:cs typeface="Calibri" pitchFamily="34" charset="0"/>
                        </a:rPr>
                        <a:t> ho?</a:t>
                      </a:r>
                      <a:endParaRPr lang="en-US" sz="1800" dirty="0">
                        <a:latin typeface="Calibri" pitchFamily="34" charset="0"/>
                        <a:cs typeface="Calibri" pitchFamily="34" charset="0"/>
                      </a:endParaRPr>
                    </a:p>
                  </a:txBody>
                  <a:tcPr/>
                </a:tc>
                <a:extLst>
                  <a:ext uri="{0D108BD9-81ED-4DB2-BD59-A6C34878D82A}">
                    <a16:rowId xmlns:a16="http://schemas.microsoft.com/office/drawing/2014/main" val="10001"/>
                  </a:ext>
                </a:extLst>
              </a:tr>
              <a:tr h="1410625">
                <a:tc>
                  <a:txBody>
                    <a:bodyPr/>
                    <a:lstStyle/>
                    <a:p>
                      <a:r>
                        <a:rPr lang="en-IN" sz="3200" b="1" dirty="0" smtClean="0">
                          <a:latin typeface="Kokila" pitchFamily="34" charset="0"/>
                          <a:cs typeface="Kokila" pitchFamily="34" charset="0"/>
                        </a:rPr>
                        <a:t>32</a:t>
                      </a:r>
                      <a:endParaRPr lang="en-US" sz="3200" b="1" dirty="0">
                        <a:latin typeface="Kokila" pitchFamily="34" charset="0"/>
                        <a:cs typeface="Kokila" pitchFamily="34" charset="0"/>
                      </a:endParaRPr>
                    </a:p>
                  </a:txBody>
                  <a:tcPr/>
                </a:tc>
                <a:tc>
                  <a:txBody>
                    <a:bodyPr/>
                    <a:lstStyle/>
                    <a:p>
                      <a:r>
                        <a:rPr lang="en-US" sz="2000" dirty="0" err="1" smtClean="0">
                          <a:latin typeface="Kruti Dev 010" pitchFamily="2" charset="0"/>
                        </a:rPr>
                        <a:t>eSa</a:t>
                      </a:r>
                      <a:r>
                        <a:rPr lang="en-US" sz="2000" dirty="0" smtClean="0">
                          <a:latin typeface="Kruti Dev 010" pitchFamily="2" charset="0"/>
                        </a:rPr>
                        <a:t> </a:t>
                      </a:r>
                      <a:r>
                        <a:rPr lang="en-US" sz="2000" dirty="0" err="1" smtClean="0">
                          <a:latin typeface="Kruti Dev 010" pitchFamily="2" charset="0"/>
                        </a:rPr>
                        <a:t>ljnkj</a:t>
                      </a:r>
                      <a:r>
                        <a:rPr lang="en-US" sz="2000" dirty="0" smtClean="0">
                          <a:latin typeface="Kruti Dev 010" pitchFamily="2" charset="0"/>
                        </a:rPr>
                        <a:t> </a:t>
                      </a:r>
                      <a:r>
                        <a:rPr lang="en-US" sz="2000" dirty="0" err="1" smtClean="0">
                          <a:latin typeface="Kruti Dev 010" pitchFamily="2" charset="0"/>
                        </a:rPr>
                        <a:t>iVsy</a:t>
                      </a:r>
                      <a:r>
                        <a:rPr lang="en-US" sz="2000" dirty="0" smtClean="0">
                          <a:latin typeface="Kruti Dev 010" pitchFamily="2" charset="0"/>
                        </a:rPr>
                        <a:t> </a:t>
                      </a:r>
                      <a:r>
                        <a:rPr lang="en-US" sz="2000" dirty="0" err="1" smtClean="0">
                          <a:latin typeface="Kruti Dev 010" pitchFamily="2" charset="0"/>
                        </a:rPr>
                        <a:t>mPp</a:t>
                      </a:r>
                      <a:r>
                        <a:rPr lang="en-US" sz="2000" dirty="0" smtClean="0">
                          <a:latin typeface="Kruti Dev 010" pitchFamily="2" charset="0"/>
                        </a:rPr>
                        <a:t> </a:t>
                      </a:r>
                      <a:r>
                        <a:rPr lang="en-US" sz="2000" dirty="0" err="1" smtClean="0">
                          <a:latin typeface="Kruti Dev 010" pitchFamily="2" charset="0"/>
                        </a:rPr>
                        <a:t>ek</a:t>
                      </a:r>
                      <a:r>
                        <a:rPr lang="en-US" sz="2000" dirty="0" smtClean="0">
                          <a:latin typeface="Kruti Dev 010" pitchFamily="2" charset="0"/>
                        </a:rPr>
                        <a:t>/;fed </a:t>
                      </a:r>
                      <a:r>
                        <a:rPr lang="en-US" sz="2000" dirty="0" err="1" smtClean="0">
                          <a:latin typeface="Kruti Dev 010" pitchFamily="2" charset="0"/>
                        </a:rPr>
                        <a:t>fo|ky</a:t>
                      </a:r>
                      <a:r>
                        <a:rPr lang="en-US" sz="2000" dirty="0" smtClean="0">
                          <a:latin typeface="Kruti Dev 010" pitchFamily="2" charset="0"/>
                        </a:rPr>
                        <a:t>; </a:t>
                      </a:r>
                      <a:r>
                        <a:rPr lang="en-US" sz="2000" dirty="0" err="1" smtClean="0">
                          <a:latin typeface="Kruti Dev 010" pitchFamily="2" charset="0"/>
                        </a:rPr>
                        <a:t>esa</a:t>
                      </a:r>
                      <a:r>
                        <a:rPr lang="en-US" sz="2000" dirty="0" smtClean="0">
                          <a:latin typeface="Kruti Dev 010" pitchFamily="2" charset="0"/>
                        </a:rPr>
                        <a:t> </a:t>
                      </a:r>
                      <a:r>
                        <a:rPr lang="en-US" sz="2000" dirty="0" err="1" smtClean="0">
                          <a:latin typeface="Kruti Dev 010" pitchFamily="2" charset="0"/>
                        </a:rPr>
                        <a:t>i</a:t>
                      </a:r>
                      <a:r>
                        <a:rPr lang="en-US" sz="2000" dirty="0" smtClean="0">
                          <a:latin typeface="Kruti Dev 010" pitchFamily="2" charset="0"/>
                        </a:rPr>
                        <a:t>&lt;+</a:t>
                      </a:r>
                      <a:r>
                        <a:rPr lang="en-US" sz="2000" dirty="0" err="1" smtClean="0">
                          <a:latin typeface="Kruti Dev 010" pitchFamily="2" charset="0"/>
                        </a:rPr>
                        <a:t>rk@i</a:t>
                      </a:r>
                      <a:r>
                        <a:rPr lang="en-US" sz="2000" dirty="0" smtClean="0">
                          <a:latin typeface="Kruti Dev 010" pitchFamily="2" charset="0"/>
                        </a:rPr>
                        <a:t>&lt;+</a:t>
                      </a:r>
                      <a:r>
                        <a:rPr lang="en-US" sz="2000" dirty="0" err="1" smtClean="0">
                          <a:latin typeface="Kruti Dev 010" pitchFamily="2" charset="0"/>
                        </a:rPr>
                        <a:t>rh</a:t>
                      </a:r>
                      <a:r>
                        <a:rPr lang="en-US" sz="2000" baseline="0" dirty="0" smtClean="0">
                          <a:latin typeface="Kruti Dev 010" pitchFamily="2" charset="0"/>
                        </a:rPr>
                        <a:t> </a:t>
                      </a:r>
                      <a:r>
                        <a:rPr lang="en-US" sz="2000" baseline="0" dirty="0" err="1" smtClean="0">
                          <a:latin typeface="Kruti Dev 010" pitchFamily="2" charset="0"/>
                        </a:rPr>
                        <a:t>gwW</a:t>
                      </a:r>
                      <a:r>
                        <a:rPr lang="en-US" sz="2000" dirty="0" err="1" smtClean="0">
                          <a:latin typeface="Kruti Dev 010" pitchFamily="2" charset="0"/>
                        </a:rPr>
                        <a:t>A</a:t>
                      </a:r>
                      <a:endParaRPr lang="en-US" sz="2000" dirty="0">
                        <a:latin typeface="Kruti Dev 010" pitchFamily="2" charset="0"/>
                      </a:endParaRPr>
                    </a:p>
                  </a:txBody>
                  <a:tcPr/>
                </a:tc>
                <a:tc>
                  <a:txBody>
                    <a:bodyPr/>
                    <a:lstStyle/>
                    <a:p>
                      <a:r>
                        <a:rPr lang="en-US" sz="2000" b="1" dirty="0" smtClean="0">
                          <a:latin typeface="+mj-lt"/>
                        </a:rPr>
                        <a:t>I read/ study in </a:t>
                      </a:r>
                      <a:r>
                        <a:rPr lang="en-US" sz="2000" b="1" dirty="0" err="1" smtClean="0">
                          <a:latin typeface="+mj-lt"/>
                        </a:rPr>
                        <a:t>Sardar</a:t>
                      </a:r>
                      <a:r>
                        <a:rPr lang="en-US" sz="2000" b="1" dirty="0" smtClean="0">
                          <a:latin typeface="+mj-lt"/>
                        </a:rPr>
                        <a:t> Patel Higher secondary school.</a:t>
                      </a:r>
                      <a:r>
                        <a:rPr lang="en-US" sz="2000" b="1" baseline="0" dirty="0" smtClean="0">
                          <a:latin typeface="+mj-lt"/>
                        </a:rPr>
                        <a:t> </a:t>
                      </a:r>
                      <a:endParaRPr lang="en-US" sz="2000" b="1" dirty="0">
                        <a:latin typeface="+mj-lt"/>
                      </a:endParaRPr>
                    </a:p>
                  </a:txBody>
                  <a:tcPr/>
                </a:tc>
                <a:tc>
                  <a:txBody>
                    <a:bodyPr/>
                    <a:lstStyle/>
                    <a:p>
                      <a:r>
                        <a:rPr lang="en-US" sz="1800" dirty="0" smtClean="0">
                          <a:latin typeface="Calibri" pitchFamily="34" charset="0"/>
                          <a:cs typeface="Calibri" pitchFamily="34" charset="0"/>
                        </a:rPr>
                        <a:t>Main </a:t>
                      </a:r>
                      <a:r>
                        <a:rPr lang="en-US" sz="1800" dirty="0" err="1" smtClean="0">
                          <a:latin typeface="Calibri" pitchFamily="34" charset="0"/>
                          <a:cs typeface="Calibri" pitchFamily="34" charset="0"/>
                        </a:rPr>
                        <a:t>sardar</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patel</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uchch</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mandhymaik</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vidhyalaya</a:t>
                      </a:r>
                      <a:r>
                        <a:rPr lang="en-US" sz="1800" dirty="0" smtClean="0">
                          <a:latin typeface="Calibri" pitchFamily="34" charset="0"/>
                          <a:cs typeface="Calibri" pitchFamily="34" charset="0"/>
                        </a:rPr>
                        <a:t> me </a:t>
                      </a:r>
                      <a:r>
                        <a:rPr lang="en-US" sz="1800" dirty="0" err="1" smtClean="0">
                          <a:latin typeface="Calibri" pitchFamily="34" charset="0"/>
                          <a:cs typeface="Calibri" pitchFamily="34" charset="0"/>
                        </a:rPr>
                        <a:t>padhta</a:t>
                      </a:r>
                      <a:r>
                        <a:rPr lang="en-US" sz="1800" dirty="0" smtClean="0">
                          <a:latin typeface="Calibri" pitchFamily="34" charset="0"/>
                          <a:cs typeface="Calibri" pitchFamily="34" charset="0"/>
                        </a:rPr>
                        <a:t>/</a:t>
                      </a:r>
                      <a:r>
                        <a:rPr lang="en-US" sz="1800" dirty="0" err="1" smtClean="0">
                          <a:latin typeface="Calibri" pitchFamily="34" charset="0"/>
                          <a:cs typeface="Calibri" pitchFamily="34" charset="0"/>
                        </a:rPr>
                        <a:t>padhti</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hun</a:t>
                      </a:r>
                      <a:r>
                        <a:rPr lang="en-US" sz="1800" dirty="0" smtClean="0">
                          <a:latin typeface="Calibri" pitchFamily="34" charset="0"/>
                          <a:cs typeface="Calibri" pitchFamily="34" charset="0"/>
                        </a:rPr>
                        <a:t>.</a:t>
                      </a:r>
                      <a:endParaRPr lang="en-US" sz="1800" dirty="0">
                        <a:latin typeface="Calibri" pitchFamily="34" charset="0"/>
                        <a:cs typeface="Calibri" pitchFamily="34" charset="0"/>
                      </a:endParaRPr>
                    </a:p>
                  </a:txBody>
                  <a:tcPr/>
                </a:tc>
                <a:extLst>
                  <a:ext uri="{0D108BD9-81ED-4DB2-BD59-A6C34878D82A}">
                    <a16:rowId xmlns:a16="http://schemas.microsoft.com/office/drawing/2014/main" val="10002"/>
                  </a:ext>
                </a:extLst>
              </a:tr>
              <a:tr h="1062174">
                <a:tc>
                  <a:txBody>
                    <a:bodyPr/>
                    <a:lstStyle/>
                    <a:p>
                      <a:r>
                        <a:rPr lang="en-IN" sz="3200" b="1" dirty="0" smtClean="0">
                          <a:latin typeface="Kokila" pitchFamily="34" charset="0"/>
                          <a:cs typeface="Kokila" pitchFamily="34" charset="0"/>
                        </a:rPr>
                        <a:t>33</a:t>
                      </a:r>
                      <a:endParaRPr lang="en-US" sz="3200" b="1" dirty="0">
                        <a:latin typeface="Kokila" pitchFamily="34" charset="0"/>
                        <a:cs typeface="Kokila" pitchFamily="34" charset="0"/>
                      </a:endParaRPr>
                    </a:p>
                  </a:txBody>
                  <a:tcPr/>
                </a:tc>
                <a:tc>
                  <a:txBody>
                    <a:bodyPr/>
                    <a:lstStyle/>
                    <a:p>
                      <a:r>
                        <a:rPr lang="en-US" sz="2000" dirty="0" err="1" smtClean="0">
                          <a:latin typeface="Kruti Dev 010" pitchFamily="2" charset="0"/>
                        </a:rPr>
                        <a:t>rqEgkjs</a:t>
                      </a:r>
                      <a:r>
                        <a:rPr lang="en-US" sz="2000" dirty="0" smtClean="0">
                          <a:latin typeface="Kruti Dev 010" pitchFamily="2" charset="0"/>
                        </a:rPr>
                        <a:t> </a:t>
                      </a:r>
                      <a:r>
                        <a:rPr lang="en-US" sz="2000" dirty="0" err="1" smtClean="0">
                          <a:latin typeface="Kruti Dev 010" pitchFamily="2" charset="0"/>
                        </a:rPr>
                        <a:t>fo|ky</a:t>
                      </a:r>
                      <a:r>
                        <a:rPr lang="en-US" sz="2000" dirty="0" smtClean="0">
                          <a:latin typeface="Kruti Dev 010" pitchFamily="2" charset="0"/>
                        </a:rPr>
                        <a:t>; </a:t>
                      </a:r>
                      <a:r>
                        <a:rPr lang="en-US" sz="2000" dirty="0" err="1" smtClean="0">
                          <a:latin typeface="Kruti Dev 010" pitchFamily="2" charset="0"/>
                        </a:rPr>
                        <a:t>tkus</a:t>
                      </a:r>
                      <a:r>
                        <a:rPr lang="en-US" sz="2000" dirty="0" smtClean="0">
                          <a:latin typeface="Kruti Dev 010" pitchFamily="2" charset="0"/>
                        </a:rPr>
                        <a:t> </a:t>
                      </a:r>
                      <a:r>
                        <a:rPr lang="en-US" sz="2000" dirty="0" err="1" smtClean="0">
                          <a:latin typeface="Kruti Dev 010" pitchFamily="2" charset="0"/>
                        </a:rPr>
                        <a:t>dk</a:t>
                      </a:r>
                      <a:r>
                        <a:rPr lang="en-US" sz="2000" dirty="0" smtClean="0">
                          <a:latin typeface="Kruti Dev 010" pitchFamily="2" charset="0"/>
                        </a:rPr>
                        <a:t> le; </a:t>
                      </a:r>
                      <a:r>
                        <a:rPr lang="en-US" sz="2000" dirty="0" err="1" smtClean="0">
                          <a:latin typeface="Kruti Dev 010" pitchFamily="2" charset="0"/>
                        </a:rPr>
                        <a:t>D;k</a:t>
                      </a:r>
                      <a:r>
                        <a:rPr lang="en-US" sz="2000" baseline="0" dirty="0" smtClean="0">
                          <a:latin typeface="Kruti Dev 010" pitchFamily="2" charset="0"/>
                        </a:rPr>
                        <a:t> </a:t>
                      </a:r>
                      <a:r>
                        <a:rPr lang="en-US" sz="2000" baseline="0" dirty="0" err="1" smtClean="0">
                          <a:latin typeface="Kruti Dev 010" pitchFamily="2" charset="0"/>
                        </a:rPr>
                        <a:t>gS</a:t>
                      </a:r>
                      <a:r>
                        <a:rPr lang="en-US" sz="2000" baseline="0" dirty="0" smtClean="0">
                          <a:latin typeface="Kruti Dev 010" pitchFamily="2" charset="0"/>
                        </a:rPr>
                        <a:t> </a:t>
                      </a:r>
                      <a:r>
                        <a:rPr lang="en-US" sz="2000" dirty="0" smtClean="0">
                          <a:latin typeface="Kruti Dev 010" pitchFamily="2" charset="0"/>
                        </a:rPr>
                        <a:t>\</a:t>
                      </a:r>
                      <a:endParaRPr lang="en-US" sz="2000" dirty="0">
                        <a:latin typeface="Kruti Dev 010" pitchFamily="2" charset="0"/>
                      </a:endParaRPr>
                    </a:p>
                  </a:txBody>
                  <a:tcPr/>
                </a:tc>
                <a:tc>
                  <a:txBody>
                    <a:bodyPr/>
                    <a:lstStyle/>
                    <a:p>
                      <a:r>
                        <a:rPr lang="en-US" sz="2000" b="1" dirty="0" smtClean="0">
                          <a:latin typeface="+mj-lt"/>
                        </a:rPr>
                        <a:t>At what time you go to school?</a:t>
                      </a:r>
                      <a:endParaRPr lang="en-US" sz="2000" b="1" dirty="0">
                        <a:latin typeface="+mj-lt"/>
                      </a:endParaRPr>
                    </a:p>
                  </a:txBody>
                  <a:tcPr/>
                </a:tc>
                <a:tc>
                  <a:txBody>
                    <a:bodyPr/>
                    <a:lstStyle/>
                    <a:p>
                      <a:r>
                        <a:rPr lang="en-US" sz="1800" dirty="0" err="1" smtClean="0"/>
                        <a:t>Tumahare</a:t>
                      </a:r>
                      <a:r>
                        <a:rPr lang="en-US" sz="1800" baseline="0" dirty="0" smtClean="0"/>
                        <a:t> </a:t>
                      </a:r>
                      <a:r>
                        <a:rPr lang="en-US" sz="1800" baseline="0" dirty="0" err="1" smtClean="0"/>
                        <a:t>vidhyalaya</a:t>
                      </a:r>
                      <a:r>
                        <a:rPr lang="en-US" sz="1800" baseline="0" dirty="0" smtClean="0"/>
                        <a:t> </a:t>
                      </a:r>
                      <a:r>
                        <a:rPr lang="en-US" sz="1800" baseline="0" dirty="0" err="1" smtClean="0"/>
                        <a:t>jane</a:t>
                      </a:r>
                      <a:r>
                        <a:rPr lang="en-US" sz="1800" baseline="0" dirty="0" smtClean="0"/>
                        <a:t> ka </a:t>
                      </a:r>
                      <a:r>
                        <a:rPr lang="en-US" sz="1800" baseline="0" dirty="0" err="1" smtClean="0"/>
                        <a:t>samaya</a:t>
                      </a:r>
                      <a:r>
                        <a:rPr lang="en-US" sz="1800" baseline="0" dirty="0" smtClean="0"/>
                        <a:t> </a:t>
                      </a:r>
                      <a:r>
                        <a:rPr lang="en-US" sz="1800" baseline="0" dirty="0" err="1" smtClean="0"/>
                        <a:t>kya</a:t>
                      </a:r>
                      <a:r>
                        <a:rPr lang="en-US" sz="1800" baseline="0" dirty="0" smtClean="0"/>
                        <a:t> </a:t>
                      </a:r>
                      <a:r>
                        <a:rPr lang="en-US" sz="1800" baseline="0" dirty="0" err="1" smtClean="0"/>
                        <a:t>hai</a:t>
                      </a:r>
                      <a:r>
                        <a:rPr lang="en-US" sz="1800" baseline="0" dirty="0" smtClean="0"/>
                        <a:t>?</a:t>
                      </a:r>
                      <a:endParaRPr lang="en-US" sz="1800" dirty="0"/>
                    </a:p>
                  </a:txBody>
                  <a:tcPr/>
                </a:tc>
                <a:extLst>
                  <a:ext uri="{0D108BD9-81ED-4DB2-BD59-A6C34878D82A}">
                    <a16:rowId xmlns:a16="http://schemas.microsoft.com/office/drawing/2014/main" val="10003"/>
                  </a:ext>
                </a:extLst>
              </a:tr>
              <a:tr h="1062174">
                <a:tc>
                  <a:txBody>
                    <a:bodyPr/>
                    <a:lstStyle/>
                    <a:p>
                      <a:r>
                        <a:rPr lang="en-IN" sz="3200" b="1" dirty="0" smtClean="0">
                          <a:latin typeface="Kokila" pitchFamily="34" charset="0"/>
                          <a:cs typeface="Kokila" pitchFamily="34" charset="0"/>
                        </a:rPr>
                        <a:t>34</a:t>
                      </a:r>
                      <a:endParaRPr lang="en-US" sz="3200" b="1" dirty="0">
                        <a:latin typeface="Kokila" pitchFamily="34" charset="0"/>
                        <a:cs typeface="Kokila" pitchFamily="34" charset="0"/>
                      </a:endParaRPr>
                    </a:p>
                  </a:txBody>
                  <a:tcPr/>
                </a:tc>
                <a:tc>
                  <a:txBody>
                    <a:bodyPr/>
                    <a:lstStyle/>
                    <a:p>
                      <a:r>
                        <a:rPr lang="en-US" sz="2000" dirty="0" err="1" smtClean="0">
                          <a:latin typeface="Kruti Dev 010" pitchFamily="2" charset="0"/>
                        </a:rPr>
                        <a:t>rqEgkjh</a:t>
                      </a:r>
                      <a:r>
                        <a:rPr lang="en-US" sz="2000" baseline="0" dirty="0" smtClean="0">
                          <a:latin typeface="Kruti Dev 010" pitchFamily="2" charset="0"/>
                        </a:rPr>
                        <a:t> d{</a:t>
                      </a:r>
                      <a:r>
                        <a:rPr lang="en-US" sz="2000" baseline="0" dirty="0" err="1" smtClean="0">
                          <a:latin typeface="Kruti Dev 010" pitchFamily="2" charset="0"/>
                        </a:rPr>
                        <a:t>kk</a:t>
                      </a:r>
                      <a:r>
                        <a:rPr lang="en-US" sz="2000" baseline="0" dirty="0" smtClean="0">
                          <a:latin typeface="Kruti Dev 010" pitchFamily="2" charset="0"/>
                        </a:rPr>
                        <a:t> </a:t>
                      </a:r>
                      <a:r>
                        <a:rPr lang="en-US" sz="2000" baseline="0" dirty="0" err="1" smtClean="0">
                          <a:latin typeface="Kruti Dev 010" pitchFamily="2" charset="0"/>
                        </a:rPr>
                        <a:t>esa</a:t>
                      </a:r>
                      <a:r>
                        <a:rPr lang="en-US" sz="2000" baseline="0" dirty="0" smtClean="0">
                          <a:latin typeface="Kruti Dev 010" pitchFamily="2" charset="0"/>
                        </a:rPr>
                        <a:t> </a:t>
                      </a:r>
                      <a:r>
                        <a:rPr lang="en-US" sz="2000" baseline="0" dirty="0" err="1" smtClean="0">
                          <a:latin typeface="Kruti Dev 010" pitchFamily="2" charset="0"/>
                        </a:rPr>
                        <a:t>fdrus</a:t>
                      </a:r>
                      <a:r>
                        <a:rPr lang="en-US" sz="2000" baseline="0" dirty="0" smtClean="0">
                          <a:latin typeface="Kruti Dev 010" pitchFamily="2" charset="0"/>
                        </a:rPr>
                        <a:t> </a:t>
                      </a:r>
                      <a:r>
                        <a:rPr lang="en-US" sz="2000" baseline="0" dirty="0" err="1" smtClean="0">
                          <a:latin typeface="Kruti Dev 010" pitchFamily="2" charset="0"/>
                        </a:rPr>
                        <a:t>Nk</a:t>
                      </a:r>
                      <a:r>
                        <a:rPr lang="en-US" sz="2000" baseline="0" dirty="0" smtClean="0">
                          <a:latin typeface="Kruti Dev 010" pitchFamily="2" charset="0"/>
                        </a:rPr>
                        <a:t>=&amp;</a:t>
                      </a:r>
                      <a:r>
                        <a:rPr lang="en-US" sz="2000" baseline="0" dirty="0" err="1" smtClean="0">
                          <a:latin typeface="Kruti Dev 010" pitchFamily="2" charset="0"/>
                        </a:rPr>
                        <a:t>Nk</a:t>
                      </a:r>
                      <a:r>
                        <a:rPr lang="en-US" sz="2000" baseline="0" dirty="0" smtClean="0">
                          <a:latin typeface="Kruti Dev 010" pitchFamily="2" charset="0"/>
                        </a:rPr>
                        <a:t>=</a:t>
                      </a:r>
                      <a:r>
                        <a:rPr lang="en-US" sz="2000" baseline="0" dirty="0" err="1" smtClean="0">
                          <a:latin typeface="Kruti Dev 010" pitchFamily="2" charset="0"/>
                        </a:rPr>
                        <a:t>k,a</a:t>
                      </a:r>
                      <a:r>
                        <a:rPr lang="en-US" sz="2000" baseline="0" dirty="0" smtClean="0">
                          <a:latin typeface="Kruti Dev 010" pitchFamily="2" charset="0"/>
                        </a:rPr>
                        <a:t> </a:t>
                      </a:r>
                      <a:r>
                        <a:rPr lang="en-US" sz="2000" baseline="0" dirty="0" err="1" smtClean="0">
                          <a:latin typeface="Kruti Dev 010" pitchFamily="2" charset="0"/>
                        </a:rPr>
                        <a:t>gS</a:t>
                      </a:r>
                      <a:r>
                        <a:rPr lang="en-US" sz="2000" baseline="0" dirty="0" smtClean="0">
                          <a:latin typeface="Kruti Dev 010" pitchFamily="2" charset="0"/>
                        </a:rPr>
                        <a:t> </a:t>
                      </a:r>
                      <a:r>
                        <a:rPr lang="en-US" sz="2000" dirty="0" smtClean="0">
                          <a:latin typeface="Kruti Dev 010" pitchFamily="2" charset="0"/>
                        </a:rPr>
                        <a:t>\</a:t>
                      </a:r>
                      <a:endParaRPr lang="en-US" sz="2000" dirty="0">
                        <a:latin typeface="Kruti Dev 010" pitchFamily="2" charset="0"/>
                      </a:endParaRPr>
                    </a:p>
                  </a:txBody>
                  <a:tcPr/>
                </a:tc>
                <a:tc>
                  <a:txBody>
                    <a:bodyPr/>
                    <a:lstStyle/>
                    <a:p>
                      <a:r>
                        <a:rPr lang="en-US" sz="2000" b="1" dirty="0" smtClean="0">
                          <a:latin typeface="+mj-lt"/>
                        </a:rPr>
                        <a:t>How many students are in your class?</a:t>
                      </a:r>
                      <a:endParaRPr lang="en-US" sz="2000" b="1" dirty="0">
                        <a:latin typeface="+mj-lt"/>
                      </a:endParaRPr>
                    </a:p>
                  </a:txBody>
                  <a:tcPr/>
                </a:tc>
                <a:tc>
                  <a:txBody>
                    <a:bodyPr/>
                    <a:lstStyle/>
                    <a:p>
                      <a:r>
                        <a:rPr lang="en-US" sz="1800" dirty="0" err="1" smtClean="0"/>
                        <a:t>Tumhari</a:t>
                      </a:r>
                      <a:r>
                        <a:rPr lang="en-US" sz="1800" dirty="0" smtClean="0"/>
                        <a:t> </a:t>
                      </a:r>
                      <a:r>
                        <a:rPr lang="en-US" sz="1800" dirty="0" err="1" smtClean="0"/>
                        <a:t>kaksha</a:t>
                      </a:r>
                      <a:r>
                        <a:rPr lang="en-US" sz="1800" dirty="0" smtClean="0"/>
                        <a:t> me </a:t>
                      </a:r>
                      <a:r>
                        <a:rPr lang="en-US" sz="1800" dirty="0" err="1" smtClean="0"/>
                        <a:t>kitne</a:t>
                      </a:r>
                      <a:r>
                        <a:rPr lang="en-US" sz="1800" dirty="0" smtClean="0"/>
                        <a:t> </a:t>
                      </a:r>
                      <a:r>
                        <a:rPr lang="en-US" sz="1800" dirty="0" err="1" smtClean="0"/>
                        <a:t>chhatra-chhatrayen</a:t>
                      </a:r>
                      <a:r>
                        <a:rPr lang="en-US" sz="1800" baseline="0" dirty="0" smtClean="0"/>
                        <a:t> </a:t>
                      </a:r>
                      <a:r>
                        <a:rPr lang="en-US" sz="1800" baseline="0" dirty="0" err="1" smtClean="0"/>
                        <a:t>hain</a:t>
                      </a:r>
                      <a:r>
                        <a:rPr lang="en-US" sz="1800" baseline="0" dirty="0" smtClean="0"/>
                        <a:t>?</a:t>
                      </a:r>
                      <a:endParaRPr lang="en-US" sz="1800" dirty="0"/>
                    </a:p>
                  </a:txBody>
                  <a:tcPr/>
                </a:tc>
                <a:extLst>
                  <a:ext uri="{0D108BD9-81ED-4DB2-BD59-A6C34878D82A}">
                    <a16:rowId xmlns:a16="http://schemas.microsoft.com/office/drawing/2014/main" val="10004"/>
                  </a:ext>
                </a:extLst>
              </a:tr>
              <a:tr h="992195">
                <a:tc>
                  <a:txBody>
                    <a:bodyPr/>
                    <a:lstStyle/>
                    <a:p>
                      <a:r>
                        <a:rPr lang="en-IN" sz="3200" b="1" dirty="0" smtClean="0">
                          <a:latin typeface="Kokila" pitchFamily="34" charset="0"/>
                          <a:cs typeface="Kokila" pitchFamily="34" charset="0"/>
                        </a:rPr>
                        <a:t>35</a:t>
                      </a:r>
                      <a:endParaRPr lang="en-US" sz="3200" b="1" dirty="0">
                        <a:latin typeface="Kokila" pitchFamily="34" charset="0"/>
                        <a:cs typeface="Kokila" pitchFamily="34" charset="0"/>
                      </a:endParaRPr>
                    </a:p>
                  </a:txBody>
                  <a:tcPr/>
                </a:tc>
                <a:tc>
                  <a:txBody>
                    <a:bodyPr/>
                    <a:lstStyle/>
                    <a:p>
                      <a:r>
                        <a:rPr lang="en-US" sz="2000" dirty="0" err="1" smtClean="0">
                          <a:latin typeface="Kruti Dev 010" pitchFamily="2" charset="0"/>
                        </a:rPr>
                        <a:t>rqEgkjh</a:t>
                      </a:r>
                      <a:r>
                        <a:rPr lang="en-US" sz="2000" dirty="0" smtClean="0">
                          <a:latin typeface="Kruti Dev 010" pitchFamily="2" charset="0"/>
                        </a:rPr>
                        <a:t> d{</a:t>
                      </a:r>
                      <a:r>
                        <a:rPr lang="en-US" sz="2000" dirty="0" err="1" smtClean="0">
                          <a:latin typeface="Kruti Dev 010" pitchFamily="2" charset="0"/>
                        </a:rPr>
                        <a:t>kk</a:t>
                      </a:r>
                      <a:r>
                        <a:rPr lang="en-US" sz="2000" dirty="0" smtClean="0">
                          <a:latin typeface="Kruti Dev 010" pitchFamily="2" charset="0"/>
                        </a:rPr>
                        <a:t> v/;</a:t>
                      </a:r>
                      <a:r>
                        <a:rPr lang="en-US" sz="2000" dirty="0" err="1" smtClean="0">
                          <a:latin typeface="Kruti Dev 010" pitchFamily="2" charset="0"/>
                        </a:rPr>
                        <a:t>kfidk</a:t>
                      </a:r>
                      <a:r>
                        <a:rPr lang="en-US" sz="2000" dirty="0" smtClean="0">
                          <a:latin typeface="Kruti Dev 010" pitchFamily="2" charset="0"/>
                        </a:rPr>
                        <a:t> </a:t>
                      </a:r>
                      <a:r>
                        <a:rPr lang="en-US" sz="2000" dirty="0" err="1" smtClean="0">
                          <a:latin typeface="Kruti Dev 010" pitchFamily="2" charset="0"/>
                        </a:rPr>
                        <a:t>dk</a:t>
                      </a:r>
                      <a:r>
                        <a:rPr lang="en-US" sz="2000" dirty="0" smtClean="0">
                          <a:latin typeface="Kruti Dev 010" pitchFamily="2" charset="0"/>
                        </a:rPr>
                        <a:t> </a:t>
                      </a:r>
                      <a:r>
                        <a:rPr lang="en-US" sz="2000" dirty="0" err="1" smtClean="0">
                          <a:latin typeface="Kruti Dev 010" pitchFamily="2" charset="0"/>
                        </a:rPr>
                        <a:t>uke</a:t>
                      </a:r>
                      <a:r>
                        <a:rPr lang="en-US" sz="2000" baseline="0" dirty="0" smtClean="0">
                          <a:latin typeface="Kruti Dev 010" pitchFamily="2" charset="0"/>
                        </a:rPr>
                        <a:t> </a:t>
                      </a:r>
                      <a:r>
                        <a:rPr lang="en-US" sz="2000" baseline="0" dirty="0" err="1" smtClean="0">
                          <a:latin typeface="Kruti Dev 010" pitchFamily="2" charset="0"/>
                        </a:rPr>
                        <a:t>D;k</a:t>
                      </a:r>
                      <a:r>
                        <a:rPr lang="en-US" sz="2000" baseline="0" dirty="0" smtClean="0">
                          <a:latin typeface="Kruti Dev 010" pitchFamily="2" charset="0"/>
                        </a:rPr>
                        <a:t> </a:t>
                      </a:r>
                      <a:r>
                        <a:rPr lang="en-US" sz="2000" baseline="0" dirty="0" err="1" smtClean="0">
                          <a:latin typeface="Kruti Dev 010" pitchFamily="2" charset="0"/>
                        </a:rPr>
                        <a:t>gSA</a:t>
                      </a:r>
                      <a:r>
                        <a:rPr lang="en-US" sz="2000" dirty="0" smtClean="0">
                          <a:latin typeface="Kruti Dev 010" pitchFamily="2" charset="0"/>
                        </a:rPr>
                        <a:t>\</a:t>
                      </a:r>
                    </a:p>
                  </a:txBody>
                  <a:tcPr/>
                </a:tc>
                <a:tc>
                  <a:txBody>
                    <a:bodyPr/>
                    <a:lstStyle/>
                    <a:p>
                      <a:r>
                        <a:rPr lang="en-US" sz="2400" b="1" dirty="0" smtClean="0">
                          <a:latin typeface="+mj-lt"/>
                        </a:rPr>
                        <a:t>What is name of your class teacher?</a:t>
                      </a:r>
                      <a:endParaRPr lang="en-US" sz="2400" b="1" dirty="0">
                        <a:latin typeface="+mj-lt"/>
                      </a:endParaRPr>
                    </a:p>
                  </a:txBody>
                  <a:tcPr/>
                </a:tc>
                <a:tc>
                  <a:txBody>
                    <a:bodyPr/>
                    <a:lstStyle/>
                    <a:p>
                      <a:r>
                        <a:rPr lang="en-US" sz="1800" dirty="0" err="1" smtClean="0"/>
                        <a:t>Tumhari</a:t>
                      </a:r>
                      <a:r>
                        <a:rPr lang="en-US" sz="1800" dirty="0" smtClean="0"/>
                        <a:t> </a:t>
                      </a:r>
                      <a:r>
                        <a:rPr lang="en-US" sz="1800" dirty="0" err="1" smtClean="0"/>
                        <a:t>Kaksha</a:t>
                      </a:r>
                      <a:r>
                        <a:rPr lang="en-US" sz="1800" dirty="0" smtClean="0"/>
                        <a:t> </a:t>
                      </a:r>
                      <a:r>
                        <a:rPr lang="en-US" sz="1800" dirty="0" err="1" smtClean="0"/>
                        <a:t>adhyapika</a:t>
                      </a:r>
                      <a:r>
                        <a:rPr lang="en-US" sz="1800" dirty="0" smtClean="0"/>
                        <a:t> ka </a:t>
                      </a:r>
                      <a:r>
                        <a:rPr lang="en-US" sz="1800" dirty="0" err="1" smtClean="0"/>
                        <a:t>naam</a:t>
                      </a:r>
                      <a:r>
                        <a:rPr lang="en-US" sz="1800" dirty="0" smtClean="0"/>
                        <a:t> </a:t>
                      </a:r>
                      <a:r>
                        <a:rPr lang="en-US" sz="1800" dirty="0" err="1" smtClean="0"/>
                        <a:t>kya</a:t>
                      </a:r>
                      <a:r>
                        <a:rPr lang="en-US" sz="1800" dirty="0" smtClean="0"/>
                        <a:t> </a:t>
                      </a:r>
                      <a:r>
                        <a:rPr lang="en-US" sz="1800" dirty="0" err="1" smtClean="0"/>
                        <a:t>hai</a:t>
                      </a:r>
                      <a:r>
                        <a:rPr lang="en-US" sz="1800" dirty="0" smtClean="0"/>
                        <a:t>?</a:t>
                      </a:r>
                      <a:endParaRPr lang="en-US" sz="1800"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0" y="84367"/>
          <a:ext cx="9143999" cy="6697875"/>
        </p:xfrm>
        <a:graphic>
          <a:graphicData uri="http://schemas.openxmlformats.org/drawingml/2006/table">
            <a:tbl>
              <a:tblPr firstRow="1" bandRow="1">
                <a:tableStyleId>{7DF18680-E054-41AD-8BC1-D1AEF772440D}</a:tableStyleId>
              </a:tblPr>
              <a:tblGrid>
                <a:gridCol w="954157">
                  <a:extLst>
                    <a:ext uri="{9D8B030D-6E8A-4147-A177-3AD203B41FA5}">
                      <a16:colId xmlns:a16="http://schemas.microsoft.com/office/drawing/2014/main" val="20000"/>
                    </a:ext>
                  </a:extLst>
                </a:gridCol>
                <a:gridCol w="2782957">
                  <a:extLst>
                    <a:ext uri="{9D8B030D-6E8A-4147-A177-3AD203B41FA5}">
                      <a16:colId xmlns:a16="http://schemas.microsoft.com/office/drawing/2014/main" val="20001"/>
                    </a:ext>
                  </a:extLst>
                </a:gridCol>
                <a:gridCol w="2953341">
                  <a:extLst>
                    <a:ext uri="{9D8B030D-6E8A-4147-A177-3AD203B41FA5}">
                      <a16:colId xmlns:a16="http://schemas.microsoft.com/office/drawing/2014/main" val="20002"/>
                    </a:ext>
                  </a:extLst>
                </a:gridCol>
                <a:gridCol w="2453544">
                  <a:extLst>
                    <a:ext uri="{9D8B030D-6E8A-4147-A177-3AD203B41FA5}">
                      <a16:colId xmlns:a16="http://schemas.microsoft.com/office/drawing/2014/main" val="20003"/>
                    </a:ext>
                  </a:extLst>
                </a:gridCol>
              </a:tblGrid>
              <a:tr h="1149852">
                <a:tc>
                  <a:txBody>
                    <a:bodyPr/>
                    <a:lstStyle/>
                    <a:p>
                      <a:r>
                        <a:rPr lang="hi-IN" sz="2800" dirty="0" smtClean="0"/>
                        <a:t>क्र </a:t>
                      </a:r>
                      <a:endParaRPr lang="en-US" sz="280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982759">
                <a:tc>
                  <a:txBody>
                    <a:bodyPr/>
                    <a:lstStyle/>
                    <a:p>
                      <a:r>
                        <a:rPr lang="en-US" sz="2800" dirty="0" smtClean="0">
                          <a:latin typeface="Kokila" pitchFamily="34" charset="0"/>
                          <a:cs typeface="Kokila" pitchFamily="34" charset="0"/>
                        </a:rPr>
                        <a:t>36</a:t>
                      </a:r>
                      <a:endParaRPr lang="en-US" sz="2800" dirty="0">
                        <a:solidFill>
                          <a:schemeClr val="tx1"/>
                        </a:solidFill>
                        <a:latin typeface="Kokila" pitchFamily="34" charset="0"/>
                        <a:cs typeface="Kokila" pitchFamily="34" charset="0"/>
                      </a:endParaRPr>
                    </a:p>
                  </a:txBody>
                  <a:tcPr/>
                </a:tc>
                <a:tc>
                  <a:txBody>
                    <a:bodyPr/>
                    <a:lstStyle/>
                    <a:p>
                      <a:r>
                        <a:rPr lang="en-US" sz="2400" dirty="0" err="1" smtClean="0">
                          <a:latin typeface="Kruti Dev 010" pitchFamily="2" charset="0"/>
                        </a:rPr>
                        <a:t>esjs</a:t>
                      </a:r>
                      <a:r>
                        <a:rPr lang="en-US" sz="2400" dirty="0" smtClean="0">
                          <a:latin typeface="Kruti Dev 010" pitchFamily="2" charset="0"/>
                        </a:rPr>
                        <a:t> d{</a:t>
                      </a:r>
                      <a:r>
                        <a:rPr lang="en-US" sz="2400" dirty="0" err="1" smtClean="0">
                          <a:latin typeface="Kruti Dev 010" pitchFamily="2" charset="0"/>
                        </a:rPr>
                        <a:t>kk</a:t>
                      </a:r>
                      <a:r>
                        <a:rPr lang="en-US" sz="2400" dirty="0" smtClean="0">
                          <a:latin typeface="Kruti Dev 010" pitchFamily="2" charset="0"/>
                        </a:rPr>
                        <a:t> v/;</a:t>
                      </a:r>
                      <a:r>
                        <a:rPr lang="en-US" sz="2400" dirty="0" err="1" smtClean="0">
                          <a:latin typeface="Kruti Dev 010" pitchFamily="2" charset="0"/>
                        </a:rPr>
                        <a:t>kfidk</a:t>
                      </a:r>
                      <a:r>
                        <a:rPr lang="en-US" sz="2400" dirty="0" smtClean="0">
                          <a:latin typeface="Kruti Dev 010" pitchFamily="2" charset="0"/>
                        </a:rPr>
                        <a:t> </a:t>
                      </a:r>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uke</a:t>
                      </a:r>
                      <a:r>
                        <a:rPr lang="en-US" sz="2400" baseline="0" dirty="0" smtClean="0">
                          <a:latin typeface="Kruti Dev 010" pitchFamily="2" charset="0"/>
                        </a:rPr>
                        <a:t> </a:t>
                      </a:r>
                      <a:r>
                        <a:rPr lang="en-US" sz="2400" baseline="0" dirty="0" err="1" smtClean="0">
                          <a:latin typeface="Kruti Dev 010" pitchFamily="2" charset="0"/>
                        </a:rPr>
                        <a:t>jf'e</a:t>
                      </a:r>
                      <a:r>
                        <a:rPr lang="en-US" sz="2400" baseline="0" dirty="0" smtClean="0">
                          <a:latin typeface="Kruti Dev 010" pitchFamily="2" charset="0"/>
                        </a:rPr>
                        <a:t> </a:t>
                      </a:r>
                      <a:r>
                        <a:rPr lang="en-US" sz="2400" baseline="0" dirty="0" err="1" smtClean="0">
                          <a:latin typeface="Kruti Dev 010" pitchFamily="2" charset="0"/>
                        </a:rPr>
                        <a:t>nhnh</a:t>
                      </a:r>
                      <a:r>
                        <a:rPr lang="en-US" sz="2400" baseline="0" dirty="0" smtClean="0">
                          <a:latin typeface="Kruti Dev 010" pitchFamily="2" charset="0"/>
                        </a:rPr>
                        <a:t> </a:t>
                      </a:r>
                      <a:r>
                        <a:rPr lang="en-US" sz="2400" baseline="0" dirty="0" err="1" smtClean="0">
                          <a:latin typeface="Kruti Dev 010" pitchFamily="2" charset="0"/>
                        </a:rPr>
                        <a:t>gSA</a:t>
                      </a:r>
                      <a:endParaRPr lang="en-US" sz="2400" dirty="0">
                        <a:latin typeface="Kruti Dev 010" pitchFamily="2" charset="0"/>
                      </a:endParaRPr>
                    </a:p>
                  </a:txBody>
                  <a:tcPr/>
                </a:tc>
                <a:tc>
                  <a:txBody>
                    <a:bodyPr/>
                    <a:lstStyle/>
                    <a:p>
                      <a:r>
                        <a:rPr lang="en-US" sz="2400" b="1" dirty="0" smtClean="0">
                          <a:latin typeface="+mj-lt"/>
                        </a:rPr>
                        <a:t>Name of my</a:t>
                      </a:r>
                      <a:r>
                        <a:rPr lang="en-US" sz="2400" b="1" baseline="0" dirty="0" smtClean="0">
                          <a:latin typeface="+mj-lt"/>
                        </a:rPr>
                        <a:t> class teacher is </a:t>
                      </a:r>
                      <a:r>
                        <a:rPr lang="en-US" sz="2400" b="1" baseline="0" dirty="0" err="1" smtClean="0">
                          <a:latin typeface="+mj-lt"/>
                        </a:rPr>
                        <a:t>Rashmi</a:t>
                      </a:r>
                      <a:r>
                        <a:rPr lang="en-US" sz="2400" b="1" baseline="0" dirty="0" smtClean="0">
                          <a:latin typeface="+mj-lt"/>
                        </a:rPr>
                        <a:t> </a:t>
                      </a:r>
                      <a:r>
                        <a:rPr lang="en-US" sz="2400" b="1" baseline="0" dirty="0" err="1" smtClean="0">
                          <a:latin typeface="+mj-lt"/>
                        </a:rPr>
                        <a:t>Didi</a:t>
                      </a:r>
                      <a:r>
                        <a:rPr lang="en-US" sz="2400" b="1" baseline="0" dirty="0" smtClean="0">
                          <a:latin typeface="+mj-lt"/>
                        </a:rPr>
                        <a:t>.</a:t>
                      </a:r>
                      <a:endParaRPr lang="en-US" sz="2400" b="1" dirty="0">
                        <a:latin typeface="+mj-lt"/>
                      </a:endParaRPr>
                    </a:p>
                  </a:txBody>
                  <a:tcPr/>
                </a:tc>
                <a:tc>
                  <a:txBody>
                    <a:bodyPr/>
                    <a:lstStyle/>
                    <a:p>
                      <a:r>
                        <a:rPr lang="en-US" sz="2000" dirty="0" smtClean="0">
                          <a:latin typeface="Calibri" pitchFamily="34" charset="0"/>
                          <a:cs typeface="Calibri" pitchFamily="34" charset="0"/>
                        </a:rPr>
                        <a:t>Mere </a:t>
                      </a:r>
                      <a:r>
                        <a:rPr lang="en-US" sz="2000" dirty="0" err="1" smtClean="0">
                          <a:latin typeface="Calibri" pitchFamily="34" charset="0"/>
                          <a:cs typeface="Calibri" pitchFamily="34" charset="0"/>
                        </a:rPr>
                        <a:t>kaksha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adhyapika</a:t>
                      </a:r>
                      <a:r>
                        <a:rPr lang="en-US" sz="2000" dirty="0" smtClean="0">
                          <a:latin typeface="Calibri" pitchFamily="34" charset="0"/>
                          <a:cs typeface="Calibri" pitchFamily="34" charset="0"/>
                        </a:rPr>
                        <a:t> ka </a:t>
                      </a:r>
                      <a:r>
                        <a:rPr lang="en-US" sz="2000" dirty="0" err="1" smtClean="0">
                          <a:latin typeface="Calibri" pitchFamily="34" charset="0"/>
                          <a:cs typeface="Calibri" pitchFamily="34" charset="0"/>
                        </a:rPr>
                        <a:t>naam</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Rashmi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Didi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982759">
                <a:tc>
                  <a:txBody>
                    <a:bodyPr/>
                    <a:lstStyle/>
                    <a:p>
                      <a:r>
                        <a:rPr lang="en-IN" sz="2800" dirty="0" smtClean="0">
                          <a:latin typeface="Kokila" pitchFamily="34" charset="0"/>
                          <a:cs typeface="Kokila" pitchFamily="34" charset="0"/>
                        </a:rPr>
                        <a:t>37</a:t>
                      </a:r>
                      <a:endParaRPr lang="en-US" sz="2800" dirty="0">
                        <a:latin typeface="Kokila" pitchFamily="34" charset="0"/>
                        <a:cs typeface="Kokila" pitchFamily="34" charset="0"/>
                      </a:endParaRPr>
                    </a:p>
                  </a:txBody>
                  <a:tcPr/>
                </a:tc>
                <a:tc>
                  <a:txBody>
                    <a:bodyPr/>
                    <a:lstStyle/>
                    <a:p>
                      <a:r>
                        <a:rPr lang="en-US" sz="2400" dirty="0" err="1" smtClean="0">
                          <a:latin typeface="Kruti Dev 010" pitchFamily="2" charset="0"/>
                        </a:rPr>
                        <a:t>rqEgs</a:t>
                      </a:r>
                      <a:r>
                        <a:rPr lang="en-US" sz="2400" dirty="0" smtClean="0">
                          <a:latin typeface="Kruti Dev 010" pitchFamily="2" charset="0"/>
                        </a:rPr>
                        <a:t> </a:t>
                      </a:r>
                      <a:r>
                        <a:rPr lang="en-US" sz="2400" dirty="0" err="1" smtClean="0">
                          <a:latin typeface="Kruti Dev 010" pitchFamily="2" charset="0"/>
                        </a:rPr>
                        <a:t>dkSu</a:t>
                      </a:r>
                      <a:r>
                        <a:rPr lang="en-US" sz="2400" dirty="0" smtClean="0">
                          <a:latin typeface="Kruti Dev 010" pitchFamily="2" charset="0"/>
                        </a:rPr>
                        <a:t> </a:t>
                      </a:r>
                      <a:r>
                        <a:rPr lang="en-US" sz="2400" dirty="0" err="1" smtClean="0">
                          <a:latin typeface="Kruti Dev 010" pitchFamily="2" charset="0"/>
                        </a:rPr>
                        <a:t>dkSu</a:t>
                      </a:r>
                      <a:r>
                        <a:rPr lang="en-US" sz="2400" baseline="0" dirty="0" smtClean="0">
                          <a:latin typeface="Kruti Dev 010" pitchFamily="2" charset="0"/>
                        </a:rPr>
                        <a:t> </a:t>
                      </a:r>
                      <a:r>
                        <a:rPr lang="en-US" sz="2400" baseline="0" dirty="0" err="1" smtClean="0">
                          <a:latin typeface="Kruti Dev 010" pitchFamily="2" charset="0"/>
                        </a:rPr>
                        <a:t>ls</a:t>
                      </a:r>
                      <a:r>
                        <a:rPr lang="en-US" sz="2400" baseline="0" dirty="0" smtClean="0">
                          <a:latin typeface="Kruti Dev 010" pitchFamily="2" charset="0"/>
                        </a:rPr>
                        <a:t> </a:t>
                      </a:r>
                      <a:r>
                        <a:rPr lang="en-US" sz="2400" baseline="0" dirty="0" err="1" smtClean="0">
                          <a:latin typeface="Kruti Dev 010" pitchFamily="2" charset="0"/>
                        </a:rPr>
                        <a:t>fo’k</a:t>
                      </a:r>
                      <a:r>
                        <a:rPr lang="en-US" sz="2400" baseline="0" dirty="0" smtClean="0">
                          <a:latin typeface="Kruti Dev 010" pitchFamily="2" charset="0"/>
                        </a:rPr>
                        <a:t>; </a:t>
                      </a:r>
                      <a:r>
                        <a:rPr lang="en-US" sz="2400" baseline="0" dirty="0" err="1" smtClean="0">
                          <a:latin typeface="Kruti Dev 010" pitchFamily="2" charset="0"/>
                        </a:rPr>
                        <a:t>i</a:t>
                      </a:r>
                      <a:r>
                        <a:rPr lang="en-US" sz="2400" baseline="0" dirty="0" smtClean="0">
                          <a:latin typeface="Kruti Dev 010" pitchFamily="2" charset="0"/>
                        </a:rPr>
                        <a:t>&lt;+</a:t>
                      </a:r>
                      <a:r>
                        <a:rPr lang="en-US" sz="2400" baseline="0" dirty="0" err="1" smtClean="0">
                          <a:latin typeface="Kruti Dev 010" pitchFamily="2" charset="0"/>
                        </a:rPr>
                        <a:t>k;s</a:t>
                      </a:r>
                      <a:r>
                        <a:rPr lang="en-US" sz="2400" baseline="0" dirty="0" smtClean="0">
                          <a:latin typeface="Kruti Dev 010" pitchFamily="2" charset="0"/>
                        </a:rPr>
                        <a:t> </a:t>
                      </a:r>
                      <a:r>
                        <a:rPr lang="en-US" sz="2400" baseline="0" dirty="0" err="1" smtClean="0">
                          <a:latin typeface="Kruti Dev 010" pitchFamily="2" charset="0"/>
                        </a:rPr>
                        <a:t>tkrs</a:t>
                      </a:r>
                      <a:r>
                        <a:rPr lang="en-US" sz="2400" baseline="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 \</a:t>
                      </a:r>
                      <a:endParaRPr lang="en-US" sz="2400" dirty="0">
                        <a:latin typeface="Kruti Dev 010" pitchFamily="2" charset="0"/>
                      </a:endParaRPr>
                    </a:p>
                  </a:txBody>
                  <a:tcPr/>
                </a:tc>
                <a:tc>
                  <a:txBody>
                    <a:bodyPr/>
                    <a:lstStyle/>
                    <a:p>
                      <a:r>
                        <a:rPr lang="en-US" sz="2400" b="1" dirty="0" smtClean="0">
                          <a:latin typeface="+mj-lt"/>
                        </a:rPr>
                        <a:t>What subjects</a:t>
                      </a:r>
                      <a:r>
                        <a:rPr lang="en-US" sz="2400" b="1" baseline="0" dirty="0" smtClean="0">
                          <a:latin typeface="+mj-lt"/>
                        </a:rPr>
                        <a:t> are taught to you ?</a:t>
                      </a:r>
                      <a:endParaRPr lang="en-US" sz="2400" b="1" dirty="0">
                        <a:latin typeface="+mj-lt"/>
                      </a:endParaRPr>
                    </a:p>
                  </a:txBody>
                  <a:tcPr/>
                </a:tc>
                <a:tc>
                  <a:txBody>
                    <a:bodyPr/>
                    <a:lstStyle/>
                    <a:p>
                      <a:r>
                        <a:rPr lang="en-US" sz="2000" dirty="0" err="1" smtClean="0">
                          <a:latin typeface="Calibri" pitchFamily="34" charset="0"/>
                          <a:cs typeface="Calibri" pitchFamily="34" charset="0"/>
                        </a:rPr>
                        <a:t>Tumhe</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kaun</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kaun</a:t>
                      </a:r>
                      <a:r>
                        <a:rPr lang="en-US" sz="2000" baseline="0" dirty="0" smtClean="0">
                          <a:latin typeface="Calibri" pitchFamily="34" charset="0"/>
                          <a:cs typeface="Calibri" pitchFamily="34" charset="0"/>
                        </a:rPr>
                        <a:t> se </a:t>
                      </a:r>
                      <a:r>
                        <a:rPr lang="en-US" sz="2000" baseline="0" dirty="0" err="1" smtClean="0">
                          <a:latin typeface="Calibri" pitchFamily="34" charset="0"/>
                          <a:cs typeface="Calibri" pitchFamily="34" charset="0"/>
                        </a:rPr>
                        <a:t>vishay</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padhaye</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jate</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hain</a:t>
                      </a:r>
                      <a:r>
                        <a:rPr lang="en-US" sz="2000" baseline="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108017">
                <a:tc>
                  <a:txBody>
                    <a:bodyPr/>
                    <a:lstStyle/>
                    <a:p>
                      <a:r>
                        <a:rPr lang="en-IN" sz="2800" dirty="0" smtClean="0">
                          <a:latin typeface="Kokila" pitchFamily="34" charset="0"/>
                          <a:cs typeface="Kokila" pitchFamily="34" charset="0"/>
                        </a:rPr>
                        <a:t>38</a:t>
                      </a:r>
                      <a:endParaRPr lang="en-US" sz="2800" dirty="0">
                        <a:latin typeface="Kokila" pitchFamily="34" charset="0"/>
                        <a:cs typeface="Kokila" pitchFamily="34" charset="0"/>
                      </a:endParaRPr>
                    </a:p>
                  </a:txBody>
                  <a:tcPr/>
                </a:tc>
                <a:tc>
                  <a:txBody>
                    <a:bodyPr/>
                    <a:lstStyle/>
                    <a:p>
                      <a:r>
                        <a:rPr lang="en-US" sz="2400" dirty="0" err="1" smtClean="0">
                          <a:latin typeface="Kruti Dev 010" pitchFamily="2" charset="0"/>
                        </a:rPr>
                        <a:t>rqEgs</a:t>
                      </a:r>
                      <a:r>
                        <a:rPr lang="en-US" sz="2400" dirty="0" smtClean="0">
                          <a:latin typeface="Kruti Dev 010" pitchFamily="2" charset="0"/>
                        </a:rPr>
                        <a:t> </a:t>
                      </a:r>
                      <a:r>
                        <a:rPr lang="en-US" sz="2400" dirty="0" err="1" smtClean="0">
                          <a:latin typeface="Kruti Dev 010" pitchFamily="2" charset="0"/>
                        </a:rPr>
                        <a:t>dkSu</a:t>
                      </a:r>
                      <a:r>
                        <a:rPr lang="en-US" sz="2400" dirty="0" smtClean="0">
                          <a:latin typeface="Kruti Dev 010" pitchFamily="2" charset="0"/>
                        </a:rPr>
                        <a:t> </a:t>
                      </a:r>
                      <a:r>
                        <a:rPr lang="en-US" sz="2400" dirty="0" err="1" smtClean="0">
                          <a:latin typeface="Kruti Dev 010" pitchFamily="2" charset="0"/>
                        </a:rPr>
                        <a:t>dkSu</a:t>
                      </a:r>
                      <a:r>
                        <a:rPr lang="en-US" sz="2400" dirty="0" smtClean="0">
                          <a:latin typeface="Kruti Dev 010" pitchFamily="2" charset="0"/>
                        </a:rPr>
                        <a:t> </a:t>
                      </a:r>
                      <a:r>
                        <a:rPr lang="en-US" sz="2400" dirty="0" err="1" smtClean="0">
                          <a:latin typeface="Kruti Dev 010" pitchFamily="2" charset="0"/>
                        </a:rPr>
                        <a:t>ls</a:t>
                      </a:r>
                      <a:r>
                        <a:rPr lang="en-US" sz="2400" dirty="0" smtClean="0">
                          <a:latin typeface="Kruti Dev 010" pitchFamily="2" charset="0"/>
                        </a:rPr>
                        <a:t> [</a:t>
                      </a:r>
                      <a:r>
                        <a:rPr lang="en-US" sz="2400" dirty="0" err="1" smtClean="0">
                          <a:latin typeface="Kruti Dev 010" pitchFamily="2" charset="0"/>
                        </a:rPr>
                        <a:t>ksy</a:t>
                      </a:r>
                      <a:r>
                        <a:rPr lang="en-US" sz="2400" dirty="0" smtClean="0">
                          <a:latin typeface="Kruti Dev 010" pitchFamily="2" charset="0"/>
                        </a:rPr>
                        <a:t> [</a:t>
                      </a:r>
                      <a:r>
                        <a:rPr lang="en-US" sz="2400" dirty="0" err="1" smtClean="0">
                          <a:latin typeface="Kruti Dev 010" pitchFamily="2" charset="0"/>
                        </a:rPr>
                        <a:t>ksyk;s</a:t>
                      </a:r>
                      <a:r>
                        <a:rPr lang="en-US" sz="2400" dirty="0" smtClean="0">
                          <a:latin typeface="Kruti Dev 010" pitchFamily="2" charset="0"/>
                        </a:rPr>
                        <a:t> </a:t>
                      </a:r>
                      <a:r>
                        <a:rPr lang="en-US" sz="2400" dirty="0" err="1" smtClean="0">
                          <a:latin typeface="Kruti Dev 010" pitchFamily="2" charset="0"/>
                        </a:rPr>
                        <a:t>tkrs</a:t>
                      </a:r>
                      <a:r>
                        <a:rPr lang="en-US" sz="2400" dirty="0" smtClean="0">
                          <a:latin typeface="Kruti Dev 010" pitchFamily="2" charset="0"/>
                        </a:rPr>
                        <a:t> </a:t>
                      </a:r>
                      <a:r>
                        <a:rPr lang="en-US" sz="2400" dirty="0" err="1" smtClean="0">
                          <a:latin typeface="Kruti Dev 010" pitchFamily="2" charset="0"/>
                        </a:rPr>
                        <a:t>gSA</a:t>
                      </a:r>
                      <a:endParaRPr lang="en-US" sz="2400" dirty="0">
                        <a:latin typeface="Kruti Dev 010" pitchFamily="2" charset="0"/>
                      </a:endParaRPr>
                    </a:p>
                  </a:txBody>
                  <a:tcPr/>
                </a:tc>
                <a:tc>
                  <a:txBody>
                    <a:bodyPr/>
                    <a:lstStyle/>
                    <a:p>
                      <a:r>
                        <a:rPr lang="en-US" sz="2400" b="1" dirty="0" smtClean="0">
                          <a:latin typeface="+mj-lt"/>
                        </a:rPr>
                        <a:t>What games are played</a:t>
                      </a:r>
                      <a:r>
                        <a:rPr lang="en-US" sz="2400" b="1" baseline="0" dirty="0" smtClean="0">
                          <a:latin typeface="+mj-lt"/>
                        </a:rPr>
                        <a:t> to you ?</a:t>
                      </a:r>
                      <a:endParaRPr lang="en-US" sz="2400" b="1" dirty="0">
                        <a:latin typeface="+mj-lt"/>
                      </a:endParaRPr>
                    </a:p>
                  </a:txBody>
                  <a:tcPr/>
                </a:tc>
                <a:tc>
                  <a:txBody>
                    <a:bodyPr/>
                    <a:lstStyle/>
                    <a:p>
                      <a:r>
                        <a:rPr lang="en-US" sz="2000" dirty="0" err="1" smtClean="0"/>
                        <a:t>Tumhe</a:t>
                      </a:r>
                      <a:r>
                        <a:rPr lang="en-US" sz="2000" dirty="0" smtClean="0"/>
                        <a:t> </a:t>
                      </a:r>
                      <a:r>
                        <a:rPr lang="en-US" sz="2000" dirty="0" err="1" smtClean="0"/>
                        <a:t>Kaun</a:t>
                      </a:r>
                      <a:r>
                        <a:rPr lang="en-US" sz="2000" dirty="0" smtClean="0"/>
                        <a:t> </a:t>
                      </a:r>
                      <a:r>
                        <a:rPr lang="en-US" sz="2000" dirty="0" err="1" smtClean="0"/>
                        <a:t>kaunse</a:t>
                      </a:r>
                      <a:r>
                        <a:rPr lang="en-US" sz="2000" dirty="0" smtClean="0"/>
                        <a:t> </a:t>
                      </a:r>
                      <a:r>
                        <a:rPr lang="en-US" sz="2000" dirty="0" err="1" smtClean="0"/>
                        <a:t>khel</a:t>
                      </a:r>
                      <a:r>
                        <a:rPr lang="en-US" sz="2000" dirty="0" smtClean="0"/>
                        <a:t> </a:t>
                      </a:r>
                      <a:r>
                        <a:rPr lang="en-US" sz="2000" dirty="0" err="1" smtClean="0"/>
                        <a:t>khilaye</a:t>
                      </a:r>
                      <a:r>
                        <a:rPr lang="en-US" sz="2000" dirty="0" smtClean="0"/>
                        <a:t> </a:t>
                      </a:r>
                      <a:r>
                        <a:rPr lang="en-US" sz="2000" dirty="0" err="1" smtClean="0"/>
                        <a:t>jate</a:t>
                      </a:r>
                      <a:r>
                        <a:rPr lang="en-US" sz="2000" dirty="0" smtClean="0"/>
                        <a:t> </a:t>
                      </a:r>
                      <a:r>
                        <a:rPr lang="en-US" sz="2000" dirty="0" err="1" smtClean="0"/>
                        <a:t>hain</a:t>
                      </a:r>
                      <a:r>
                        <a:rPr lang="en-US" sz="2000" dirty="0" smtClean="0"/>
                        <a:t>?</a:t>
                      </a:r>
                      <a:endParaRPr lang="en-US" sz="2000" dirty="0"/>
                    </a:p>
                  </a:txBody>
                  <a:tcPr/>
                </a:tc>
                <a:extLst>
                  <a:ext uri="{0D108BD9-81ED-4DB2-BD59-A6C34878D82A}">
                    <a16:rowId xmlns:a16="http://schemas.microsoft.com/office/drawing/2014/main" val="10003"/>
                  </a:ext>
                </a:extLst>
              </a:tr>
              <a:tr h="1029888">
                <a:tc>
                  <a:txBody>
                    <a:bodyPr/>
                    <a:lstStyle/>
                    <a:p>
                      <a:r>
                        <a:rPr lang="en-IN" sz="2800" dirty="0" smtClean="0">
                          <a:latin typeface="Kokila" pitchFamily="34" charset="0"/>
                          <a:cs typeface="Kokila" pitchFamily="34" charset="0"/>
                        </a:rPr>
                        <a:t>39</a:t>
                      </a:r>
                      <a:endParaRPr lang="en-US" sz="2800" dirty="0">
                        <a:latin typeface="Kokila" pitchFamily="34" charset="0"/>
                        <a:cs typeface="Kokil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rqe</a:t>
                      </a:r>
                      <a:r>
                        <a:rPr lang="en-US" sz="2400" dirty="0" smtClean="0">
                          <a:latin typeface="Kruti Dev 010" pitchFamily="2" charset="0"/>
                        </a:rPr>
                        <a:t> </a:t>
                      </a:r>
                      <a:r>
                        <a:rPr lang="en-US" sz="2400" dirty="0" err="1" smtClean="0">
                          <a:latin typeface="Kruti Dev 010" pitchFamily="2" charset="0"/>
                        </a:rPr>
                        <a:t>lc</a:t>
                      </a:r>
                      <a:r>
                        <a:rPr lang="en-US" sz="2400" dirty="0" smtClean="0">
                          <a:latin typeface="Kruti Dev 010" pitchFamily="2" charset="0"/>
                        </a:rPr>
                        <a:t> </a:t>
                      </a:r>
                      <a:r>
                        <a:rPr lang="en-US" sz="2400" dirty="0" err="1" smtClean="0">
                          <a:latin typeface="Kruti Dev 010" pitchFamily="2" charset="0"/>
                        </a:rPr>
                        <a:t>feydj</a:t>
                      </a:r>
                      <a:r>
                        <a:rPr lang="en-US" sz="2400" dirty="0" smtClean="0">
                          <a:latin typeface="Kruti Dev 010" pitchFamily="2" charset="0"/>
                        </a:rPr>
                        <a:t> </a:t>
                      </a:r>
                      <a:r>
                        <a:rPr lang="en-US" sz="2400" dirty="0" err="1" smtClean="0">
                          <a:latin typeface="Kruti Dev 010" pitchFamily="2" charset="0"/>
                        </a:rPr>
                        <a:t>VhfQu</a:t>
                      </a:r>
                      <a:r>
                        <a:rPr lang="en-US" sz="2400" dirty="0" smtClean="0">
                          <a:latin typeface="Kruti Dev 010" pitchFamily="2" charset="0"/>
                        </a:rPr>
                        <a:t> [</a:t>
                      </a:r>
                      <a:r>
                        <a:rPr lang="en-US" sz="2400" dirty="0" err="1" smtClean="0">
                          <a:latin typeface="Kruti Dev 010" pitchFamily="2" charset="0"/>
                        </a:rPr>
                        <a:t>kkrs</a:t>
                      </a:r>
                      <a:r>
                        <a:rPr lang="en-US" sz="2400" baseline="0" dirty="0" smtClean="0">
                          <a:latin typeface="Kruti Dev 010" pitchFamily="2" charset="0"/>
                        </a:rPr>
                        <a:t> </a:t>
                      </a:r>
                      <a:r>
                        <a:rPr lang="en-US" sz="2400" baseline="0" dirty="0" err="1" smtClean="0">
                          <a:latin typeface="Kruti Dev 010" pitchFamily="2" charset="0"/>
                        </a:rPr>
                        <a:t>gks</a:t>
                      </a:r>
                      <a:r>
                        <a:rPr lang="en-US" sz="2400" baseline="0" dirty="0" smtClean="0">
                          <a:latin typeface="Kruti Dev 010" pitchFamily="2" charset="0"/>
                        </a:rPr>
                        <a:t> </a:t>
                      </a:r>
                      <a:r>
                        <a:rPr lang="en-US" sz="2400" dirty="0" smtClean="0">
                          <a:latin typeface="Kruti Dev 010" pitchFamily="2" charset="0"/>
                        </a:rPr>
                        <a:t>\</a:t>
                      </a:r>
                    </a:p>
                  </a:txBody>
                  <a:tcPr/>
                </a:tc>
                <a:tc>
                  <a:txBody>
                    <a:bodyPr/>
                    <a:lstStyle/>
                    <a:p>
                      <a:r>
                        <a:rPr lang="en-US" sz="2400" b="1" dirty="0" smtClean="0">
                          <a:latin typeface="+mj-lt"/>
                        </a:rPr>
                        <a:t>Do you</a:t>
                      </a:r>
                      <a:r>
                        <a:rPr lang="en-US" sz="2400" b="1" baseline="0" dirty="0" smtClean="0">
                          <a:latin typeface="+mj-lt"/>
                        </a:rPr>
                        <a:t> eat Tiffin together.</a:t>
                      </a:r>
                      <a:endParaRPr lang="en-US" sz="2400" b="1" dirty="0">
                        <a:latin typeface="+mj-lt"/>
                      </a:endParaRPr>
                    </a:p>
                  </a:txBody>
                  <a:tcPr/>
                </a:tc>
                <a:tc>
                  <a:txBody>
                    <a:bodyPr/>
                    <a:lstStyle/>
                    <a:p>
                      <a:r>
                        <a:rPr lang="en-US" sz="2000" dirty="0" err="1" smtClean="0"/>
                        <a:t>Kya</a:t>
                      </a:r>
                      <a:r>
                        <a:rPr lang="en-US" sz="2000" dirty="0" smtClean="0"/>
                        <a:t> </a:t>
                      </a:r>
                      <a:r>
                        <a:rPr lang="en-US" sz="2000" dirty="0" err="1" smtClean="0"/>
                        <a:t>tum</a:t>
                      </a:r>
                      <a:r>
                        <a:rPr lang="en-US" sz="2000" dirty="0" smtClean="0"/>
                        <a:t> </a:t>
                      </a:r>
                      <a:r>
                        <a:rPr lang="en-US" sz="2000" dirty="0" err="1" smtClean="0"/>
                        <a:t>sab</a:t>
                      </a:r>
                      <a:r>
                        <a:rPr lang="en-US" sz="2000" dirty="0" smtClean="0"/>
                        <a:t> </a:t>
                      </a:r>
                      <a:r>
                        <a:rPr lang="en-US" sz="2000" dirty="0" err="1" smtClean="0"/>
                        <a:t>milkar</a:t>
                      </a:r>
                      <a:r>
                        <a:rPr lang="en-US" sz="2000" baseline="0" dirty="0" smtClean="0"/>
                        <a:t> </a:t>
                      </a:r>
                      <a:r>
                        <a:rPr lang="en-US" sz="2000" baseline="0" dirty="0" err="1" smtClean="0"/>
                        <a:t>tiffin</a:t>
                      </a:r>
                      <a:r>
                        <a:rPr lang="en-US" sz="2000" baseline="0" dirty="0" smtClean="0"/>
                        <a:t> </a:t>
                      </a:r>
                      <a:r>
                        <a:rPr lang="en-US" sz="2000" baseline="0" dirty="0" err="1" smtClean="0"/>
                        <a:t>khate</a:t>
                      </a:r>
                      <a:r>
                        <a:rPr lang="en-US" sz="2000" baseline="0" dirty="0" smtClean="0"/>
                        <a:t> ho?</a:t>
                      </a:r>
                      <a:endParaRPr lang="en-US" sz="2000" dirty="0"/>
                    </a:p>
                  </a:txBody>
                  <a:tcPr/>
                </a:tc>
                <a:extLst>
                  <a:ext uri="{0D108BD9-81ED-4DB2-BD59-A6C34878D82A}">
                    <a16:rowId xmlns:a16="http://schemas.microsoft.com/office/drawing/2014/main" val="10004"/>
                  </a:ext>
                </a:extLst>
              </a:tr>
              <a:tr h="1215558">
                <a:tc>
                  <a:txBody>
                    <a:bodyPr/>
                    <a:lstStyle/>
                    <a:p>
                      <a:r>
                        <a:rPr lang="en-IN" sz="2800" dirty="0" smtClean="0">
                          <a:latin typeface="Kokila" pitchFamily="34" charset="0"/>
                          <a:cs typeface="Kokila" pitchFamily="34" charset="0"/>
                        </a:rPr>
                        <a:t>40</a:t>
                      </a:r>
                      <a:endParaRPr lang="en-US" sz="2800" dirty="0">
                        <a:latin typeface="Kokila" pitchFamily="34" charset="0"/>
                        <a:cs typeface="Kokila" pitchFamily="34" charset="0"/>
                      </a:endParaRPr>
                    </a:p>
                  </a:txBody>
                  <a:tcPr/>
                </a:tc>
                <a:tc>
                  <a:txBody>
                    <a:bodyPr/>
                    <a:lstStyle/>
                    <a:p>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rqEgkjs</a:t>
                      </a:r>
                      <a:r>
                        <a:rPr lang="en-US" sz="2400" dirty="0" smtClean="0">
                          <a:latin typeface="Kruti Dev 010" pitchFamily="2" charset="0"/>
                        </a:rPr>
                        <a:t> </a:t>
                      </a:r>
                      <a:r>
                        <a:rPr lang="en-US" sz="2400" dirty="0" err="1" smtClean="0">
                          <a:latin typeface="Kruti Dev 010" pitchFamily="2" charset="0"/>
                        </a:rPr>
                        <a:t>Ldwy</a:t>
                      </a:r>
                      <a:r>
                        <a:rPr lang="en-US" sz="2400" dirty="0" smtClean="0">
                          <a:latin typeface="Kruti Dev 010" pitchFamily="2" charset="0"/>
                        </a:rPr>
                        <a:t> </a:t>
                      </a: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LoPN</a:t>
                      </a:r>
                      <a:r>
                        <a:rPr lang="en-US" sz="2400" baseline="0" dirty="0" smtClean="0">
                          <a:latin typeface="Kruti Dev 010" pitchFamily="2" charset="0"/>
                        </a:rPr>
                        <a:t> '</a:t>
                      </a:r>
                      <a:r>
                        <a:rPr lang="en-US" sz="2400" baseline="0" dirty="0" err="1" smtClean="0">
                          <a:latin typeface="Kruti Dev 010" pitchFamily="2" charset="0"/>
                        </a:rPr>
                        <a:t>kkSpky</a:t>
                      </a:r>
                      <a:r>
                        <a:rPr lang="en-US" sz="2400" baseline="0" dirty="0" smtClean="0">
                          <a:latin typeface="Kruti Dev 010" pitchFamily="2" charset="0"/>
                        </a:rPr>
                        <a:t>; </a:t>
                      </a:r>
                      <a:r>
                        <a:rPr lang="en-US" sz="2400" baseline="0" dirty="0" err="1" smtClean="0">
                          <a:latin typeface="Kruti Dev 010" pitchFamily="2" charset="0"/>
                        </a:rPr>
                        <a:t>gS</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400" b="1" dirty="0" smtClean="0">
                          <a:latin typeface="+mj-lt"/>
                        </a:rPr>
                        <a:t>Do you</a:t>
                      </a:r>
                      <a:r>
                        <a:rPr lang="en-US" sz="2400" b="1" baseline="0" dirty="0" smtClean="0">
                          <a:latin typeface="+mj-lt"/>
                        </a:rPr>
                        <a:t> have clean toilet in your school ?</a:t>
                      </a:r>
                      <a:endParaRPr lang="en-US" sz="2400" b="1" dirty="0">
                        <a:latin typeface="+mj-lt"/>
                      </a:endParaRPr>
                    </a:p>
                  </a:txBody>
                  <a:tcPr/>
                </a:tc>
                <a:tc>
                  <a:txBody>
                    <a:bodyPr/>
                    <a:lstStyle/>
                    <a:p>
                      <a:r>
                        <a:rPr lang="en-US" sz="2000" dirty="0" err="1" smtClean="0"/>
                        <a:t>Kya</a:t>
                      </a:r>
                      <a:r>
                        <a:rPr lang="en-US" sz="2000" dirty="0" smtClean="0"/>
                        <a:t> </a:t>
                      </a:r>
                      <a:r>
                        <a:rPr lang="en-US" sz="2000" dirty="0" err="1" smtClean="0"/>
                        <a:t>tumhare</a:t>
                      </a:r>
                      <a:r>
                        <a:rPr lang="en-US" sz="2000" dirty="0" smtClean="0"/>
                        <a:t> school me </a:t>
                      </a:r>
                      <a:r>
                        <a:rPr lang="en-US" sz="2000" dirty="0" err="1" smtClean="0"/>
                        <a:t>swachchh</a:t>
                      </a:r>
                      <a:r>
                        <a:rPr lang="en-US" sz="2000" baseline="0" dirty="0" smtClean="0"/>
                        <a:t> </a:t>
                      </a:r>
                      <a:r>
                        <a:rPr lang="en-US" sz="2000" baseline="0" dirty="0" err="1" smtClean="0"/>
                        <a:t>shauchalaya</a:t>
                      </a:r>
                      <a:r>
                        <a:rPr lang="en-US" sz="2000" baseline="0" dirty="0" smtClean="0"/>
                        <a:t> </a:t>
                      </a:r>
                      <a:r>
                        <a:rPr lang="en-US" sz="2000" baseline="0" dirty="0" err="1" smtClean="0"/>
                        <a:t>hai</a:t>
                      </a:r>
                      <a:r>
                        <a:rPr lang="en-US" sz="2000" baseline="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52400" y="228600"/>
          <a:ext cx="8763002" cy="6512699"/>
        </p:xfrm>
        <a:graphic>
          <a:graphicData uri="http://schemas.openxmlformats.org/drawingml/2006/table">
            <a:tbl>
              <a:tblPr firstRow="1" bandRow="1">
                <a:tableStyleId>{7DF18680-E054-41AD-8BC1-D1AEF772440D}</a:tableStyleId>
              </a:tblPr>
              <a:tblGrid>
                <a:gridCol w="914400">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2906487">
                  <a:extLst>
                    <a:ext uri="{9D8B030D-6E8A-4147-A177-3AD203B41FA5}">
                      <a16:colId xmlns:a16="http://schemas.microsoft.com/office/drawing/2014/main" val="20002"/>
                    </a:ext>
                  </a:extLst>
                </a:gridCol>
                <a:gridCol w="2351315">
                  <a:extLst>
                    <a:ext uri="{9D8B030D-6E8A-4147-A177-3AD203B41FA5}">
                      <a16:colId xmlns:a16="http://schemas.microsoft.com/office/drawing/2014/main" val="20003"/>
                    </a:ext>
                  </a:extLst>
                </a:gridCol>
              </a:tblGrid>
              <a:tr h="1228706">
                <a:tc>
                  <a:txBody>
                    <a:bodyPr/>
                    <a:lstStyle/>
                    <a:p>
                      <a:r>
                        <a:rPr lang="hi-IN" sz="2800" dirty="0" smtClean="0"/>
                        <a:t>क्र </a:t>
                      </a:r>
                      <a:endParaRPr lang="en-US" sz="280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880411">
                <a:tc>
                  <a:txBody>
                    <a:bodyPr/>
                    <a:lstStyle/>
                    <a:p>
                      <a:r>
                        <a:rPr lang="en-US" sz="2800" dirty="0" smtClean="0"/>
                        <a:t>41</a:t>
                      </a:r>
                      <a:endParaRPr lang="en-US" sz="2800" dirty="0">
                        <a:solidFill>
                          <a:schemeClr val="tx1"/>
                        </a:solidFill>
                        <a:latin typeface="Kruti Dev 010" pitchFamily="2" charset="0"/>
                      </a:endParaRPr>
                    </a:p>
                  </a:txBody>
                  <a:tcPr/>
                </a:tc>
                <a:tc>
                  <a:txBody>
                    <a:bodyPr/>
                    <a:lstStyle/>
                    <a:p>
                      <a:r>
                        <a:rPr lang="en-US" sz="2400" dirty="0" err="1" smtClean="0">
                          <a:latin typeface="Kruti Dev 010" pitchFamily="2" charset="0"/>
                        </a:rPr>
                        <a:t>eS</a:t>
                      </a:r>
                      <a:r>
                        <a:rPr lang="en-US" sz="2400" dirty="0" smtClean="0">
                          <a:latin typeface="Kruti Dev 010" pitchFamily="2" charset="0"/>
                        </a:rPr>
                        <a:t> </a:t>
                      </a:r>
                      <a:r>
                        <a:rPr lang="en-US" sz="2400" dirty="0" err="1" smtClean="0">
                          <a:latin typeface="Kruti Dev 010" pitchFamily="2" charset="0"/>
                        </a:rPr>
                        <a:t>jkst</a:t>
                      </a:r>
                      <a:r>
                        <a:rPr lang="en-US" sz="2400" dirty="0" smtClean="0">
                          <a:latin typeface="Kruti Dev 010" pitchFamily="2" charset="0"/>
                        </a:rPr>
                        <a:t> </a:t>
                      </a:r>
                      <a:r>
                        <a:rPr lang="en-US" sz="2400" dirty="0" err="1" smtClean="0">
                          <a:latin typeface="Kruti Dev 010" pitchFamily="2" charset="0"/>
                        </a:rPr>
                        <a:t>eatu</a:t>
                      </a:r>
                      <a:r>
                        <a:rPr lang="en-US" sz="2400" dirty="0" smtClean="0">
                          <a:latin typeface="Kruti Dev 010" pitchFamily="2" charset="0"/>
                        </a:rPr>
                        <a:t> </a:t>
                      </a:r>
                      <a:r>
                        <a:rPr lang="en-US" sz="2400" dirty="0" err="1" smtClean="0">
                          <a:latin typeface="Kruti Dev 010" pitchFamily="2" charset="0"/>
                        </a:rPr>
                        <a:t>djrk</a:t>
                      </a:r>
                      <a:r>
                        <a:rPr lang="en-US" sz="2400" dirty="0" smtClean="0">
                          <a:latin typeface="Kruti Dev 010" pitchFamily="2" charset="0"/>
                        </a:rPr>
                        <a:t> </a:t>
                      </a:r>
                      <a:r>
                        <a:rPr lang="en-US" sz="2400" dirty="0" err="1" smtClean="0">
                          <a:latin typeface="Kruti Dev 010" pitchFamily="2" charset="0"/>
                        </a:rPr>
                        <a:t>gwW</a:t>
                      </a:r>
                      <a:r>
                        <a:rPr lang="en-US" sz="2400" baseline="0" dirty="0" err="1" smtClean="0">
                          <a:latin typeface="Kruti Dev 010" pitchFamily="2" charset="0"/>
                        </a:rPr>
                        <a:t>s</a:t>
                      </a:r>
                      <a:r>
                        <a:rPr lang="en-US" sz="2400" baseline="0" dirty="0" smtClean="0">
                          <a:latin typeface="Kruti Dev 010" pitchFamily="2" charset="0"/>
                        </a:rPr>
                        <a:t> A</a:t>
                      </a:r>
                      <a:endParaRPr lang="en-US" sz="2400" dirty="0">
                        <a:latin typeface="Kruti Dev 010" pitchFamily="2" charset="0"/>
                      </a:endParaRPr>
                    </a:p>
                  </a:txBody>
                  <a:tcPr/>
                </a:tc>
                <a:tc>
                  <a:txBody>
                    <a:bodyPr/>
                    <a:lstStyle/>
                    <a:p>
                      <a:r>
                        <a:rPr lang="en-US" sz="2400" b="0" dirty="0" smtClean="0">
                          <a:latin typeface="+mj-lt"/>
                        </a:rPr>
                        <a:t>Everyday</a:t>
                      </a:r>
                      <a:r>
                        <a:rPr lang="en-US" sz="2400" b="0" baseline="0" dirty="0" smtClean="0">
                          <a:latin typeface="+mj-lt"/>
                        </a:rPr>
                        <a:t> I brush my teeth. </a:t>
                      </a:r>
                      <a:endParaRPr lang="en-US" sz="2400" b="0" dirty="0">
                        <a:latin typeface="+mj-lt"/>
                      </a:endParaRPr>
                    </a:p>
                  </a:txBody>
                  <a:tcPr/>
                </a:tc>
                <a:tc>
                  <a:txBody>
                    <a:bodyPr/>
                    <a:lstStyle/>
                    <a:p>
                      <a:r>
                        <a:rPr lang="en-US" sz="2000" dirty="0" smtClean="0">
                          <a:latin typeface="Calibri" pitchFamily="34" charset="0"/>
                          <a:cs typeface="Calibri" pitchFamily="34" charset="0"/>
                        </a:rPr>
                        <a:t>Mai </a:t>
                      </a:r>
                      <a:r>
                        <a:rPr lang="en-US" sz="2000" dirty="0" err="1" smtClean="0">
                          <a:latin typeface="Calibri" pitchFamily="34" charset="0"/>
                          <a:cs typeface="Calibri" pitchFamily="34" charset="0"/>
                        </a:rPr>
                        <a:t>roj</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manjan</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karta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hun</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773507">
                <a:tc>
                  <a:txBody>
                    <a:bodyPr/>
                    <a:lstStyle/>
                    <a:p>
                      <a:r>
                        <a:rPr lang="en-IN" sz="2800" dirty="0" smtClean="0">
                          <a:latin typeface="Kruti Dev 010" pitchFamily="2" charset="0"/>
                        </a:rPr>
                        <a:t>42</a:t>
                      </a:r>
                      <a:endParaRPr lang="en-US" sz="2800" dirty="0">
                        <a:latin typeface="Kruti Dev 010" pitchFamily="2" charset="0"/>
                      </a:endParaRPr>
                    </a:p>
                  </a:txBody>
                  <a:tcPr/>
                </a:tc>
                <a:tc>
                  <a:txBody>
                    <a:bodyPr/>
                    <a:lstStyle/>
                    <a:p>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ugkdj</a:t>
                      </a:r>
                      <a:r>
                        <a:rPr lang="en-US" sz="2400" dirty="0" smtClean="0">
                          <a:latin typeface="Kruti Dev 010" pitchFamily="2" charset="0"/>
                        </a:rPr>
                        <a:t> </a:t>
                      </a:r>
                      <a:r>
                        <a:rPr lang="en-US" sz="2400" dirty="0" err="1" smtClean="0">
                          <a:latin typeface="Kruti Dev 010" pitchFamily="2" charset="0"/>
                        </a:rPr>
                        <a:t>fo|ky</a:t>
                      </a:r>
                      <a:r>
                        <a:rPr lang="en-US" sz="2400" dirty="0" smtClean="0">
                          <a:latin typeface="Kruti Dev 010" pitchFamily="2" charset="0"/>
                        </a:rPr>
                        <a:t>;</a:t>
                      </a:r>
                      <a:r>
                        <a:rPr lang="en-US" sz="2400" baseline="0" dirty="0" smtClean="0">
                          <a:latin typeface="Kruti Dev 010" pitchFamily="2" charset="0"/>
                        </a:rPr>
                        <a:t> </a:t>
                      </a:r>
                      <a:r>
                        <a:rPr lang="en-US" sz="2400" baseline="0" dirty="0" err="1" smtClean="0">
                          <a:latin typeface="Kruti Dev 010" pitchFamily="2" charset="0"/>
                        </a:rPr>
                        <a:t>tkrk</a:t>
                      </a:r>
                      <a:r>
                        <a:rPr lang="en-US" sz="2400" baseline="0" dirty="0" smtClean="0">
                          <a:latin typeface="Kruti Dev 010" pitchFamily="2" charset="0"/>
                        </a:rPr>
                        <a:t> </a:t>
                      </a:r>
                      <a:r>
                        <a:rPr lang="en-US" sz="2400" baseline="0" dirty="0" err="1" smtClean="0">
                          <a:latin typeface="Kruti Dev 010" pitchFamily="2" charset="0"/>
                        </a:rPr>
                        <a:t>gwWA</a:t>
                      </a:r>
                      <a:endParaRPr lang="en-US" sz="2400" dirty="0">
                        <a:latin typeface="Kruti Dev 010" pitchFamily="2" charset="0"/>
                      </a:endParaRPr>
                    </a:p>
                  </a:txBody>
                  <a:tcPr/>
                </a:tc>
                <a:tc>
                  <a:txBody>
                    <a:bodyPr/>
                    <a:lstStyle/>
                    <a:p>
                      <a:r>
                        <a:rPr lang="en-US" sz="2400" b="0" dirty="0" smtClean="0">
                          <a:latin typeface="+mj-lt"/>
                        </a:rPr>
                        <a:t>I do take bath before going to school.</a:t>
                      </a:r>
                      <a:endParaRPr lang="en-US" sz="2400" b="0" dirty="0">
                        <a:latin typeface="+mj-lt"/>
                      </a:endParaRPr>
                    </a:p>
                  </a:txBody>
                  <a:tcPr/>
                </a:tc>
                <a:tc>
                  <a:txBody>
                    <a:bodyPr/>
                    <a:lstStyle/>
                    <a:p>
                      <a:r>
                        <a:rPr lang="en-US" sz="2000" dirty="0" smtClean="0">
                          <a:latin typeface="Calibri" pitchFamily="34" charset="0"/>
                          <a:cs typeface="Calibri" pitchFamily="34" charset="0"/>
                        </a:rPr>
                        <a:t>Mai </a:t>
                      </a:r>
                      <a:r>
                        <a:rPr lang="en-US" sz="2000" dirty="0" err="1" smtClean="0">
                          <a:latin typeface="Calibri" pitchFamily="34" charset="0"/>
                          <a:cs typeface="Calibri" pitchFamily="34" charset="0"/>
                        </a:rPr>
                        <a:t>nahakar</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vidhyalaya</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jata</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hun</a:t>
                      </a:r>
                      <a:r>
                        <a:rPr lang="en-US" sz="2000" baseline="0" dirty="0" smtClean="0">
                          <a:latin typeface="Calibri" pitchFamily="34" charset="0"/>
                          <a:cs typeface="Calibri" pitchFamily="34" charset="0"/>
                        </a:rPr>
                        <a:t>.</a:t>
                      </a:r>
                    </a:p>
                  </a:txBody>
                  <a:tcPr/>
                </a:tc>
                <a:extLst>
                  <a:ext uri="{0D108BD9-81ED-4DB2-BD59-A6C34878D82A}">
                    <a16:rowId xmlns:a16="http://schemas.microsoft.com/office/drawing/2014/main" val="10002"/>
                  </a:ext>
                </a:extLst>
              </a:tr>
              <a:tr h="1184001">
                <a:tc>
                  <a:txBody>
                    <a:bodyPr/>
                    <a:lstStyle/>
                    <a:p>
                      <a:r>
                        <a:rPr lang="en-IN" sz="2800" dirty="0" smtClean="0">
                          <a:latin typeface="Kruti Dev 010" pitchFamily="2" charset="0"/>
                        </a:rPr>
                        <a:t>43</a:t>
                      </a:r>
                      <a:endParaRPr lang="en-US" sz="2800" dirty="0">
                        <a:latin typeface="Kruti Dev 010" pitchFamily="2" charset="0"/>
                      </a:endParaRPr>
                    </a:p>
                  </a:txBody>
                  <a:tcPr/>
                </a:tc>
                <a:tc>
                  <a:txBody>
                    <a:bodyPr/>
                    <a:lstStyle/>
                    <a:p>
                      <a:r>
                        <a:rPr lang="en-US" sz="2400" dirty="0" err="1" smtClean="0">
                          <a:latin typeface="Kruti Dev 010" pitchFamily="2" charset="0"/>
                        </a:rPr>
                        <a:t>eS</a:t>
                      </a:r>
                      <a:r>
                        <a:rPr lang="en-US" sz="2400" dirty="0" smtClean="0">
                          <a:latin typeface="Kruti Dev 010" pitchFamily="2" charset="0"/>
                        </a:rPr>
                        <a:t>- </a:t>
                      </a:r>
                      <a:r>
                        <a:rPr lang="en-US" sz="2400" dirty="0" err="1" smtClean="0">
                          <a:latin typeface="Kruti Dev 010" pitchFamily="2" charset="0"/>
                        </a:rPr>
                        <a:t>cM+ksa</a:t>
                      </a:r>
                      <a:r>
                        <a:rPr lang="en-US" sz="2400" dirty="0" smtClean="0">
                          <a:latin typeface="Kruti Dev 010" pitchFamily="2" charset="0"/>
                        </a:rPr>
                        <a:t> </a:t>
                      </a:r>
                      <a:r>
                        <a:rPr lang="en-US" sz="2400" dirty="0" err="1" smtClean="0">
                          <a:latin typeface="Kruti Dev 010" pitchFamily="2" charset="0"/>
                        </a:rPr>
                        <a:t>dks</a:t>
                      </a:r>
                      <a:r>
                        <a:rPr lang="en-US" sz="2400" dirty="0" smtClean="0">
                          <a:latin typeface="Kruti Dev 010" pitchFamily="2" charset="0"/>
                        </a:rPr>
                        <a:t> ç.kke </a:t>
                      </a:r>
                      <a:r>
                        <a:rPr lang="en-US" sz="2400" dirty="0" err="1" smtClean="0">
                          <a:latin typeface="Kruti Dev 010" pitchFamily="2" charset="0"/>
                        </a:rPr>
                        <a:t>dj</a:t>
                      </a:r>
                      <a:r>
                        <a:rPr lang="en-US" sz="2400" dirty="0" smtClean="0">
                          <a:latin typeface="Kruti Dev 010" pitchFamily="2" charset="0"/>
                        </a:rPr>
                        <a:t> </a:t>
                      </a:r>
                      <a:r>
                        <a:rPr lang="en-US" sz="2400" dirty="0" err="1" smtClean="0">
                          <a:latin typeface="Kruti Dev 010" pitchFamily="2" charset="0"/>
                        </a:rPr>
                        <a:t>fo|ky</a:t>
                      </a:r>
                      <a:r>
                        <a:rPr lang="en-US" sz="2400" dirty="0" smtClean="0">
                          <a:latin typeface="Kruti Dev 010" pitchFamily="2" charset="0"/>
                        </a:rPr>
                        <a:t>;</a:t>
                      </a:r>
                      <a:r>
                        <a:rPr lang="en-US" sz="2400" baseline="0" dirty="0" smtClean="0">
                          <a:latin typeface="Kruti Dev 010" pitchFamily="2" charset="0"/>
                        </a:rPr>
                        <a:t> </a:t>
                      </a:r>
                      <a:r>
                        <a:rPr lang="en-US" sz="2400" baseline="0" dirty="0" err="1" smtClean="0">
                          <a:latin typeface="Kruti Dev 010" pitchFamily="2" charset="0"/>
                        </a:rPr>
                        <a:t>vkrh</a:t>
                      </a:r>
                      <a:r>
                        <a:rPr lang="en-US" sz="2400" baseline="0" dirty="0" smtClean="0">
                          <a:latin typeface="Kruti Dev 010" pitchFamily="2" charset="0"/>
                        </a:rPr>
                        <a:t> </a:t>
                      </a:r>
                      <a:r>
                        <a:rPr lang="en-US" sz="2400" baseline="0" dirty="0" err="1" smtClean="0">
                          <a:latin typeface="Kruti Dev 010" pitchFamily="2" charset="0"/>
                        </a:rPr>
                        <a:t>gwWA</a:t>
                      </a:r>
                      <a:endParaRPr lang="en-US" sz="2400" dirty="0">
                        <a:latin typeface="Kruti Dev 010" pitchFamily="2" charset="0"/>
                      </a:endParaRPr>
                    </a:p>
                  </a:txBody>
                  <a:tcPr/>
                </a:tc>
                <a:tc>
                  <a:txBody>
                    <a:bodyPr/>
                    <a:lstStyle/>
                    <a:p>
                      <a:r>
                        <a:rPr lang="en-US" sz="2400" b="0" dirty="0" smtClean="0">
                          <a:latin typeface="+mj-lt"/>
                        </a:rPr>
                        <a:t>Before coming to school I salute my elders .</a:t>
                      </a:r>
                      <a:endParaRPr lang="en-US" sz="2400" b="0" dirty="0">
                        <a:latin typeface="+mj-lt"/>
                      </a:endParaRPr>
                    </a:p>
                  </a:txBody>
                  <a:tcPr/>
                </a:tc>
                <a:tc>
                  <a:txBody>
                    <a:bodyPr/>
                    <a:lstStyle/>
                    <a:p>
                      <a:r>
                        <a:rPr lang="en-US" sz="2000" dirty="0" smtClean="0"/>
                        <a:t>Mai </a:t>
                      </a:r>
                      <a:r>
                        <a:rPr lang="en-US" sz="2000" dirty="0" err="1" smtClean="0"/>
                        <a:t>badon</a:t>
                      </a:r>
                      <a:r>
                        <a:rPr lang="en-US" sz="2000" dirty="0" smtClean="0"/>
                        <a:t> </a:t>
                      </a:r>
                      <a:r>
                        <a:rPr lang="en-US" sz="2000" dirty="0" err="1" smtClean="0"/>
                        <a:t>ko</a:t>
                      </a:r>
                      <a:r>
                        <a:rPr lang="en-US" sz="2000" dirty="0" smtClean="0"/>
                        <a:t> </a:t>
                      </a:r>
                      <a:r>
                        <a:rPr lang="en-US" sz="2000" dirty="0" err="1" smtClean="0"/>
                        <a:t>pranam</a:t>
                      </a:r>
                      <a:r>
                        <a:rPr lang="en-US" sz="2000" baseline="0" dirty="0" smtClean="0"/>
                        <a:t> </a:t>
                      </a:r>
                      <a:r>
                        <a:rPr lang="en-US" sz="2000" baseline="0" dirty="0" err="1" smtClean="0"/>
                        <a:t>kar</a:t>
                      </a:r>
                      <a:r>
                        <a:rPr lang="en-US" sz="2000" baseline="0" dirty="0" smtClean="0"/>
                        <a:t> </a:t>
                      </a:r>
                      <a:r>
                        <a:rPr lang="en-US" sz="2000" baseline="0" dirty="0" err="1" smtClean="0"/>
                        <a:t>vidhyalaya</a:t>
                      </a:r>
                      <a:r>
                        <a:rPr lang="en-US" sz="2000" baseline="0" dirty="0" smtClean="0"/>
                        <a:t> </a:t>
                      </a:r>
                      <a:r>
                        <a:rPr lang="en-US" sz="2000" baseline="0" dirty="0" err="1" smtClean="0"/>
                        <a:t>aati</a:t>
                      </a:r>
                      <a:r>
                        <a:rPr lang="en-US" sz="2000" baseline="0" dirty="0" smtClean="0"/>
                        <a:t> </a:t>
                      </a:r>
                      <a:r>
                        <a:rPr lang="en-US" sz="2000" baseline="0" dirty="0" err="1" smtClean="0"/>
                        <a:t>hun</a:t>
                      </a:r>
                      <a:r>
                        <a:rPr lang="en-US" sz="2000" baseline="0" dirty="0" smtClean="0"/>
                        <a:t>.</a:t>
                      </a:r>
                      <a:endParaRPr lang="en-US" sz="2000" dirty="0"/>
                    </a:p>
                  </a:txBody>
                  <a:tcPr/>
                </a:tc>
                <a:extLst>
                  <a:ext uri="{0D108BD9-81ED-4DB2-BD59-A6C34878D82A}">
                    <a16:rowId xmlns:a16="http://schemas.microsoft.com/office/drawing/2014/main" val="10003"/>
                  </a:ext>
                </a:extLst>
              </a:tr>
              <a:tr h="1100514">
                <a:tc>
                  <a:txBody>
                    <a:bodyPr/>
                    <a:lstStyle/>
                    <a:p>
                      <a:r>
                        <a:rPr lang="en-IN" sz="2800" dirty="0" smtClean="0">
                          <a:latin typeface="Kruti Dev 010" pitchFamily="2" charset="0"/>
                        </a:rPr>
                        <a:t>44</a:t>
                      </a:r>
                      <a:endParaRPr lang="en-US" sz="2800" dirty="0">
                        <a:latin typeface="Kruti Dev 010" pitchFamily="2" charset="0"/>
                      </a:endParaRPr>
                    </a:p>
                  </a:txBody>
                  <a:tcPr/>
                </a:tc>
                <a:tc>
                  <a:txBody>
                    <a:bodyPr/>
                    <a:lstStyle/>
                    <a:p>
                      <a:r>
                        <a:rPr lang="en-US" sz="2400" baseline="0" dirty="0" smtClean="0">
                          <a:latin typeface="Kruti Dev 010" pitchFamily="2" charset="0"/>
                        </a:rPr>
                        <a:t>ns[</a:t>
                      </a:r>
                      <a:r>
                        <a:rPr lang="en-US" sz="2400" baseline="0" dirty="0" err="1" smtClean="0">
                          <a:latin typeface="Kruti Dev 010" pitchFamily="2" charset="0"/>
                        </a:rPr>
                        <a:t>kksa</a:t>
                      </a:r>
                      <a:r>
                        <a:rPr lang="en-US" sz="2400" baseline="0" dirty="0" smtClean="0">
                          <a:latin typeface="Kruti Dev 010" pitchFamily="2" charset="0"/>
                        </a:rPr>
                        <a:t> </a:t>
                      </a:r>
                      <a:r>
                        <a:rPr lang="en-US" sz="2400" baseline="0" dirty="0" err="1" smtClean="0">
                          <a:latin typeface="Kruti Dev 010" pitchFamily="2" charset="0"/>
                        </a:rPr>
                        <a:t>esjs</a:t>
                      </a:r>
                      <a:r>
                        <a:rPr lang="en-US" sz="2400" baseline="0" dirty="0" smtClean="0">
                          <a:latin typeface="Kruti Dev 010" pitchFamily="2" charset="0"/>
                        </a:rPr>
                        <a:t> </a:t>
                      </a:r>
                      <a:r>
                        <a:rPr lang="en-US" sz="2400" baseline="0" dirty="0" err="1" smtClean="0">
                          <a:latin typeface="Kruti Dev 010" pitchFamily="2" charset="0"/>
                        </a:rPr>
                        <a:t>uk</a:t>
                      </a:r>
                      <a:r>
                        <a:rPr lang="en-US" sz="2400" baseline="0" dirty="0" smtClean="0">
                          <a:latin typeface="Kruti Dev 010" pitchFamily="2" charset="0"/>
                        </a:rPr>
                        <a:t>[</a:t>
                      </a:r>
                      <a:r>
                        <a:rPr lang="en-US" sz="2400" baseline="0" dirty="0" err="1" smtClean="0">
                          <a:latin typeface="Kruti Dev 010" pitchFamily="2" charset="0"/>
                        </a:rPr>
                        <a:t>kwu</a:t>
                      </a:r>
                      <a:r>
                        <a:rPr lang="en-US" sz="2400" baseline="0" dirty="0" smtClean="0">
                          <a:latin typeface="Kruti Dev 010" pitchFamily="2" charset="0"/>
                        </a:rPr>
                        <a:t> </a:t>
                      </a:r>
                      <a:r>
                        <a:rPr lang="en-US" sz="2400" baseline="0" dirty="0" err="1" smtClean="0">
                          <a:latin typeface="Kruti Dev 010" pitchFamily="2" charset="0"/>
                        </a:rPr>
                        <a:t>Bhd</a:t>
                      </a:r>
                      <a:r>
                        <a:rPr lang="en-US" sz="2400" baseline="0" dirty="0" smtClean="0">
                          <a:latin typeface="Kruti Dev 010" pitchFamily="2" charset="0"/>
                        </a:rPr>
                        <a:t> </a:t>
                      </a:r>
                      <a:r>
                        <a:rPr lang="en-US" sz="2400" baseline="0" dirty="0" err="1" smtClean="0">
                          <a:latin typeface="Kruti Dev 010" pitchFamily="2" charset="0"/>
                        </a:rPr>
                        <a:t>ls</a:t>
                      </a:r>
                      <a:r>
                        <a:rPr lang="en-US" sz="2400" baseline="0" dirty="0" smtClean="0">
                          <a:latin typeface="Kruti Dev 010" pitchFamily="2" charset="0"/>
                        </a:rPr>
                        <a:t> </a:t>
                      </a:r>
                      <a:r>
                        <a:rPr lang="en-US" sz="2400" baseline="0" dirty="0" err="1" smtClean="0">
                          <a:latin typeface="Kruti Dev 010" pitchFamily="2" charset="0"/>
                        </a:rPr>
                        <a:t>dVs</a:t>
                      </a:r>
                      <a:r>
                        <a:rPr lang="en-US" sz="2400" baseline="0" dirty="0" smtClean="0">
                          <a:latin typeface="Kruti Dev 010" pitchFamily="2" charset="0"/>
                        </a:rPr>
                        <a:t> </a:t>
                      </a:r>
                      <a:r>
                        <a:rPr lang="en-US" sz="2400" baseline="0" dirty="0" err="1" smtClean="0">
                          <a:latin typeface="Kruti Dev 010" pitchFamily="2" charset="0"/>
                        </a:rPr>
                        <a:t>gSA</a:t>
                      </a:r>
                      <a:endParaRPr lang="en-US" sz="2400" dirty="0">
                        <a:latin typeface="Kruti Dev 010" pitchFamily="2"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0" kern="1200" dirty="0" smtClean="0">
                          <a:solidFill>
                            <a:schemeClr val="dk1"/>
                          </a:solidFill>
                          <a:latin typeface="+mn-lt"/>
                          <a:ea typeface="+mn-ea"/>
                          <a:cs typeface="+mn-cs"/>
                        </a:rPr>
                        <a:t>See, my</a:t>
                      </a:r>
                      <a:r>
                        <a:rPr kumimoji="0" lang="en-US" sz="2400" b="0" kern="1200" baseline="0" dirty="0" smtClean="0">
                          <a:solidFill>
                            <a:schemeClr val="dk1"/>
                          </a:solidFill>
                          <a:latin typeface="+mn-lt"/>
                          <a:ea typeface="+mn-ea"/>
                          <a:cs typeface="+mn-cs"/>
                        </a:rPr>
                        <a:t> nails are properly cut.</a:t>
                      </a:r>
                      <a:endParaRPr kumimoji="0" lang="en-US" sz="2400" b="0" kern="1200" dirty="0" smtClean="0">
                        <a:solidFill>
                          <a:schemeClr val="dk1"/>
                        </a:solidFill>
                        <a:latin typeface="+mn-lt"/>
                        <a:ea typeface="+mn-ea"/>
                        <a:cs typeface="+mn-cs"/>
                      </a:endParaRPr>
                    </a:p>
                    <a:p>
                      <a:endParaRPr lang="en-US" sz="2400" b="0" dirty="0">
                        <a:latin typeface="+mj-lt"/>
                      </a:endParaRPr>
                    </a:p>
                  </a:txBody>
                  <a:tcPr/>
                </a:tc>
                <a:tc>
                  <a:txBody>
                    <a:bodyPr/>
                    <a:lstStyle/>
                    <a:p>
                      <a:r>
                        <a:rPr lang="en-US" sz="2000" dirty="0" err="1" smtClean="0"/>
                        <a:t>Dekhon</a:t>
                      </a:r>
                      <a:r>
                        <a:rPr lang="en-US" sz="2000" dirty="0" smtClean="0"/>
                        <a:t>,</a:t>
                      </a:r>
                      <a:r>
                        <a:rPr lang="en-US" sz="2000" baseline="0" dirty="0" smtClean="0"/>
                        <a:t> mere </a:t>
                      </a:r>
                      <a:r>
                        <a:rPr lang="en-US" sz="2000" baseline="0" dirty="0" err="1" smtClean="0"/>
                        <a:t>nakhoon</a:t>
                      </a:r>
                      <a:r>
                        <a:rPr lang="en-US" sz="2000" baseline="0" dirty="0" smtClean="0"/>
                        <a:t> se </a:t>
                      </a:r>
                      <a:r>
                        <a:rPr lang="en-US" sz="2000" baseline="0" dirty="0" err="1" smtClean="0"/>
                        <a:t>thek</a:t>
                      </a:r>
                      <a:r>
                        <a:rPr lang="en-US" sz="2000" baseline="0" dirty="0" smtClean="0"/>
                        <a:t> se </a:t>
                      </a:r>
                      <a:r>
                        <a:rPr lang="en-US" sz="2000" baseline="0" dirty="0" err="1" smtClean="0"/>
                        <a:t>kate</a:t>
                      </a:r>
                      <a:r>
                        <a:rPr lang="en-US" sz="2000" baseline="0" dirty="0" smtClean="0"/>
                        <a:t> </a:t>
                      </a:r>
                      <a:r>
                        <a:rPr lang="en-US" sz="2000" baseline="0" dirty="0" err="1" smtClean="0"/>
                        <a:t>hain</a:t>
                      </a:r>
                      <a:r>
                        <a:rPr lang="en-US" sz="2000" baseline="0" dirty="0" smtClean="0"/>
                        <a:t>.</a:t>
                      </a:r>
                      <a:endParaRPr lang="en-US" sz="2000" dirty="0"/>
                    </a:p>
                  </a:txBody>
                  <a:tcPr/>
                </a:tc>
                <a:extLst>
                  <a:ext uri="{0D108BD9-81ED-4DB2-BD59-A6C34878D82A}">
                    <a16:rowId xmlns:a16="http://schemas.microsoft.com/office/drawing/2014/main" val="10004"/>
                  </a:ext>
                </a:extLst>
              </a:tr>
              <a:tr h="1081262">
                <a:tc>
                  <a:txBody>
                    <a:bodyPr/>
                    <a:lstStyle/>
                    <a:p>
                      <a:r>
                        <a:rPr lang="en-IN" sz="2800" dirty="0" smtClean="0">
                          <a:latin typeface="Kruti Dev 010" pitchFamily="2" charset="0"/>
                        </a:rPr>
                        <a:t>45</a:t>
                      </a:r>
                      <a:endParaRPr lang="en-US" sz="2800" dirty="0">
                        <a:latin typeface="Kruti Dev 010" pitchFamily="2" charset="0"/>
                      </a:endParaRPr>
                    </a:p>
                  </a:txBody>
                  <a:tcPr/>
                </a:tc>
                <a:tc>
                  <a:txBody>
                    <a:bodyPr/>
                    <a:lstStyle/>
                    <a:p>
                      <a:r>
                        <a:rPr lang="en-US" sz="2400" dirty="0" err="1" smtClean="0">
                          <a:latin typeface="Kruti Dev 010" pitchFamily="2" charset="0"/>
                        </a:rPr>
                        <a:t>eS</a:t>
                      </a:r>
                      <a:r>
                        <a:rPr lang="en-US" sz="2400" dirty="0" smtClean="0">
                          <a:latin typeface="Kruti Dev 010" pitchFamily="2" charset="0"/>
                        </a:rPr>
                        <a:t> </a:t>
                      </a:r>
                      <a:r>
                        <a:rPr lang="en-US" sz="2400" dirty="0" err="1" smtClean="0">
                          <a:latin typeface="Kruti Dev 010" pitchFamily="2" charset="0"/>
                        </a:rPr>
                        <a:t>gkFk</a:t>
                      </a:r>
                      <a:r>
                        <a:rPr lang="en-US" sz="2400" dirty="0" smtClean="0">
                          <a:latin typeface="Kruti Dev 010" pitchFamily="2" charset="0"/>
                        </a:rPr>
                        <a:t> /</a:t>
                      </a:r>
                      <a:r>
                        <a:rPr lang="en-US" sz="2400" dirty="0" err="1" smtClean="0">
                          <a:latin typeface="Kruti Dev 010" pitchFamily="2" charset="0"/>
                        </a:rPr>
                        <a:t>kksdj</a:t>
                      </a:r>
                      <a:r>
                        <a:rPr lang="en-US" sz="2400" dirty="0" smtClean="0">
                          <a:latin typeface="Kruti Dev 010" pitchFamily="2" charset="0"/>
                        </a:rPr>
                        <a:t> </a:t>
                      </a:r>
                      <a:r>
                        <a:rPr lang="en-US" sz="2400" dirty="0" err="1" smtClean="0">
                          <a:latin typeface="Kruti Dev 010" pitchFamily="2" charset="0"/>
                        </a:rPr>
                        <a:t>Hkkstu</a:t>
                      </a:r>
                      <a:r>
                        <a:rPr lang="en-US" sz="2400" dirty="0" smtClean="0">
                          <a:latin typeface="Kruti Dev 010" pitchFamily="2" charset="0"/>
                        </a:rPr>
                        <a:t> </a:t>
                      </a:r>
                      <a:r>
                        <a:rPr lang="en-US" sz="2400" dirty="0" err="1" smtClean="0">
                          <a:latin typeface="Kruti Dev 010" pitchFamily="2" charset="0"/>
                        </a:rPr>
                        <a:t>djrk</a:t>
                      </a:r>
                      <a:r>
                        <a:rPr lang="en-US" sz="2400" dirty="0" smtClean="0">
                          <a:latin typeface="Kruti Dev 010" pitchFamily="2" charset="0"/>
                        </a:rPr>
                        <a:t> </a:t>
                      </a:r>
                      <a:r>
                        <a:rPr lang="en-US" sz="2400" dirty="0" err="1" smtClean="0">
                          <a:latin typeface="Kruti Dev 010" pitchFamily="2" charset="0"/>
                        </a:rPr>
                        <a:t>gwWA</a:t>
                      </a:r>
                      <a:endParaRPr lang="en-US" sz="2400" dirty="0" smtClean="0">
                        <a:latin typeface="Kruti Dev 010" pitchFamily="2" charset="0"/>
                      </a:endParaRPr>
                    </a:p>
                  </a:txBody>
                  <a:tcPr/>
                </a:tc>
                <a:tc>
                  <a:txBody>
                    <a:bodyPr/>
                    <a:lstStyle/>
                    <a:p>
                      <a:r>
                        <a:rPr lang="en-US" sz="2400" b="0" dirty="0" smtClean="0">
                          <a:latin typeface="+mj-lt"/>
                        </a:rPr>
                        <a:t>I wash my hand before eating</a:t>
                      </a:r>
                      <a:endParaRPr lang="en-US" sz="2400" b="0" dirty="0">
                        <a:latin typeface="+mj-lt"/>
                      </a:endParaRPr>
                    </a:p>
                  </a:txBody>
                  <a:tcPr/>
                </a:tc>
                <a:tc>
                  <a:txBody>
                    <a:bodyPr/>
                    <a:lstStyle/>
                    <a:p>
                      <a:r>
                        <a:rPr lang="en-US" sz="2000" dirty="0" smtClean="0"/>
                        <a:t>Mai hath </a:t>
                      </a:r>
                      <a:r>
                        <a:rPr lang="en-US" sz="2000" dirty="0" err="1" smtClean="0"/>
                        <a:t>dhokar</a:t>
                      </a:r>
                      <a:r>
                        <a:rPr lang="en-US" sz="2000" baseline="0" dirty="0" smtClean="0"/>
                        <a:t> </a:t>
                      </a:r>
                      <a:r>
                        <a:rPr lang="en-US" sz="2000" baseline="0" dirty="0" err="1" smtClean="0"/>
                        <a:t>bhojan</a:t>
                      </a:r>
                      <a:r>
                        <a:rPr lang="en-US" sz="2000" baseline="0" dirty="0" smtClean="0"/>
                        <a:t> </a:t>
                      </a:r>
                      <a:r>
                        <a:rPr lang="en-US" sz="2000" baseline="0" dirty="0" err="1" smtClean="0"/>
                        <a:t>karta</a:t>
                      </a:r>
                      <a:r>
                        <a:rPr lang="en-US" sz="2000" baseline="0" dirty="0" smtClean="0"/>
                        <a:t> </a:t>
                      </a:r>
                      <a:r>
                        <a:rPr lang="en-US" sz="2000" baseline="0" dirty="0" err="1" smtClean="0"/>
                        <a:t>hun</a:t>
                      </a:r>
                      <a:r>
                        <a:rPr lang="en-US" sz="2000" baseline="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 y="1"/>
          <a:ext cx="9143999" cy="6677286"/>
        </p:xfrm>
        <a:graphic>
          <a:graphicData uri="http://schemas.openxmlformats.org/drawingml/2006/table">
            <a:tbl>
              <a:tblPr firstRow="1" bandRow="1">
                <a:tableStyleId>{7DF18680-E054-41AD-8BC1-D1AEF772440D}</a:tableStyleId>
              </a:tblPr>
              <a:tblGrid>
                <a:gridCol w="954156">
                  <a:extLst>
                    <a:ext uri="{9D8B030D-6E8A-4147-A177-3AD203B41FA5}">
                      <a16:colId xmlns:a16="http://schemas.microsoft.com/office/drawing/2014/main" val="20000"/>
                    </a:ext>
                  </a:extLst>
                </a:gridCol>
                <a:gridCol w="2782956">
                  <a:extLst>
                    <a:ext uri="{9D8B030D-6E8A-4147-A177-3AD203B41FA5}">
                      <a16:colId xmlns:a16="http://schemas.microsoft.com/office/drawing/2014/main" val="20001"/>
                    </a:ext>
                  </a:extLst>
                </a:gridCol>
                <a:gridCol w="2953342">
                  <a:extLst>
                    <a:ext uri="{9D8B030D-6E8A-4147-A177-3AD203B41FA5}">
                      <a16:colId xmlns:a16="http://schemas.microsoft.com/office/drawing/2014/main" val="20002"/>
                    </a:ext>
                  </a:extLst>
                </a:gridCol>
                <a:gridCol w="2453545">
                  <a:extLst>
                    <a:ext uri="{9D8B030D-6E8A-4147-A177-3AD203B41FA5}">
                      <a16:colId xmlns:a16="http://schemas.microsoft.com/office/drawing/2014/main" val="20003"/>
                    </a:ext>
                  </a:extLst>
                </a:gridCol>
              </a:tblGrid>
              <a:tr h="1276148">
                <a:tc>
                  <a:txBody>
                    <a:bodyPr/>
                    <a:lstStyle/>
                    <a:p>
                      <a:r>
                        <a:rPr lang="hi-IN" sz="2800" dirty="0" smtClean="0"/>
                        <a:t>क्र </a:t>
                      </a:r>
                      <a:endParaRPr lang="en-US" sz="2800" b="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914404">
                <a:tc>
                  <a:txBody>
                    <a:bodyPr/>
                    <a:lstStyle/>
                    <a:p>
                      <a:r>
                        <a:rPr lang="en-IN" sz="2800" dirty="0" smtClean="0">
                          <a:solidFill>
                            <a:schemeClr val="tx1"/>
                          </a:solidFill>
                          <a:latin typeface="Kruti Dev 010" pitchFamily="2" charset="0"/>
                        </a:rPr>
                        <a:t>46</a:t>
                      </a:r>
                      <a:endParaRPr lang="en-US" sz="2800" dirty="0">
                        <a:solidFill>
                          <a:schemeClr val="tx1"/>
                        </a:solidFill>
                        <a:latin typeface="Kruti Dev 010" pitchFamily="2" charset="0"/>
                      </a:endParaRPr>
                    </a:p>
                  </a:txBody>
                  <a:tcPr/>
                </a:tc>
                <a:tc>
                  <a:txBody>
                    <a:bodyPr/>
                    <a:lstStyle/>
                    <a:p>
                      <a:r>
                        <a:rPr lang="en-US" sz="2400" dirty="0" err="1" smtClean="0">
                          <a:latin typeface="Kruti Dev 010" pitchFamily="2" charset="0"/>
                        </a:rPr>
                        <a:t>vkt</a:t>
                      </a:r>
                      <a:r>
                        <a:rPr lang="en-US" sz="2400" dirty="0" smtClean="0">
                          <a:latin typeface="Kruti Dev 010" pitchFamily="2" charset="0"/>
                        </a:rPr>
                        <a:t> </a:t>
                      </a:r>
                      <a:r>
                        <a:rPr lang="en-US" sz="2400" dirty="0" err="1" smtClean="0">
                          <a:latin typeface="Kruti Dev 010" pitchFamily="2" charset="0"/>
                        </a:rPr>
                        <a:t>xehZ</a:t>
                      </a:r>
                      <a:r>
                        <a:rPr lang="en-US" sz="2400" dirty="0" smtClean="0">
                          <a:latin typeface="Kruti Dev 010" pitchFamily="2" charset="0"/>
                        </a:rPr>
                        <a:t> </a:t>
                      </a:r>
                      <a:r>
                        <a:rPr lang="en-US" sz="2400" dirty="0" err="1" smtClean="0">
                          <a:latin typeface="Kruti Dev 010" pitchFamily="2" charset="0"/>
                        </a:rPr>
                        <a:t>cgqr</a:t>
                      </a:r>
                      <a:r>
                        <a:rPr lang="en-US" sz="2400" dirty="0" smtClean="0">
                          <a:latin typeface="Kruti Dev 010" pitchFamily="2" charset="0"/>
                        </a:rPr>
                        <a:t> </a:t>
                      </a:r>
                      <a:r>
                        <a:rPr lang="en-US" sz="2400" dirty="0" err="1" smtClean="0">
                          <a:latin typeface="Kruti Dev 010" pitchFamily="2" charset="0"/>
                        </a:rPr>
                        <a:t>gS</a:t>
                      </a:r>
                      <a:r>
                        <a:rPr lang="en-US" sz="2400" baseline="0" dirty="0" err="1" smtClean="0">
                          <a:latin typeface="Kruti Dev 010" pitchFamily="2" charset="0"/>
                        </a:rPr>
                        <a:t>A</a:t>
                      </a:r>
                      <a:endParaRPr lang="en-US" sz="2400" dirty="0">
                        <a:latin typeface="Kruti Dev 010" pitchFamily="2" charset="0"/>
                      </a:endParaRPr>
                    </a:p>
                  </a:txBody>
                  <a:tcPr/>
                </a:tc>
                <a:tc>
                  <a:txBody>
                    <a:bodyPr/>
                    <a:lstStyle/>
                    <a:p>
                      <a:r>
                        <a:rPr lang="en-US" sz="2400" b="0" dirty="0" smtClean="0">
                          <a:latin typeface="+mj-lt"/>
                        </a:rPr>
                        <a:t>It</a:t>
                      </a:r>
                      <a:r>
                        <a:rPr lang="en-US" sz="2400" b="0" baseline="0" dirty="0" smtClean="0">
                          <a:latin typeface="+mj-lt"/>
                        </a:rPr>
                        <a:t> is very hot today.</a:t>
                      </a:r>
                      <a:endParaRPr lang="en-US" sz="2400" b="0" dirty="0">
                        <a:latin typeface="+mj-lt"/>
                      </a:endParaRPr>
                    </a:p>
                  </a:txBody>
                  <a:tcPr/>
                </a:tc>
                <a:tc>
                  <a:txBody>
                    <a:bodyPr/>
                    <a:lstStyle/>
                    <a:p>
                      <a:r>
                        <a:rPr lang="en-US" sz="2000" dirty="0" err="1" smtClean="0">
                          <a:latin typeface="Calibri" pitchFamily="34" charset="0"/>
                          <a:cs typeface="Calibri" pitchFamily="34" charset="0"/>
                        </a:rPr>
                        <a:t>Aaj</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garmi</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bahut</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hai</a:t>
                      </a:r>
                      <a:endParaRPr lang="en-US" sz="2000" baseline="0" dirty="0" smtClean="0">
                        <a:latin typeface="Calibri" pitchFamily="34" charset="0"/>
                        <a:cs typeface="Calibri" pitchFamily="34" charset="0"/>
                      </a:endParaRPr>
                    </a:p>
                    <a:p>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803372">
                <a:tc>
                  <a:txBody>
                    <a:bodyPr/>
                    <a:lstStyle/>
                    <a:p>
                      <a:r>
                        <a:rPr lang="en-IN" sz="2800" dirty="0" smtClean="0">
                          <a:latin typeface="Kruti Dev 010" pitchFamily="2" charset="0"/>
                        </a:rPr>
                        <a:t>47</a:t>
                      </a:r>
                      <a:endParaRPr lang="en-US" sz="2800" dirty="0">
                        <a:latin typeface="Kruti Dev 010" pitchFamily="2" charset="0"/>
                      </a:endParaRPr>
                    </a:p>
                  </a:txBody>
                  <a:tcPr/>
                </a:tc>
                <a:tc>
                  <a:txBody>
                    <a:bodyPr/>
                    <a:lstStyle/>
                    <a:p>
                      <a:r>
                        <a:rPr lang="en-US" sz="2400" baseline="0" dirty="0" err="1" smtClean="0">
                          <a:latin typeface="Kruti Dev 010" pitchFamily="2" charset="0"/>
                        </a:rPr>
                        <a:t>o’kkZ</a:t>
                      </a:r>
                      <a:r>
                        <a:rPr lang="en-US" sz="2400" baseline="0" dirty="0" smtClean="0">
                          <a:latin typeface="Kruti Dev 010" pitchFamily="2" charset="0"/>
                        </a:rPr>
                        <a:t> </a:t>
                      </a:r>
                      <a:r>
                        <a:rPr lang="en-US" sz="2400" baseline="0" dirty="0" err="1" smtClean="0">
                          <a:latin typeface="Kruti Dev 010" pitchFamily="2" charset="0"/>
                        </a:rPr>
                        <a:t>gks</a:t>
                      </a:r>
                      <a:r>
                        <a:rPr lang="en-US" sz="2400" baseline="0" dirty="0" smtClean="0">
                          <a:latin typeface="Kruti Dev 010" pitchFamily="2" charset="0"/>
                        </a:rPr>
                        <a:t> </a:t>
                      </a:r>
                      <a:r>
                        <a:rPr lang="en-US" sz="2400" baseline="0" dirty="0" err="1" smtClean="0">
                          <a:latin typeface="Kruti Dev 010" pitchFamily="2" charset="0"/>
                        </a:rPr>
                        <a:t>jgh</a:t>
                      </a:r>
                      <a:r>
                        <a:rPr lang="en-US" sz="2400" baseline="0" dirty="0" smtClean="0">
                          <a:latin typeface="Kruti Dev 010" pitchFamily="2" charset="0"/>
                        </a:rPr>
                        <a:t> </a:t>
                      </a:r>
                      <a:r>
                        <a:rPr lang="en-US" sz="2400" dirty="0" err="1" smtClean="0">
                          <a:latin typeface="Kruti Dev 010" pitchFamily="2" charset="0"/>
                        </a:rPr>
                        <a:t>gS</a:t>
                      </a:r>
                      <a:r>
                        <a:rPr lang="en-US" sz="2400" baseline="0" dirty="0" err="1" smtClean="0">
                          <a:latin typeface="Kruti Dev 010" pitchFamily="2" charset="0"/>
                        </a:rPr>
                        <a:t>A</a:t>
                      </a:r>
                      <a:endParaRPr lang="en-US" sz="2400" dirty="0">
                        <a:latin typeface="Kruti Dev 010" pitchFamily="2" charset="0"/>
                      </a:endParaRPr>
                    </a:p>
                  </a:txBody>
                  <a:tcPr/>
                </a:tc>
                <a:tc>
                  <a:txBody>
                    <a:bodyPr/>
                    <a:lstStyle/>
                    <a:p>
                      <a:r>
                        <a:rPr lang="en-US" sz="2400" b="0" dirty="0" smtClean="0">
                          <a:latin typeface="+mj-lt"/>
                        </a:rPr>
                        <a:t>It</a:t>
                      </a:r>
                      <a:r>
                        <a:rPr lang="en-US" sz="2400" b="0" baseline="0" dirty="0" smtClean="0">
                          <a:latin typeface="+mj-lt"/>
                        </a:rPr>
                        <a:t> is raining. </a:t>
                      </a:r>
                      <a:endParaRPr lang="en-US" sz="2400" b="0" dirty="0">
                        <a:latin typeface="+mj-lt"/>
                      </a:endParaRPr>
                    </a:p>
                  </a:txBody>
                  <a:tcPr/>
                </a:tc>
                <a:tc>
                  <a:txBody>
                    <a:bodyPr/>
                    <a:lstStyle/>
                    <a:p>
                      <a:r>
                        <a:rPr lang="en-US" sz="2000" dirty="0" err="1" smtClean="0">
                          <a:latin typeface="Calibri" pitchFamily="34" charset="0"/>
                          <a:cs typeface="Calibri" pitchFamily="34" charset="0"/>
                        </a:rPr>
                        <a:t>Warsha</a:t>
                      </a:r>
                      <a:r>
                        <a:rPr lang="en-US" sz="2000" dirty="0" smtClean="0">
                          <a:latin typeface="Calibri" pitchFamily="34" charset="0"/>
                          <a:cs typeface="Calibri" pitchFamily="34" charset="0"/>
                        </a:rPr>
                        <a:t> ho </a:t>
                      </a:r>
                      <a:r>
                        <a:rPr lang="en-US" sz="2000" dirty="0" err="1" smtClean="0">
                          <a:latin typeface="Calibri" pitchFamily="34" charset="0"/>
                          <a:cs typeface="Calibri" pitchFamily="34" charset="0"/>
                        </a:rPr>
                        <a:t>rhi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229715">
                <a:tc>
                  <a:txBody>
                    <a:bodyPr/>
                    <a:lstStyle/>
                    <a:p>
                      <a:r>
                        <a:rPr lang="en-IN" sz="2800" dirty="0" smtClean="0">
                          <a:latin typeface="Kruti Dev 010" pitchFamily="2" charset="0"/>
                        </a:rPr>
                        <a:t>48</a:t>
                      </a:r>
                      <a:endParaRPr lang="en-US" sz="2800" dirty="0">
                        <a:latin typeface="Kruti Dev 010" pitchFamily="2" charset="0"/>
                      </a:endParaRPr>
                    </a:p>
                  </a:txBody>
                  <a:tcPr/>
                </a:tc>
                <a:tc>
                  <a:txBody>
                    <a:bodyPr/>
                    <a:lstStyle/>
                    <a:p>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vkids</a:t>
                      </a:r>
                      <a:r>
                        <a:rPr lang="en-US" sz="2400" dirty="0" smtClean="0">
                          <a:latin typeface="Kruti Dev 010" pitchFamily="2" charset="0"/>
                        </a:rPr>
                        <a:t> ;</a:t>
                      </a:r>
                      <a:r>
                        <a:rPr lang="en-US" sz="2400" dirty="0" err="1" smtClean="0">
                          <a:latin typeface="Kruti Dev 010" pitchFamily="2" charset="0"/>
                        </a:rPr>
                        <a:t>gka</a:t>
                      </a:r>
                      <a:r>
                        <a:rPr lang="en-US" sz="2400" baseline="0" dirty="0" smtClean="0">
                          <a:latin typeface="Kruti Dev 010" pitchFamily="2" charset="0"/>
                        </a:rPr>
                        <a:t> </a:t>
                      </a:r>
                      <a:r>
                        <a:rPr lang="en-US" sz="2400" baseline="0" dirty="0" err="1" smtClean="0">
                          <a:latin typeface="Kruti Dev 010" pitchFamily="2" charset="0"/>
                        </a:rPr>
                        <a:t>BaM</a:t>
                      </a:r>
                      <a:r>
                        <a:rPr lang="en-US" sz="2400" baseline="0" dirty="0" smtClean="0">
                          <a:latin typeface="Kruti Dev 010" pitchFamily="2" charset="0"/>
                        </a:rPr>
                        <a:t> </a:t>
                      </a:r>
                      <a:r>
                        <a:rPr lang="en-US" sz="2400" baseline="0" dirty="0" err="1" smtClean="0">
                          <a:latin typeface="Kruti Dev 010" pitchFamily="2" charset="0"/>
                        </a:rPr>
                        <a:t>T;knk</a:t>
                      </a:r>
                      <a:r>
                        <a:rPr lang="en-US" sz="2400" baseline="0" dirty="0" smtClean="0">
                          <a:latin typeface="Kruti Dev 010" pitchFamily="2" charset="0"/>
                        </a:rPr>
                        <a:t> </a:t>
                      </a:r>
                      <a:r>
                        <a:rPr lang="en-US" sz="2400" baseline="0" dirty="0" err="1" smtClean="0">
                          <a:latin typeface="Kruti Dev 010" pitchFamily="2" charset="0"/>
                        </a:rPr>
                        <a:t>gksrh</a:t>
                      </a:r>
                      <a:r>
                        <a:rPr lang="en-US" sz="2400" baseline="0" dirty="0" smtClean="0">
                          <a:latin typeface="Kruti Dev 010" pitchFamily="2" charset="0"/>
                        </a:rPr>
                        <a:t> </a:t>
                      </a:r>
                      <a:r>
                        <a:rPr lang="en-US" sz="2400" baseline="0" dirty="0" err="1" smtClean="0">
                          <a:latin typeface="Kruti Dev 010" pitchFamily="2" charset="0"/>
                        </a:rPr>
                        <a:t>gS</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400" b="0" dirty="0" smtClean="0">
                          <a:latin typeface="+mj-lt"/>
                        </a:rPr>
                        <a:t>Is there too much cold in your</a:t>
                      </a:r>
                      <a:r>
                        <a:rPr lang="en-US" sz="2400" b="0" baseline="0" dirty="0" smtClean="0">
                          <a:latin typeface="+mj-lt"/>
                        </a:rPr>
                        <a:t> place ?</a:t>
                      </a:r>
                      <a:endParaRPr lang="en-US" sz="2400" b="0" dirty="0">
                        <a:latin typeface="+mj-lt"/>
                      </a:endParaRPr>
                    </a:p>
                  </a:txBody>
                  <a:tcPr/>
                </a:tc>
                <a:tc>
                  <a:txBody>
                    <a:bodyPr/>
                    <a:lstStyle/>
                    <a:p>
                      <a:r>
                        <a:rPr lang="en-US" sz="2000" dirty="0" err="1" smtClean="0"/>
                        <a:t>Kya</a:t>
                      </a:r>
                      <a:r>
                        <a:rPr lang="en-US" sz="2000" dirty="0" smtClean="0"/>
                        <a:t> </a:t>
                      </a:r>
                      <a:r>
                        <a:rPr lang="en-US" sz="2000" dirty="0" err="1" smtClean="0"/>
                        <a:t>aapke</a:t>
                      </a:r>
                      <a:r>
                        <a:rPr lang="en-US" sz="2000" dirty="0" smtClean="0"/>
                        <a:t> </a:t>
                      </a:r>
                      <a:r>
                        <a:rPr lang="en-US" sz="2000" dirty="0" err="1" smtClean="0"/>
                        <a:t>yahan</a:t>
                      </a:r>
                      <a:r>
                        <a:rPr lang="en-US" sz="2000" dirty="0" smtClean="0"/>
                        <a:t> </a:t>
                      </a:r>
                      <a:r>
                        <a:rPr lang="en-US" sz="2000" dirty="0" err="1" smtClean="0"/>
                        <a:t>thand</a:t>
                      </a:r>
                      <a:r>
                        <a:rPr lang="en-US" sz="2000" dirty="0" smtClean="0"/>
                        <a:t> </a:t>
                      </a:r>
                      <a:r>
                        <a:rPr lang="en-US" sz="2000" dirty="0" err="1" smtClean="0"/>
                        <a:t>jyada</a:t>
                      </a:r>
                      <a:r>
                        <a:rPr lang="en-US" sz="2000" baseline="0" dirty="0" smtClean="0"/>
                        <a:t> </a:t>
                      </a:r>
                      <a:r>
                        <a:rPr lang="en-US" sz="2000" baseline="0" dirty="0" err="1" smtClean="0"/>
                        <a:t>hoti</a:t>
                      </a:r>
                      <a:r>
                        <a:rPr lang="en-US" sz="2000" baseline="0" dirty="0" smtClean="0"/>
                        <a:t> </a:t>
                      </a:r>
                      <a:r>
                        <a:rPr lang="en-US" sz="2000" baseline="0" dirty="0" err="1" smtClean="0"/>
                        <a:t>hai</a:t>
                      </a:r>
                      <a:r>
                        <a:rPr lang="en-US" sz="2000" baseline="0" dirty="0" smtClean="0"/>
                        <a:t>?</a:t>
                      </a:r>
                      <a:endParaRPr lang="en-US" sz="2000" dirty="0"/>
                    </a:p>
                  </a:txBody>
                  <a:tcPr/>
                </a:tc>
                <a:extLst>
                  <a:ext uri="{0D108BD9-81ED-4DB2-BD59-A6C34878D82A}">
                    <a16:rowId xmlns:a16="http://schemas.microsoft.com/office/drawing/2014/main" val="10003"/>
                  </a:ext>
                </a:extLst>
              </a:tr>
              <a:tr h="1143007">
                <a:tc>
                  <a:txBody>
                    <a:bodyPr/>
                    <a:lstStyle/>
                    <a:p>
                      <a:r>
                        <a:rPr lang="en-IN" sz="2800" dirty="0" smtClean="0">
                          <a:latin typeface="Kruti Dev 010" pitchFamily="2" charset="0"/>
                        </a:rPr>
                        <a:t>49</a:t>
                      </a:r>
                      <a:endParaRPr lang="en-US" sz="2800" dirty="0">
                        <a:latin typeface="Kruti Dev 010" pitchFamily="2" charset="0"/>
                      </a:endParaRPr>
                    </a:p>
                  </a:txBody>
                  <a:tcPr/>
                </a:tc>
                <a:tc>
                  <a:txBody>
                    <a:bodyPr/>
                    <a:lstStyle/>
                    <a:p>
                      <a:r>
                        <a:rPr lang="en-US" sz="2400" baseline="0" dirty="0" err="1" smtClean="0">
                          <a:latin typeface="Kruti Dev 010" pitchFamily="2" charset="0"/>
                        </a:rPr>
                        <a:t>vkids</a:t>
                      </a:r>
                      <a:r>
                        <a:rPr lang="en-US" sz="2400" baseline="0" dirty="0" smtClean="0">
                          <a:latin typeface="Kruti Dev 010" pitchFamily="2" charset="0"/>
                        </a:rPr>
                        <a:t> ;</a:t>
                      </a:r>
                      <a:r>
                        <a:rPr lang="en-US" sz="2400" baseline="0" dirty="0" err="1" smtClean="0">
                          <a:latin typeface="Kruti Dev 010" pitchFamily="2" charset="0"/>
                        </a:rPr>
                        <a:t>gka</a:t>
                      </a:r>
                      <a:r>
                        <a:rPr lang="en-US" sz="2400" baseline="0" dirty="0" smtClean="0">
                          <a:latin typeface="Kruti Dev 010" pitchFamily="2" charset="0"/>
                        </a:rPr>
                        <a:t> </a:t>
                      </a:r>
                      <a:r>
                        <a:rPr lang="en-US" sz="2400" baseline="0" dirty="0" err="1" smtClean="0">
                          <a:latin typeface="Kruti Dev 010" pitchFamily="2" charset="0"/>
                        </a:rPr>
                        <a:t>vkSlr</a:t>
                      </a:r>
                      <a:r>
                        <a:rPr lang="en-US" sz="2400" baseline="0" dirty="0" smtClean="0">
                          <a:latin typeface="Kruti Dev 010" pitchFamily="2" charset="0"/>
                        </a:rPr>
                        <a:t> </a:t>
                      </a:r>
                      <a:r>
                        <a:rPr lang="en-US" sz="2400" baseline="0" dirty="0" err="1" smtClean="0">
                          <a:latin typeface="Kruti Dev 010" pitchFamily="2" charset="0"/>
                        </a:rPr>
                        <a:t>o’kkZ</a:t>
                      </a:r>
                      <a:r>
                        <a:rPr lang="en-US" sz="2400" baseline="0" dirty="0" smtClean="0">
                          <a:latin typeface="Kruti Dev 010" pitchFamily="2" charset="0"/>
                        </a:rPr>
                        <a:t> </a:t>
                      </a:r>
                      <a:r>
                        <a:rPr lang="en-US" sz="2400" baseline="0" dirty="0" err="1" smtClean="0">
                          <a:latin typeface="Kruti Dev 010" pitchFamily="2" charset="0"/>
                        </a:rPr>
                        <a:t>fdruh</a:t>
                      </a:r>
                      <a:r>
                        <a:rPr lang="en-US" sz="2400" baseline="0" dirty="0" smtClean="0">
                          <a:latin typeface="Kruti Dev 010" pitchFamily="2" charset="0"/>
                        </a:rPr>
                        <a:t> </a:t>
                      </a:r>
                      <a:r>
                        <a:rPr lang="en-US" sz="2400" baseline="0" dirty="0" err="1" smtClean="0">
                          <a:latin typeface="Kruti Dev 010" pitchFamily="2" charset="0"/>
                        </a:rPr>
                        <a:t>gksrh</a:t>
                      </a:r>
                      <a:r>
                        <a:rPr lang="en-US" sz="2400" baseline="0" dirty="0" smtClean="0">
                          <a:latin typeface="Kruti Dev 010" pitchFamily="2" charset="0"/>
                        </a:rPr>
                        <a:t> </a:t>
                      </a:r>
                      <a:r>
                        <a:rPr lang="en-US" sz="2400" baseline="0" dirty="0" err="1" smtClean="0">
                          <a:latin typeface="Kruti Dev 010" pitchFamily="2" charset="0"/>
                        </a:rPr>
                        <a:t>gS</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400" b="0" dirty="0" smtClean="0">
                          <a:latin typeface="+mj-lt"/>
                        </a:rPr>
                        <a:t>What is average rainfall in your place ?</a:t>
                      </a:r>
                      <a:endParaRPr lang="en-US" sz="2400" b="0" dirty="0">
                        <a:latin typeface="+mj-lt"/>
                      </a:endParaRPr>
                    </a:p>
                  </a:txBody>
                  <a:tcPr/>
                </a:tc>
                <a:tc>
                  <a:txBody>
                    <a:bodyPr/>
                    <a:lstStyle/>
                    <a:p>
                      <a:r>
                        <a:rPr lang="en-US" sz="2000" dirty="0" err="1" smtClean="0"/>
                        <a:t>Aapke</a:t>
                      </a:r>
                      <a:r>
                        <a:rPr lang="en-US" sz="2000" dirty="0" smtClean="0"/>
                        <a:t> </a:t>
                      </a:r>
                      <a:r>
                        <a:rPr lang="en-US" sz="2000" dirty="0" err="1" smtClean="0"/>
                        <a:t>yahan</a:t>
                      </a:r>
                      <a:r>
                        <a:rPr lang="en-US" sz="2000" dirty="0" smtClean="0"/>
                        <a:t> </a:t>
                      </a:r>
                      <a:r>
                        <a:rPr lang="en-US" sz="2000" dirty="0" err="1" smtClean="0"/>
                        <a:t>austan</a:t>
                      </a:r>
                      <a:r>
                        <a:rPr lang="en-US" sz="2000" dirty="0" smtClean="0"/>
                        <a:t> </a:t>
                      </a:r>
                      <a:r>
                        <a:rPr lang="en-US" sz="2000" dirty="0" err="1" smtClean="0"/>
                        <a:t>warsha</a:t>
                      </a:r>
                      <a:r>
                        <a:rPr lang="en-US" sz="2000" dirty="0" smtClean="0"/>
                        <a:t> </a:t>
                      </a:r>
                      <a:r>
                        <a:rPr lang="en-US" sz="2000" dirty="0" err="1" smtClean="0"/>
                        <a:t>kitni</a:t>
                      </a:r>
                      <a:r>
                        <a:rPr lang="en-US" sz="2000" dirty="0" smtClean="0"/>
                        <a:t> </a:t>
                      </a:r>
                      <a:r>
                        <a:rPr lang="en-US" sz="2000" dirty="0" err="1" smtClean="0"/>
                        <a:t>hoti</a:t>
                      </a:r>
                      <a:r>
                        <a:rPr lang="en-US" sz="2000" dirty="0" smtClean="0"/>
                        <a:t> </a:t>
                      </a:r>
                      <a:r>
                        <a:rPr lang="en-US" sz="2000" dirty="0" err="1" smtClean="0"/>
                        <a:t>hai</a:t>
                      </a:r>
                      <a:r>
                        <a:rPr lang="en-US" sz="2000" dirty="0" smtClean="0"/>
                        <a:t>?</a:t>
                      </a:r>
                      <a:endParaRPr lang="en-US" sz="2000" dirty="0"/>
                    </a:p>
                  </a:txBody>
                  <a:tcPr/>
                </a:tc>
                <a:extLst>
                  <a:ext uri="{0D108BD9-81ED-4DB2-BD59-A6C34878D82A}">
                    <a16:rowId xmlns:a16="http://schemas.microsoft.com/office/drawing/2014/main" val="10004"/>
                  </a:ext>
                </a:extLst>
              </a:tr>
              <a:tr h="1262753">
                <a:tc>
                  <a:txBody>
                    <a:bodyPr/>
                    <a:lstStyle/>
                    <a:p>
                      <a:r>
                        <a:rPr lang="en-IN" sz="2800" dirty="0" smtClean="0">
                          <a:latin typeface="Kruti Dev 010" pitchFamily="2" charset="0"/>
                        </a:rPr>
                        <a:t>50</a:t>
                      </a:r>
                      <a:endParaRPr lang="en-US" sz="2800" dirty="0">
                        <a:latin typeface="Kruti Dev 010" pitchFamily="2" charset="0"/>
                      </a:endParaRPr>
                    </a:p>
                  </a:txBody>
                  <a:tcPr/>
                </a:tc>
                <a:tc>
                  <a:txBody>
                    <a:bodyPr/>
                    <a:lstStyle/>
                    <a:p>
                      <a:r>
                        <a:rPr lang="en-US" sz="2400" dirty="0" err="1" smtClean="0">
                          <a:latin typeface="Kruti Dev 010" pitchFamily="2" charset="0"/>
                        </a:rPr>
                        <a:t>gekjs</a:t>
                      </a:r>
                      <a:r>
                        <a:rPr lang="en-US" sz="2400" dirty="0" smtClean="0">
                          <a:latin typeface="Kruti Dev 010" pitchFamily="2" charset="0"/>
                        </a:rPr>
                        <a:t> ;</a:t>
                      </a:r>
                      <a:r>
                        <a:rPr lang="en-US" sz="2400" dirty="0" err="1" smtClean="0">
                          <a:latin typeface="Kruti Dev 010" pitchFamily="2" charset="0"/>
                        </a:rPr>
                        <a:t>gka</a:t>
                      </a:r>
                      <a:r>
                        <a:rPr lang="en-US" sz="2400" dirty="0" smtClean="0">
                          <a:latin typeface="Kruti Dev 010" pitchFamily="2" charset="0"/>
                        </a:rPr>
                        <a:t> </a:t>
                      </a:r>
                      <a:r>
                        <a:rPr lang="en-US" sz="2400" dirty="0" err="1" smtClean="0">
                          <a:latin typeface="Kruti Dev 010" pitchFamily="2" charset="0"/>
                        </a:rPr>
                        <a:t>vkSlr</a:t>
                      </a:r>
                      <a:r>
                        <a:rPr lang="en-US" sz="2400" dirty="0" smtClean="0">
                          <a:latin typeface="Kruti Dev 010" pitchFamily="2" charset="0"/>
                        </a:rPr>
                        <a:t> 40</a:t>
                      </a:r>
                      <a:r>
                        <a:rPr lang="en-US" sz="2400" baseline="0" dirty="0" smtClean="0">
                          <a:latin typeface="Kruti Dev 010" pitchFamily="2" charset="0"/>
                        </a:rPr>
                        <a:t> bap </a:t>
                      </a:r>
                      <a:r>
                        <a:rPr lang="en-US" sz="2400" baseline="0" dirty="0" err="1" smtClean="0">
                          <a:latin typeface="Kruti Dev 010" pitchFamily="2" charset="0"/>
                        </a:rPr>
                        <a:t>o’kkZ</a:t>
                      </a:r>
                      <a:r>
                        <a:rPr lang="en-US" sz="2400" baseline="0" dirty="0" smtClean="0">
                          <a:latin typeface="Kruti Dev 010" pitchFamily="2" charset="0"/>
                        </a:rPr>
                        <a:t> </a:t>
                      </a:r>
                      <a:r>
                        <a:rPr lang="en-US" sz="2400" baseline="0" dirty="0" err="1" smtClean="0">
                          <a:latin typeface="Kruti Dev 010" pitchFamily="2" charset="0"/>
                        </a:rPr>
                        <a:t>gksrh</a:t>
                      </a:r>
                      <a:r>
                        <a:rPr lang="en-US" sz="2400" baseline="0" dirty="0" smtClean="0">
                          <a:latin typeface="Kruti Dev 010" pitchFamily="2" charset="0"/>
                        </a:rPr>
                        <a:t> </a:t>
                      </a:r>
                      <a:r>
                        <a:rPr lang="en-US" sz="2400" baseline="0" dirty="0" err="1" smtClean="0">
                          <a:latin typeface="Kruti Dev 010" pitchFamily="2" charset="0"/>
                        </a:rPr>
                        <a:t>gSA</a:t>
                      </a:r>
                      <a:endParaRPr lang="en-US" sz="2400" dirty="0" smtClean="0">
                        <a:latin typeface="Kruti Dev 010" pitchFamily="2" charset="0"/>
                      </a:endParaRPr>
                    </a:p>
                  </a:txBody>
                  <a:tcPr/>
                </a:tc>
                <a:tc>
                  <a:txBody>
                    <a:bodyPr/>
                    <a:lstStyle/>
                    <a:p>
                      <a:r>
                        <a:rPr lang="en-US" sz="2400" b="0" dirty="0" smtClean="0">
                          <a:latin typeface="+mj-lt"/>
                        </a:rPr>
                        <a:t>Average</a:t>
                      </a:r>
                      <a:r>
                        <a:rPr lang="en-US" sz="2400" b="0" baseline="0" dirty="0" smtClean="0">
                          <a:latin typeface="+mj-lt"/>
                        </a:rPr>
                        <a:t> rainfall in my place is 40 inches.</a:t>
                      </a:r>
                      <a:endParaRPr lang="en-US" sz="2400" b="0" dirty="0">
                        <a:latin typeface="+mj-lt"/>
                      </a:endParaRPr>
                    </a:p>
                  </a:txBody>
                  <a:tcPr/>
                </a:tc>
                <a:tc>
                  <a:txBody>
                    <a:bodyPr/>
                    <a:lstStyle/>
                    <a:p>
                      <a:r>
                        <a:rPr lang="en-US" sz="2000" dirty="0" err="1" smtClean="0"/>
                        <a:t>Hamare</a:t>
                      </a:r>
                      <a:r>
                        <a:rPr lang="en-US" sz="2000" dirty="0" smtClean="0"/>
                        <a:t> </a:t>
                      </a:r>
                      <a:r>
                        <a:rPr lang="en-US" sz="2000" dirty="0" err="1" smtClean="0"/>
                        <a:t>yahan</a:t>
                      </a:r>
                      <a:r>
                        <a:rPr lang="en-US" sz="2000" dirty="0" smtClean="0"/>
                        <a:t> </a:t>
                      </a:r>
                      <a:r>
                        <a:rPr lang="en-US" sz="2000" dirty="0" err="1" smtClean="0"/>
                        <a:t>ausatan</a:t>
                      </a:r>
                      <a:r>
                        <a:rPr lang="en-US" sz="2000" dirty="0" smtClean="0"/>
                        <a:t> </a:t>
                      </a:r>
                      <a:r>
                        <a:rPr lang="en-US" sz="2000" dirty="0" err="1" smtClean="0"/>
                        <a:t>warsha</a:t>
                      </a:r>
                      <a:r>
                        <a:rPr lang="en-US" sz="2000" dirty="0" smtClean="0"/>
                        <a:t> 40 inch </a:t>
                      </a:r>
                      <a:r>
                        <a:rPr lang="en-US" sz="2000" dirty="0" err="1" smtClean="0"/>
                        <a:t>warsha</a:t>
                      </a:r>
                      <a:r>
                        <a:rPr lang="en-US" sz="2000" dirty="0" smtClean="0"/>
                        <a:t> </a:t>
                      </a:r>
                      <a:r>
                        <a:rPr lang="en-US" sz="2000" dirty="0" err="1" smtClean="0"/>
                        <a:t>hoti</a:t>
                      </a:r>
                      <a:r>
                        <a:rPr lang="en-US" sz="2000" dirty="0" smtClean="0"/>
                        <a:t> </a:t>
                      </a:r>
                      <a:r>
                        <a:rPr lang="en-US" sz="2000" dirty="0" err="1" smtClean="0"/>
                        <a:t>hai</a:t>
                      </a:r>
                      <a:r>
                        <a:rPr lang="en-US" sz="200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descr="C:\Users\ddnyk\Desktop\bannar.jpg"/>
          <p:cNvPicPr>
            <a:picLocks noChangeAspect="1" noChangeArrowheads="1"/>
          </p:cNvPicPr>
          <p:nvPr/>
        </p:nvPicPr>
        <p:blipFill rotWithShape="1">
          <a:blip r:embed="rId3"/>
          <a:srcRect b="9766"/>
          <a:stretch/>
        </p:blipFill>
        <p:spPr bwMode="auto">
          <a:xfrm>
            <a:off x="-44450" y="76200"/>
            <a:ext cx="9163050" cy="67818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0" y="-1"/>
          <a:ext cx="9143999" cy="6858000"/>
        </p:xfrm>
        <a:graphic>
          <a:graphicData uri="http://schemas.openxmlformats.org/drawingml/2006/table">
            <a:tbl>
              <a:tblPr firstRow="1" bandRow="1">
                <a:tableStyleId>{7DF18680-E054-41AD-8BC1-D1AEF772440D}</a:tableStyleId>
              </a:tblPr>
              <a:tblGrid>
                <a:gridCol w="954157">
                  <a:extLst>
                    <a:ext uri="{9D8B030D-6E8A-4147-A177-3AD203B41FA5}">
                      <a16:colId xmlns:a16="http://schemas.microsoft.com/office/drawing/2014/main" val="20000"/>
                    </a:ext>
                  </a:extLst>
                </a:gridCol>
                <a:gridCol w="2782956">
                  <a:extLst>
                    <a:ext uri="{9D8B030D-6E8A-4147-A177-3AD203B41FA5}">
                      <a16:colId xmlns:a16="http://schemas.microsoft.com/office/drawing/2014/main" val="20001"/>
                    </a:ext>
                  </a:extLst>
                </a:gridCol>
                <a:gridCol w="2953342">
                  <a:extLst>
                    <a:ext uri="{9D8B030D-6E8A-4147-A177-3AD203B41FA5}">
                      <a16:colId xmlns:a16="http://schemas.microsoft.com/office/drawing/2014/main" val="20002"/>
                    </a:ext>
                  </a:extLst>
                </a:gridCol>
                <a:gridCol w="2453544">
                  <a:extLst>
                    <a:ext uri="{9D8B030D-6E8A-4147-A177-3AD203B41FA5}">
                      <a16:colId xmlns:a16="http://schemas.microsoft.com/office/drawing/2014/main" val="20003"/>
                    </a:ext>
                  </a:extLst>
                </a:gridCol>
              </a:tblGrid>
              <a:tr h="1022246">
                <a:tc>
                  <a:txBody>
                    <a:bodyPr/>
                    <a:lstStyle/>
                    <a:p>
                      <a:r>
                        <a:rPr lang="hi-IN" sz="2800" dirty="0" smtClean="0"/>
                        <a:t>क्र </a:t>
                      </a:r>
                      <a:endParaRPr lang="en-US" sz="280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1396419">
                <a:tc>
                  <a:txBody>
                    <a:bodyPr/>
                    <a:lstStyle/>
                    <a:p>
                      <a:r>
                        <a:rPr lang="en-IN" sz="2800" dirty="0" smtClean="0">
                          <a:solidFill>
                            <a:schemeClr val="tx1"/>
                          </a:solidFill>
                          <a:latin typeface="Kruti Dev 010" pitchFamily="2" charset="0"/>
                        </a:rPr>
                        <a:t>51</a:t>
                      </a:r>
                      <a:endParaRPr lang="en-US" sz="2800" dirty="0">
                        <a:solidFill>
                          <a:schemeClr val="tx1"/>
                        </a:solidFill>
                        <a:latin typeface="Kruti Dev 010" pitchFamily="2" charset="0"/>
                      </a:endParaRPr>
                    </a:p>
                  </a:txBody>
                  <a:tcPr/>
                </a:tc>
                <a:tc>
                  <a:txBody>
                    <a:bodyPr/>
                    <a:lstStyle/>
                    <a:p>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rqEgkjs</a:t>
                      </a:r>
                      <a:r>
                        <a:rPr lang="en-US" sz="2400" dirty="0" smtClean="0">
                          <a:latin typeface="Kruti Dev 010" pitchFamily="2" charset="0"/>
                        </a:rPr>
                        <a:t> </a:t>
                      </a:r>
                      <a:r>
                        <a:rPr lang="en-US" sz="2400" dirty="0" err="1" smtClean="0">
                          <a:latin typeface="Kruti Dev 010" pitchFamily="2" charset="0"/>
                        </a:rPr>
                        <a:t>eksgYys@xkao</a:t>
                      </a:r>
                      <a:r>
                        <a:rPr lang="en-US" sz="2400" dirty="0" smtClean="0">
                          <a:latin typeface="Kruti Dev 010" pitchFamily="2" charset="0"/>
                        </a:rPr>
                        <a:t> </a:t>
                      </a: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ksyus</a:t>
                      </a:r>
                      <a:r>
                        <a:rPr lang="en-US" sz="2400" dirty="0" smtClean="0">
                          <a:latin typeface="Kruti Dev 010" pitchFamily="2" charset="0"/>
                        </a:rPr>
                        <a:t> </a:t>
                      </a:r>
                      <a:r>
                        <a:rPr lang="en-US" sz="2400" dirty="0" err="1" smtClean="0">
                          <a:latin typeface="Kruti Dev 010" pitchFamily="2" charset="0"/>
                        </a:rPr>
                        <a:t>ds</a:t>
                      </a:r>
                      <a:r>
                        <a:rPr lang="en-US" sz="2400" dirty="0" smtClean="0">
                          <a:latin typeface="Kruti Dev 010" pitchFamily="2" charset="0"/>
                        </a:rPr>
                        <a:t> </a:t>
                      </a:r>
                      <a:r>
                        <a:rPr lang="en-US" sz="2400" dirty="0" err="1" smtClean="0">
                          <a:latin typeface="Kruti Dev 010" pitchFamily="2" charset="0"/>
                        </a:rPr>
                        <a:t>fy;s</a:t>
                      </a:r>
                      <a:r>
                        <a:rPr lang="en-US" sz="2400" dirty="0" smtClean="0">
                          <a:latin typeface="Kruti Dev 010" pitchFamily="2" charset="0"/>
                        </a:rPr>
                        <a:t> </a:t>
                      </a:r>
                      <a:r>
                        <a:rPr lang="en-US" sz="2400" dirty="0" err="1" smtClean="0">
                          <a:latin typeface="Kruti Dev 010" pitchFamily="2" charset="0"/>
                        </a:rPr>
                        <a:t>cxhpk</a:t>
                      </a:r>
                      <a:r>
                        <a:rPr lang="en-US" sz="240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 \</a:t>
                      </a:r>
                      <a:endParaRPr lang="en-US" sz="2400" dirty="0">
                        <a:latin typeface="Kruti Dev 010" pitchFamily="2" charset="0"/>
                      </a:endParaRPr>
                    </a:p>
                  </a:txBody>
                  <a:tcPr/>
                </a:tc>
                <a:tc>
                  <a:txBody>
                    <a:bodyPr/>
                    <a:lstStyle/>
                    <a:p>
                      <a:r>
                        <a:rPr lang="en-US" sz="2400" b="0" dirty="0" smtClean="0">
                          <a:latin typeface="+mj-lt"/>
                        </a:rPr>
                        <a:t>Do you have playground in</a:t>
                      </a:r>
                      <a:r>
                        <a:rPr lang="en-US" sz="2400" b="0" baseline="0" dirty="0" smtClean="0">
                          <a:latin typeface="+mj-lt"/>
                        </a:rPr>
                        <a:t> your village?</a:t>
                      </a:r>
                      <a:endParaRPr lang="en-US" sz="2400" b="0" dirty="0">
                        <a:latin typeface="+mj-lt"/>
                      </a:endParaRPr>
                    </a:p>
                  </a:txBody>
                  <a:tcPr/>
                </a:tc>
                <a:tc>
                  <a:txBody>
                    <a:bodyPr/>
                    <a:lstStyle/>
                    <a:p>
                      <a:r>
                        <a:rPr lang="en-US" sz="2000" dirty="0" err="1" smtClean="0">
                          <a:latin typeface="Calibri" pitchFamily="34" charset="0"/>
                          <a:cs typeface="Calibri" pitchFamily="34" charset="0"/>
                        </a:rPr>
                        <a:t>Kya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tumhare</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mohalle</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gaon</a:t>
                      </a:r>
                      <a:r>
                        <a:rPr lang="en-US" sz="2000" baseline="0" dirty="0" smtClean="0">
                          <a:latin typeface="Calibri" pitchFamily="34" charset="0"/>
                          <a:cs typeface="Calibri" pitchFamily="34" charset="0"/>
                        </a:rPr>
                        <a:t> me </a:t>
                      </a:r>
                      <a:r>
                        <a:rPr lang="en-US" sz="2000" baseline="0" dirty="0" err="1" smtClean="0">
                          <a:latin typeface="Calibri" pitchFamily="34" charset="0"/>
                          <a:cs typeface="Calibri" pitchFamily="34" charset="0"/>
                        </a:rPr>
                        <a:t>khelne</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ke</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liye</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bageecha</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hai</a:t>
                      </a:r>
                      <a:r>
                        <a:rPr lang="en-US" sz="2000" baseline="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1071670">
                <a:tc>
                  <a:txBody>
                    <a:bodyPr/>
                    <a:lstStyle/>
                    <a:p>
                      <a:r>
                        <a:rPr lang="en-IN" sz="2800" dirty="0" smtClean="0">
                          <a:latin typeface="Kruti Dev 010" pitchFamily="2" charset="0"/>
                        </a:rPr>
                        <a:t>52</a:t>
                      </a:r>
                      <a:endParaRPr lang="en-US" sz="2800" dirty="0">
                        <a:latin typeface="Kruti Dev 010" pitchFamily="2" charset="0"/>
                      </a:endParaRPr>
                    </a:p>
                  </a:txBody>
                  <a:tcPr/>
                </a:tc>
                <a:tc>
                  <a:txBody>
                    <a:bodyPr/>
                    <a:lstStyle/>
                    <a:p>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rqEgkjs</a:t>
                      </a:r>
                      <a:r>
                        <a:rPr lang="en-US" sz="2400" dirty="0" smtClean="0">
                          <a:latin typeface="Kruti Dev 010" pitchFamily="2" charset="0"/>
                        </a:rPr>
                        <a:t> '</a:t>
                      </a:r>
                      <a:r>
                        <a:rPr lang="en-US" sz="2400" dirty="0" err="1" smtClean="0">
                          <a:latin typeface="Kruti Dev 010" pitchFamily="2" charset="0"/>
                        </a:rPr>
                        <a:t>kgj</a:t>
                      </a:r>
                      <a:r>
                        <a:rPr lang="en-US" sz="2400" dirty="0" smtClean="0">
                          <a:latin typeface="Kruti Dev 010" pitchFamily="2" charset="0"/>
                        </a:rPr>
                        <a:t> </a:t>
                      </a: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ksy</a:t>
                      </a:r>
                      <a:r>
                        <a:rPr lang="en-US" sz="2400" dirty="0" smtClean="0">
                          <a:latin typeface="Kruti Dev 010" pitchFamily="2" charset="0"/>
                        </a:rPr>
                        <a:t> </a:t>
                      </a:r>
                      <a:r>
                        <a:rPr lang="en-US" sz="2400" dirty="0" err="1" smtClean="0">
                          <a:latin typeface="Kruti Dev 010" pitchFamily="2" charset="0"/>
                        </a:rPr>
                        <a:t>dk</a:t>
                      </a:r>
                      <a:r>
                        <a:rPr lang="en-US" sz="2400" baseline="0" dirty="0" smtClean="0">
                          <a:latin typeface="Kruti Dev 010" pitchFamily="2" charset="0"/>
                        </a:rPr>
                        <a:t> </a:t>
                      </a:r>
                      <a:r>
                        <a:rPr lang="en-US" sz="2400" baseline="0" dirty="0" err="1" smtClean="0">
                          <a:latin typeface="Kruti Dev 010" pitchFamily="2" charset="0"/>
                        </a:rPr>
                        <a:t>eSnku</a:t>
                      </a:r>
                      <a:r>
                        <a:rPr lang="en-US" sz="2400" baseline="0" dirty="0" smtClean="0">
                          <a:latin typeface="Kruti Dev 010" pitchFamily="2" charset="0"/>
                        </a:rPr>
                        <a:t> </a:t>
                      </a:r>
                      <a:r>
                        <a:rPr lang="en-US" sz="2400" baseline="0" dirty="0" err="1" smtClean="0">
                          <a:latin typeface="Kruti Dev 010" pitchFamily="2" charset="0"/>
                        </a:rPr>
                        <a:t>gS</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400" b="0" dirty="0" smtClean="0">
                          <a:latin typeface="+mj-lt"/>
                        </a:rPr>
                        <a:t>Do you have</a:t>
                      </a:r>
                      <a:r>
                        <a:rPr lang="en-US" sz="2400" b="0" baseline="0" dirty="0" smtClean="0">
                          <a:latin typeface="+mj-lt"/>
                        </a:rPr>
                        <a:t> play ground in your town?</a:t>
                      </a:r>
                      <a:endParaRPr lang="en-US" sz="2400" b="0" dirty="0">
                        <a:latin typeface="+mj-lt"/>
                      </a:endParaRPr>
                    </a:p>
                  </a:txBody>
                  <a:tcPr/>
                </a:tc>
                <a:tc>
                  <a:txBody>
                    <a:bodyPr/>
                    <a:lstStyle/>
                    <a:p>
                      <a:r>
                        <a:rPr lang="en-US" sz="2000" dirty="0" err="1" smtClean="0">
                          <a:latin typeface="Calibri" pitchFamily="34" charset="0"/>
                          <a:cs typeface="Calibri" pitchFamily="34" charset="0"/>
                        </a:rPr>
                        <a:t>Kya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tumhare</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shahar</a:t>
                      </a:r>
                      <a:r>
                        <a:rPr lang="en-US" sz="2000" dirty="0" smtClean="0">
                          <a:latin typeface="Calibri" pitchFamily="34" charset="0"/>
                          <a:cs typeface="Calibri" pitchFamily="34" charset="0"/>
                        </a:rPr>
                        <a:t> me </a:t>
                      </a:r>
                      <a:r>
                        <a:rPr lang="en-US" sz="2000" dirty="0" err="1" smtClean="0">
                          <a:latin typeface="Calibri" pitchFamily="34" charset="0"/>
                          <a:cs typeface="Calibri" pitchFamily="34" charset="0"/>
                        </a:rPr>
                        <a:t>khel</a:t>
                      </a:r>
                      <a:r>
                        <a:rPr lang="en-US" sz="2000" dirty="0" smtClean="0">
                          <a:latin typeface="Calibri" pitchFamily="34" charset="0"/>
                          <a:cs typeface="Calibri" pitchFamily="34" charset="0"/>
                        </a:rPr>
                        <a:t> ka </a:t>
                      </a:r>
                      <a:r>
                        <a:rPr lang="en-US" sz="2000" dirty="0" err="1" smtClean="0">
                          <a:latin typeface="Calibri" pitchFamily="34" charset="0"/>
                          <a:cs typeface="Calibri" pitchFamily="34" charset="0"/>
                        </a:rPr>
                        <a:t>maidan</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hai</a:t>
                      </a:r>
                      <a:r>
                        <a:rPr lang="en-US" sz="2000" baseline="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071670">
                <a:tc>
                  <a:txBody>
                    <a:bodyPr/>
                    <a:lstStyle/>
                    <a:p>
                      <a:r>
                        <a:rPr lang="en-IN" sz="2800" dirty="0" smtClean="0">
                          <a:latin typeface="Kruti Dev 010" pitchFamily="2" charset="0"/>
                        </a:rPr>
                        <a:t>53</a:t>
                      </a:r>
                      <a:endParaRPr lang="en-US" sz="2800" dirty="0">
                        <a:latin typeface="Kruti Dev 010" pitchFamily="2" charset="0"/>
                      </a:endParaRPr>
                    </a:p>
                  </a:txBody>
                  <a:tcPr/>
                </a:tc>
                <a:tc>
                  <a:txBody>
                    <a:bodyPr/>
                    <a:lstStyle/>
                    <a:p>
                      <a:r>
                        <a:rPr lang="en-US" sz="2400" dirty="0" err="1" smtClean="0">
                          <a:latin typeface="Kruti Dev 010" pitchFamily="2" charset="0"/>
                        </a:rPr>
                        <a:t>eS</a:t>
                      </a:r>
                      <a:r>
                        <a:rPr lang="en-US" sz="2400" dirty="0" smtClean="0">
                          <a:latin typeface="Kruti Dev 010" pitchFamily="2" charset="0"/>
                        </a:rPr>
                        <a:t> </a:t>
                      </a:r>
                      <a:r>
                        <a:rPr lang="en-US" sz="2400" dirty="0" err="1" smtClean="0">
                          <a:latin typeface="Kruti Dev 010" pitchFamily="2" charset="0"/>
                        </a:rPr>
                        <a:t>lkbZdy</a:t>
                      </a:r>
                      <a:r>
                        <a:rPr lang="en-US" sz="2400" dirty="0" smtClean="0">
                          <a:latin typeface="Kruti Dev 010" pitchFamily="2" charset="0"/>
                        </a:rPr>
                        <a:t> </a:t>
                      </a:r>
                      <a:r>
                        <a:rPr lang="en-US" sz="2400" dirty="0" err="1" smtClean="0">
                          <a:latin typeface="Kruti Dev 010" pitchFamily="2" charset="0"/>
                        </a:rPr>
                        <a:t>ls</a:t>
                      </a:r>
                      <a:r>
                        <a:rPr lang="en-US" sz="2400" dirty="0" smtClean="0">
                          <a:latin typeface="Kruti Dev 010" pitchFamily="2" charset="0"/>
                        </a:rPr>
                        <a:t> </a:t>
                      </a:r>
                      <a:r>
                        <a:rPr lang="en-US" sz="2400" dirty="0" err="1" smtClean="0">
                          <a:latin typeface="Kruti Dev 010" pitchFamily="2" charset="0"/>
                        </a:rPr>
                        <a:t>fo|ky</a:t>
                      </a:r>
                      <a:r>
                        <a:rPr lang="en-US" sz="2400" dirty="0" smtClean="0">
                          <a:latin typeface="Kruti Dev 010" pitchFamily="2" charset="0"/>
                        </a:rPr>
                        <a:t>; </a:t>
                      </a:r>
                      <a:r>
                        <a:rPr lang="en-US" sz="2400" dirty="0" err="1" smtClean="0">
                          <a:latin typeface="Kruti Dev 010" pitchFamily="2" charset="0"/>
                        </a:rPr>
                        <a:t>tkrk@tkrh</a:t>
                      </a:r>
                      <a:r>
                        <a:rPr lang="en-US" sz="2400" dirty="0" smtClean="0">
                          <a:latin typeface="Kruti Dev 010" pitchFamily="2" charset="0"/>
                        </a:rPr>
                        <a:t> </a:t>
                      </a:r>
                      <a:r>
                        <a:rPr lang="en-US" sz="2400" dirty="0" err="1" smtClean="0">
                          <a:latin typeface="Kruti Dev 010" pitchFamily="2" charset="0"/>
                        </a:rPr>
                        <a:t>gwWA</a:t>
                      </a:r>
                      <a:endParaRPr lang="en-US" sz="2400" dirty="0">
                        <a:latin typeface="Kruti Dev 010" pitchFamily="2" charset="0"/>
                      </a:endParaRPr>
                    </a:p>
                  </a:txBody>
                  <a:tcPr/>
                </a:tc>
                <a:tc>
                  <a:txBody>
                    <a:bodyPr/>
                    <a:lstStyle/>
                    <a:p>
                      <a:r>
                        <a:rPr lang="en-US" sz="2400" b="0" dirty="0" smtClean="0">
                          <a:latin typeface="+mj-lt"/>
                        </a:rPr>
                        <a:t>I go to school by bicycle.</a:t>
                      </a:r>
                      <a:endParaRPr lang="en-US" sz="2400" b="0" dirty="0">
                        <a:latin typeface="+mj-lt"/>
                      </a:endParaRPr>
                    </a:p>
                  </a:txBody>
                  <a:tcPr/>
                </a:tc>
                <a:tc>
                  <a:txBody>
                    <a:bodyPr/>
                    <a:lstStyle/>
                    <a:p>
                      <a:r>
                        <a:rPr lang="en-US" sz="2000" dirty="0" smtClean="0"/>
                        <a:t>Mai cycle se </a:t>
                      </a:r>
                      <a:r>
                        <a:rPr lang="en-US" sz="2000" dirty="0" err="1" smtClean="0"/>
                        <a:t>vidhyalaya</a:t>
                      </a:r>
                      <a:r>
                        <a:rPr lang="en-US" sz="2000" baseline="0" dirty="0" smtClean="0"/>
                        <a:t> </a:t>
                      </a:r>
                      <a:r>
                        <a:rPr lang="en-US" sz="2000" baseline="0" dirty="0" err="1" smtClean="0"/>
                        <a:t>jata</a:t>
                      </a:r>
                      <a:r>
                        <a:rPr lang="en-US" sz="2000" baseline="0" dirty="0" smtClean="0"/>
                        <a:t>/</a:t>
                      </a:r>
                      <a:r>
                        <a:rPr lang="en-US" sz="2000" baseline="0" dirty="0" err="1" smtClean="0"/>
                        <a:t>jati</a:t>
                      </a:r>
                      <a:r>
                        <a:rPr lang="en-US" sz="2000" baseline="0" dirty="0" smtClean="0"/>
                        <a:t> </a:t>
                      </a:r>
                      <a:r>
                        <a:rPr lang="en-US" sz="2000" baseline="0" dirty="0" err="1" smtClean="0"/>
                        <a:t>hun</a:t>
                      </a:r>
                      <a:r>
                        <a:rPr lang="en-US" sz="2000" baseline="0" dirty="0" smtClean="0"/>
                        <a:t>.</a:t>
                      </a:r>
                      <a:endParaRPr lang="en-US" sz="2000" dirty="0"/>
                    </a:p>
                  </a:txBody>
                  <a:tcPr/>
                </a:tc>
                <a:extLst>
                  <a:ext uri="{0D108BD9-81ED-4DB2-BD59-A6C34878D82A}">
                    <a16:rowId xmlns:a16="http://schemas.microsoft.com/office/drawing/2014/main" val="10003"/>
                  </a:ext>
                </a:extLst>
              </a:tr>
              <a:tr h="1396419">
                <a:tc>
                  <a:txBody>
                    <a:bodyPr/>
                    <a:lstStyle/>
                    <a:p>
                      <a:r>
                        <a:rPr lang="en-IN" sz="2800" dirty="0" smtClean="0">
                          <a:latin typeface="Kruti Dev 010" pitchFamily="2" charset="0"/>
                        </a:rPr>
                        <a:t>54</a:t>
                      </a:r>
                      <a:endParaRPr lang="en-US" sz="2800" dirty="0">
                        <a:latin typeface="Kruti Dev 010" pitchFamily="2"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lM+d</a:t>
                      </a:r>
                      <a:r>
                        <a:rPr lang="en-US" sz="2400" dirty="0" smtClean="0">
                          <a:latin typeface="Kruti Dev 010" pitchFamily="2" charset="0"/>
                        </a:rPr>
                        <a:t> </a:t>
                      </a:r>
                      <a:r>
                        <a:rPr lang="en-US" sz="2400" dirty="0" err="1" smtClean="0">
                          <a:latin typeface="Kruti Dev 010" pitchFamily="2" charset="0"/>
                        </a:rPr>
                        <a:t>ij</a:t>
                      </a:r>
                      <a:r>
                        <a:rPr lang="en-US" sz="2400" dirty="0" smtClean="0">
                          <a:latin typeface="Kruti Dev 010" pitchFamily="2" charset="0"/>
                        </a:rPr>
                        <a:t> </a:t>
                      </a:r>
                      <a:r>
                        <a:rPr lang="en-US" sz="2400" dirty="0" err="1" smtClean="0">
                          <a:latin typeface="Kruti Dev 010" pitchFamily="2" charset="0"/>
                        </a:rPr>
                        <a:t>ges‘kk</a:t>
                      </a:r>
                      <a:r>
                        <a:rPr lang="en-US" sz="2400" dirty="0" smtClean="0">
                          <a:latin typeface="Kruti Dev 010" pitchFamily="2" charset="0"/>
                        </a:rPr>
                        <a:t> </a:t>
                      </a:r>
                      <a:r>
                        <a:rPr lang="en-US" sz="2400" dirty="0" err="1" smtClean="0">
                          <a:latin typeface="Kruti Dev 010" pitchFamily="2" charset="0"/>
                        </a:rPr>
                        <a:t>ck;sa</a:t>
                      </a:r>
                      <a:r>
                        <a:rPr lang="en-US" sz="2400" dirty="0" smtClean="0">
                          <a:latin typeface="Kruti Dev 010" pitchFamily="2" charset="0"/>
                        </a:rPr>
                        <a:t> </a:t>
                      </a:r>
                      <a:r>
                        <a:rPr lang="en-US" sz="2400" dirty="0" err="1" smtClean="0">
                          <a:latin typeface="Kruti Dev 010" pitchFamily="2" charset="0"/>
                        </a:rPr>
                        <a:t>QwVikFk</a:t>
                      </a:r>
                      <a:r>
                        <a:rPr lang="en-US" sz="2400" dirty="0" smtClean="0">
                          <a:latin typeface="Kruti Dev 010" pitchFamily="2" charset="0"/>
                        </a:rPr>
                        <a:t> </a:t>
                      </a:r>
                      <a:r>
                        <a:rPr lang="en-US" sz="2400" dirty="0" err="1" smtClean="0">
                          <a:latin typeface="Kruti Dev 010" pitchFamily="2" charset="0"/>
                        </a:rPr>
                        <a:t>ij</a:t>
                      </a:r>
                      <a:r>
                        <a:rPr lang="en-US" sz="2400" dirty="0" smtClean="0">
                          <a:latin typeface="Kruti Dev 010" pitchFamily="2" charset="0"/>
                        </a:rPr>
                        <a:t> </a:t>
                      </a:r>
                      <a:r>
                        <a:rPr lang="en-US" sz="2400" dirty="0" err="1" smtClean="0">
                          <a:latin typeface="Kruti Dev 010" pitchFamily="2" charset="0"/>
                        </a:rPr>
                        <a:t>pyrh</a:t>
                      </a:r>
                      <a:r>
                        <a:rPr lang="en-US" sz="2400" dirty="0" smtClean="0">
                          <a:latin typeface="Kruti Dev 010" pitchFamily="2" charset="0"/>
                        </a:rPr>
                        <a:t> </a:t>
                      </a:r>
                      <a:r>
                        <a:rPr lang="en-US" sz="2400" baseline="0" dirty="0" err="1" smtClean="0">
                          <a:latin typeface="Kruti Dev 010" pitchFamily="2" charset="0"/>
                        </a:rPr>
                        <a:t>gwWA</a:t>
                      </a:r>
                      <a:endParaRPr lang="en-US" sz="2400" dirty="0" smtClean="0">
                        <a:latin typeface="Kruti Dev 010" pitchFamily="2" charset="0"/>
                      </a:endParaRPr>
                    </a:p>
                  </a:txBody>
                  <a:tcPr/>
                </a:tc>
                <a:tc>
                  <a:txBody>
                    <a:bodyPr/>
                    <a:lstStyle/>
                    <a:p>
                      <a:r>
                        <a:rPr lang="en-US" sz="2400" b="0" dirty="0" smtClean="0">
                          <a:latin typeface="+mj-lt"/>
                        </a:rPr>
                        <a:t>I always</a:t>
                      </a:r>
                      <a:r>
                        <a:rPr lang="en-US" sz="2400" b="0" baseline="0" dirty="0" smtClean="0">
                          <a:latin typeface="+mj-lt"/>
                        </a:rPr>
                        <a:t> walk on left side of the road on footpath. </a:t>
                      </a:r>
                      <a:endParaRPr lang="en-US" sz="2400" b="0" dirty="0">
                        <a:latin typeface="+mj-lt"/>
                      </a:endParaRPr>
                    </a:p>
                  </a:txBody>
                  <a:tcPr/>
                </a:tc>
                <a:tc>
                  <a:txBody>
                    <a:bodyPr/>
                    <a:lstStyle/>
                    <a:p>
                      <a:r>
                        <a:rPr lang="en-US" sz="2000" dirty="0" smtClean="0"/>
                        <a:t>Mai </a:t>
                      </a:r>
                      <a:r>
                        <a:rPr lang="en-US" sz="2000" dirty="0" err="1" smtClean="0"/>
                        <a:t>sadak</a:t>
                      </a:r>
                      <a:r>
                        <a:rPr lang="en-US" sz="2000" dirty="0" smtClean="0"/>
                        <a:t> par </a:t>
                      </a:r>
                      <a:r>
                        <a:rPr lang="en-US" sz="2000" dirty="0" err="1" smtClean="0"/>
                        <a:t>hamesha</a:t>
                      </a:r>
                      <a:r>
                        <a:rPr lang="en-US" sz="2000" dirty="0" smtClean="0"/>
                        <a:t> </a:t>
                      </a:r>
                      <a:r>
                        <a:rPr lang="en-US" sz="2000" dirty="0" err="1" smtClean="0"/>
                        <a:t>bayen</a:t>
                      </a:r>
                      <a:r>
                        <a:rPr lang="en-US" sz="2000" dirty="0" smtClean="0"/>
                        <a:t> </a:t>
                      </a:r>
                      <a:r>
                        <a:rPr lang="en-US" sz="2000" dirty="0" err="1" smtClean="0"/>
                        <a:t>futpath</a:t>
                      </a:r>
                      <a:r>
                        <a:rPr lang="en-US" sz="2000" dirty="0" smtClean="0"/>
                        <a:t> par </a:t>
                      </a:r>
                      <a:r>
                        <a:rPr lang="en-US" sz="2000" dirty="0" err="1" smtClean="0"/>
                        <a:t>chalti</a:t>
                      </a:r>
                      <a:r>
                        <a:rPr lang="en-US" sz="2000" dirty="0" smtClean="0"/>
                        <a:t> </a:t>
                      </a:r>
                      <a:r>
                        <a:rPr lang="en-US" sz="2000" dirty="0" err="1" smtClean="0"/>
                        <a:t>hun</a:t>
                      </a:r>
                      <a:r>
                        <a:rPr lang="en-US" sz="2000" dirty="0" smtClean="0"/>
                        <a:t>.</a:t>
                      </a:r>
                      <a:endParaRPr lang="en-US" sz="2000" dirty="0"/>
                    </a:p>
                  </a:txBody>
                  <a:tcPr/>
                </a:tc>
                <a:extLst>
                  <a:ext uri="{0D108BD9-81ED-4DB2-BD59-A6C34878D82A}">
                    <a16:rowId xmlns:a16="http://schemas.microsoft.com/office/drawing/2014/main" val="10004"/>
                  </a:ext>
                </a:extLst>
              </a:tr>
              <a:tr h="899576">
                <a:tc>
                  <a:txBody>
                    <a:bodyPr/>
                    <a:lstStyle/>
                    <a:p>
                      <a:r>
                        <a:rPr lang="en-IN" sz="2800" dirty="0" smtClean="0">
                          <a:latin typeface="Kruti Dev 010" pitchFamily="2" charset="0"/>
                        </a:rPr>
                        <a:t>55</a:t>
                      </a:r>
                      <a:endParaRPr lang="en-US" sz="2800" dirty="0">
                        <a:latin typeface="Kruti Dev 010" pitchFamily="2" charset="0"/>
                      </a:endParaRPr>
                    </a:p>
                  </a:txBody>
                  <a:tcPr/>
                </a:tc>
                <a:tc>
                  <a:txBody>
                    <a:bodyPr/>
                    <a:lstStyle/>
                    <a:p>
                      <a:r>
                        <a:rPr lang="en-US" sz="2400" dirty="0" err="1" smtClean="0">
                          <a:latin typeface="Kruti Dev 010" pitchFamily="2" charset="0"/>
                        </a:rPr>
                        <a:t>ge</a:t>
                      </a:r>
                      <a:r>
                        <a:rPr lang="en-US" sz="2400" dirty="0" smtClean="0">
                          <a:latin typeface="Kruti Dev 010" pitchFamily="2" charset="0"/>
                        </a:rPr>
                        <a:t> </a:t>
                      </a:r>
                      <a:r>
                        <a:rPr lang="en-US" sz="2400" dirty="0" err="1" smtClean="0">
                          <a:latin typeface="Kruti Dev 010" pitchFamily="2" charset="0"/>
                        </a:rPr>
                        <a:t>lc</a:t>
                      </a:r>
                      <a:r>
                        <a:rPr lang="en-US" sz="2400" dirty="0" smtClean="0">
                          <a:latin typeface="Kruti Dev 010" pitchFamily="2" charset="0"/>
                        </a:rPr>
                        <a:t> </a:t>
                      </a:r>
                      <a:r>
                        <a:rPr lang="en-US" sz="2400" dirty="0" err="1" smtClean="0">
                          <a:latin typeface="Kruti Dev 010" pitchFamily="2" charset="0"/>
                        </a:rPr>
                        <a:t>cPps</a:t>
                      </a:r>
                      <a:r>
                        <a:rPr lang="en-US" sz="2400" dirty="0" smtClean="0">
                          <a:latin typeface="Kruti Dev 010" pitchFamily="2" charset="0"/>
                        </a:rPr>
                        <a:t> </a:t>
                      </a:r>
                      <a:r>
                        <a:rPr lang="en-US" sz="2400" dirty="0" err="1" smtClean="0">
                          <a:latin typeface="Kruti Dev 010" pitchFamily="2" charset="0"/>
                        </a:rPr>
                        <a:t>lkFk</a:t>
                      </a:r>
                      <a:r>
                        <a:rPr lang="en-US" sz="2400" dirty="0" smtClean="0">
                          <a:latin typeface="Kruti Dev 010" pitchFamily="2" charset="0"/>
                        </a:rPr>
                        <a:t> </a:t>
                      </a: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ksyrs</a:t>
                      </a:r>
                      <a:r>
                        <a:rPr lang="en-US" sz="2400" dirty="0" smtClean="0">
                          <a:latin typeface="Kruti Dev 010" pitchFamily="2" charset="0"/>
                        </a:rPr>
                        <a:t> </a:t>
                      </a:r>
                      <a:r>
                        <a:rPr lang="en-US" sz="2400" baseline="0" dirty="0" err="1" smtClean="0">
                          <a:latin typeface="Kruti Dev 010" pitchFamily="2" charset="0"/>
                        </a:rPr>
                        <a:t>gSA</a:t>
                      </a:r>
                      <a:endParaRPr lang="en-US" sz="2400" dirty="0">
                        <a:latin typeface="Kruti Dev 010" pitchFamily="2" charset="0"/>
                      </a:endParaRPr>
                    </a:p>
                  </a:txBody>
                  <a:tcPr/>
                </a:tc>
                <a:tc>
                  <a:txBody>
                    <a:bodyPr/>
                    <a:lstStyle/>
                    <a:p>
                      <a:r>
                        <a:rPr lang="en-US" sz="2400" b="0" dirty="0" smtClean="0">
                          <a:latin typeface="+mj-lt"/>
                        </a:rPr>
                        <a:t>We all children play together.</a:t>
                      </a:r>
                      <a:endParaRPr lang="en-US" sz="2400" b="0" dirty="0">
                        <a:latin typeface="+mj-lt"/>
                      </a:endParaRPr>
                    </a:p>
                  </a:txBody>
                  <a:tcPr/>
                </a:tc>
                <a:tc>
                  <a:txBody>
                    <a:bodyPr/>
                    <a:lstStyle/>
                    <a:p>
                      <a:r>
                        <a:rPr lang="en-US" sz="2000" dirty="0" smtClean="0"/>
                        <a:t>Hum</a:t>
                      </a:r>
                      <a:r>
                        <a:rPr lang="en-US" sz="2000" baseline="0" dirty="0" smtClean="0"/>
                        <a:t> </a:t>
                      </a:r>
                      <a:r>
                        <a:rPr lang="en-US" sz="2000" baseline="0" dirty="0" err="1" smtClean="0"/>
                        <a:t>sab</a:t>
                      </a:r>
                      <a:r>
                        <a:rPr lang="en-US" sz="2000" baseline="0" dirty="0" smtClean="0"/>
                        <a:t> </a:t>
                      </a:r>
                      <a:r>
                        <a:rPr lang="en-US" sz="2000" baseline="0" dirty="0" err="1" smtClean="0"/>
                        <a:t>bachche</a:t>
                      </a:r>
                      <a:r>
                        <a:rPr lang="en-US" sz="2000" baseline="0" dirty="0" smtClean="0"/>
                        <a:t> </a:t>
                      </a:r>
                      <a:r>
                        <a:rPr lang="en-US" sz="2000" baseline="0" dirty="0" err="1" smtClean="0"/>
                        <a:t>sath</a:t>
                      </a:r>
                      <a:r>
                        <a:rPr lang="en-US" sz="2000" baseline="0" dirty="0" smtClean="0"/>
                        <a:t> me </a:t>
                      </a:r>
                      <a:r>
                        <a:rPr lang="en-US" sz="2000" baseline="0" dirty="0" err="1" smtClean="0"/>
                        <a:t>khelte</a:t>
                      </a:r>
                      <a:r>
                        <a:rPr lang="en-US" sz="2000" baseline="0" dirty="0" smtClean="0"/>
                        <a:t> </a:t>
                      </a:r>
                      <a:r>
                        <a:rPr lang="en-US" sz="2000" baseline="0" dirty="0" err="1" smtClean="0"/>
                        <a:t>hain</a:t>
                      </a:r>
                      <a:r>
                        <a:rPr lang="en-US" sz="2000" baseline="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52400" y="0"/>
          <a:ext cx="8991600" cy="6899694"/>
        </p:xfrm>
        <a:graphic>
          <a:graphicData uri="http://schemas.openxmlformats.org/drawingml/2006/table">
            <a:tbl>
              <a:tblPr firstRow="1" bandRow="1">
                <a:tableStyleId>{7DF18680-E054-41AD-8BC1-D1AEF772440D}</a:tableStyleId>
              </a:tblPr>
              <a:tblGrid>
                <a:gridCol w="938254">
                  <a:extLst>
                    <a:ext uri="{9D8B030D-6E8A-4147-A177-3AD203B41FA5}">
                      <a16:colId xmlns:a16="http://schemas.microsoft.com/office/drawing/2014/main" val="20000"/>
                    </a:ext>
                  </a:extLst>
                </a:gridCol>
                <a:gridCol w="2736573">
                  <a:extLst>
                    <a:ext uri="{9D8B030D-6E8A-4147-A177-3AD203B41FA5}">
                      <a16:colId xmlns:a16="http://schemas.microsoft.com/office/drawing/2014/main" val="20001"/>
                    </a:ext>
                  </a:extLst>
                </a:gridCol>
                <a:gridCol w="2904120">
                  <a:extLst>
                    <a:ext uri="{9D8B030D-6E8A-4147-A177-3AD203B41FA5}">
                      <a16:colId xmlns:a16="http://schemas.microsoft.com/office/drawing/2014/main" val="20002"/>
                    </a:ext>
                  </a:extLst>
                </a:gridCol>
                <a:gridCol w="2412653">
                  <a:extLst>
                    <a:ext uri="{9D8B030D-6E8A-4147-A177-3AD203B41FA5}">
                      <a16:colId xmlns:a16="http://schemas.microsoft.com/office/drawing/2014/main" val="20003"/>
                    </a:ext>
                  </a:extLst>
                </a:gridCol>
              </a:tblGrid>
              <a:tr h="1431748">
                <a:tc>
                  <a:txBody>
                    <a:bodyPr/>
                    <a:lstStyle/>
                    <a:p>
                      <a:r>
                        <a:rPr lang="hi-IN" sz="2800" dirty="0" smtClean="0"/>
                        <a:t>क्र </a:t>
                      </a:r>
                      <a:endParaRPr lang="en-US" sz="280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864971">
                <a:tc>
                  <a:txBody>
                    <a:bodyPr/>
                    <a:lstStyle/>
                    <a:p>
                      <a:r>
                        <a:rPr lang="en-IN" sz="2800" dirty="0" smtClean="0">
                          <a:solidFill>
                            <a:schemeClr val="tx1"/>
                          </a:solidFill>
                          <a:latin typeface="Kruti Dev 010" pitchFamily="2" charset="0"/>
                        </a:rPr>
                        <a:t>56</a:t>
                      </a:r>
                      <a:endParaRPr lang="en-US" sz="2800" dirty="0">
                        <a:solidFill>
                          <a:schemeClr val="tx1"/>
                        </a:solidFill>
                        <a:latin typeface="Kruti Dev 010" pitchFamily="2" charset="0"/>
                      </a:endParaRPr>
                    </a:p>
                  </a:txBody>
                  <a:tcPr/>
                </a:tc>
                <a:tc>
                  <a:txBody>
                    <a:bodyPr/>
                    <a:lstStyle/>
                    <a:p>
                      <a:r>
                        <a:rPr lang="en-US" sz="2400" dirty="0" smtClean="0">
                          <a:latin typeface="Kruti Dev 010" pitchFamily="2" charset="0"/>
                        </a:rPr>
                        <a:t>;g </a:t>
                      </a:r>
                      <a:r>
                        <a:rPr lang="en-US" sz="2400" dirty="0" err="1" smtClean="0">
                          <a:latin typeface="Kruti Dev 010" pitchFamily="2" charset="0"/>
                        </a:rPr>
                        <a:t>lM+d</a:t>
                      </a:r>
                      <a:r>
                        <a:rPr lang="en-US" sz="2400" dirty="0" smtClean="0">
                          <a:latin typeface="Kruti Dev 010" pitchFamily="2" charset="0"/>
                        </a:rPr>
                        <a:t> </a:t>
                      </a:r>
                      <a:r>
                        <a:rPr lang="en-US" sz="2400" dirty="0" err="1" smtClean="0">
                          <a:latin typeface="Kruti Dev 010" pitchFamily="2" charset="0"/>
                        </a:rPr>
                        <a:t>dgka</a:t>
                      </a:r>
                      <a:r>
                        <a:rPr lang="en-US" sz="2400" dirty="0" smtClean="0">
                          <a:latin typeface="Kruti Dev 010" pitchFamily="2" charset="0"/>
                        </a:rPr>
                        <a:t> </a:t>
                      </a:r>
                      <a:r>
                        <a:rPr lang="en-US" sz="2400" dirty="0" err="1" smtClean="0">
                          <a:latin typeface="Kruti Dev 010" pitchFamily="2" charset="0"/>
                        </a:rPr>
                        <a:t>tkrh</a:t>
                      </a:r>
                      <a:r>
                        <a:rPr lang="en-US" sz="240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 \</a:t>
                      </a:r>
                      <a:endParaRPr lang="en-US" sz="2400" dirty="0">
                        <a:latin typeface="Kruti Dev 010" pitchFamily="2" charset="0"/>
                      </a:endParaRPr>
                    </a:p>
                  </a:txBody>
                  <a:tcPr/>
                </a:tc>
                <a:tc>
                  <a:txBody>
                    <a:bodyPr/>
                    <a:lstStyle/>
                    <a:p>
                      <a:r>
                        <a:rPr lang="en-US" sz="2400" b="0" dirty="0" smtClean="0">
                          <a:latin typeface="+mj-lt"/>
                        </a:rPr>
                        <a:t>Where</a:t>
                      </a:r>
                      <a:r>
                        <a:rPr lang="en-US" sz="2400" b="0" baseline="0" dirty="0" smtClean="0">
                          <a:latin typeface="+mj-lt"/>
                        </a:rPr>
                        <a:t> does this road go ?</a:t>
                      </a:r>
                      <a:endParaRPr lang="en-US" sz="2400" b="0" dirty="0">
                        <a:latin typeface="+mj-lt"/>
                      </a:endParaRPr>
                    </a:p>
                  </a:txBody>
                  <a:tcPr/>
                </a:tc>
                <a:tc>
                  <a:txBody>
                    <a:bodyPr/>
                    <a:lstStyle/>
                    <a:p>
                      <a:r>
                        <a:rPr lang="en-US" sz="2000" dirty="0" smtClean="0">
                          <a:latin typeface="Calibri" pitchFamily="34" charset="0"/>
                          <a:cs typeface="Calibri" pitchFamily="34" charset="0"/>
                        </a:rPr>
                        <a:t>Yah </a:t>
                      </a:r>
                      <a:r>
                        <a:rPr lang="en-US" sz="2000" dirty="0" err="1" smtClean="0">
                          <a:latin typeface="Calibri" pitchFamily="34" charset="0"/>
                          <a:cs typeface="Calibri" pitchFamily="34" charset="0"/>
                        </a:rPr>
                        <a:t>sadak</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kahan</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jati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1167873">
                <a:tc>
                  <a:txBody>
                    <a:bodyPr/>
                    <a:lstStyle/>
                    <a:p>
                      <a:r>
                        <a:rPr lang="en-IN" sz="2800" dirty="0" smtClean="0">
                          <a:latin typeface="Kruti Dev 010" pitchFamily="2" charset="0"/>
                        </a:rPr>
                        <a:t>57</a:t>
                      </a:r>
                      <a:endParaRPr lang="en-US" sz="2800" dirty="0">
                        <a:latin typeface="Kruti Dev 010" pitchFamily="2" charset="0"/>
                      </a:endParaRPr>
                    </a:p>
                  </a:txBody>
                  <a:tcPr/>
                </a:tc>
                <a:tc>
                  <a:txBody>
                    <a:bodyPr/>
                    <a:lstStyle/>
                    <a:p>
                      <a:r>
                        <a:rPr lang="en-US" sz="2400" dirty="0" err="1" smtClean="0">
                          <a:latin typeface="Kruti Dev 010" pitchFamily="2" charset="0"/>
                        </a:rPr>
                        <a:t>uxj</a:t>
                      </a:r>
                      <a:r>
                        <a:rPr lang="en-US" sz="2400" dirty="0" smtClean="0">
                          <a:latin typeface="Kruti Dev 010" pitchFamily="2" charset="0"/>
                        </a:rPr>
                        <a:t> </a:t>
                      </a:r>
                      <a:r>
                        <a:rPr lang="en-US" sz="2400" dirty="0" err="1" smtClean="0">
                          <a:latin typeface="Kruti Dev 010" pitchFamily="2" charset="0"/>
                        </a:rPr>
                        <a:t>lsok@cl</a:t>
                      </a:r>
                      <a:r>
                        <a:rPr lang="en-US" sz="2400" dirty="0" smtClean="0">
                          <a:latin typeface="Kruti Dev 010" pitchFamily="2" charset="0"/>
                        </a:rPr>
                        <a:t> </a:t>
                      </a:r>
                      <a:r>
                        <a:rPr lang="en-US" sz="2400" dirty="0" err="1" smtClean="0">
                          <a:latin typeface="Kruti Dev 010" pitchFamily="2" charset="0"/>
                        </a:rPr>
                        <a:t>dgka</a:t>
                      </a:r>
                      <a:r>
                        <a:rPr lang="en-US" sz="2400" baseline="0" dirty="0" smtClean="0">
                          <a:latin typeface="Kruti Dev 010" pitchFamily="2" charset="0"/>
                        </a:rPr>
                        <a:t> </a:t>
                      </a:r>
                      <a:r>
                        <a:rPr lang="en-US" sz="2400" baseline="0" dirty="0" err="1" smtClean="0">
                          <a:latin typeface="Kruti Dev 010" pitchFamily="2" charset="0"/>
                        </a:rPr>
                        <a:t>ls</a:t>
                      </a:r>
                      <a:r>
                        <a:rPr lang="en-US" sz="2400" baseline="0" dirty="0" smtClean="0">
                          <a:latin typeface="Kruti Dev 010" pitchFamily="2" charset="0"/>
                        </a:rPr>
                        <a:t> </a:t>
                      </a:r>
                      <a:r>
                        <a:rPr lang="en-US" sz="2400" baseline="0" dirty="0" err="1" smtClean="0">
                          <a:latin typeface="Kruti Dev 010" pitchFamily="2" charset="0"/>
                        </a:rPr>
                        <a:t>feysxh</a:t>
                      </a:r>
                      <a:r>
                        <a:rPr lang="en-US" sz="2400" dirty="0" smtClean="0">
                          <a:latin typeface="Kruti Dev 010" pitchFamily="2" charset="0"/>
                        </a:rPr>
                        <a:t>\</a:t>
                      </a:r>
                      <a:endParaRPr lang="en-US" sz="2400" dirty="0">
                        <a:latin typeface="Kruti Dev 010" pitchFamily="2" charset="0"/>
                      </a:endParaRPr>
                    </a:p>
                  </a:txBody>
                  <a:tcPr/>
                </a:tc>
                <a:tc>
                  <a:txBody>
                    <a:bodyPr/>
                    <a:lstStyle/>
                    <a:p>
                      <a:r>
                        <a:rPr kumimoji="0" lang="en-US" sz="2400" b="0" kern="1200" dirty="0" smtClean="0">
                          <a:solidFill>
                            <a:schemeClr val="dk1"/>
                          </a:solidFill>
                          <a:latin typeface="+mn-lt"/>
                          <a:ea typeface="+mn-ea"/>
                          <a:cs typeface="+mn-cs"/>
                        </a:rPr>
                        <a:t>From which place </a:t>
                      </a:r>
                      <a:r>
                        <a:rPr lang="en-US" sz="2400" b="0" dirty="0" smtClean="0">
                          <a:latin typeface="+mj-lt"/>
                        </a:rPr>
                        <a:t>city ride bus will be available ?</a:t>
                      </a:r>
                      <a:endParaRPr lang="en-US" sz="2400" b="0" dirty="0">
                        <a:latin typeface="+mj-lt"/>
                      </a:endParaRPr>
                    </a:p>
                  </a:txBody>
                  <a:tcPr/>
                </a:tc>
                <a:tc>
                  <a:txBody>
                    <a:bodyPr/>
                    <a:lstStyle/>
                    <a:p>
                      <a:r>
                        <a:rPr lang="en-US" sz="2000" dirty="0" smtClean="0">
                          <a:latin typeface="Calibri" pitchFamily="34" charset="0"/>
                          <a:cs typeface="Calibri" pitchFamily="34" charset="0"/>
                        </a:rPr>
                        <a:t>Nagar </a:t>
                      </a:r>
                      <a:r>
                        <a:rPr lang="en-US" sz="2000" dirty="0" err="1" smtClean="0">
                          <a:latin typeface="Calibri" pitchFamily="34" charset="0"/>
                          <a:cs typeface="Calibri" pitchFamily="34" charset="0"/>
                        </a:rPr>
                        <a:t>sewa</a:t>
                      </a:r>
                      <a:r>
                        <a:rPr lang="en-US" sz="2000" dirty="0" smtClean="0">
                          <a:latin typeface="Calibri" pitchFamily="34" charset="0"/>
                          <a:cs typeface="Calibri" pitchFamily="34" charset="0"/>
                        </a:rPr>
                        <a:t> / bus </a:t>
                      </a:r>
                      <a:r>
                        <a:rPr lang="en-US" sz="2000" dirty="0" err="1" smtClean="0">
                          <a:latin typeface="Calibri" pitchFamily="34" charset="0"/>
                          <a:cs typeface="Calibri" pitchFamily="34" charset="0"/>
                        </a:rPr>
                        <a:t>kahan</a:t>
                      </a:r>
                      <a:r>
                        <a:rPr lang="en-US" sz="2000" dirty="0" smtClean="0">
                          <a:latin typeface="Calibri" pitchFamily="34" charset="0"/>
                          <a:cs typeface="Calibri" pitchFamily="34" charset="0"/>
                        </a:rPr>
                        <a:t> se </a:t>
                      </a:r>
                      <a:r>
                        <a:rPr lang="en-US" sz="2000" dirty="0" err="1" smtClean="0">
                          <a:latin typeface="Calibri" pitchFamily="34" charset="0"/>
                          <a:cs typeface="Calibri" pitchFamily="34" charset="0"/>
                        </a:rPr>
                        <a:t>milegi</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163236">
                <a:tc>
                  <a:txBody>
                    <a:bodyPr/>
                    <a:lstStyle/>
                    <a:p>
                      <a:r>
                        <a:rPr lang="en-IN" sz="2800" dirty="0" smtClean="0">
                          <a:latin typeface="Kruti Dev 010" pitchFamily="2" charset="0"/>
                        </a:rPr>
                        <a:t>58</a:t>
                      </a:r>
                      <a:endParaRPr lang="en-US" sz="2800" dirty="0">
                        <a:latin typeface="Kruti Dev 010" pitchFamily="2" charset="0"/>
                      </a:endParaRPr>
                    </a:p>
                  </a:txBody>
                  <a:tcPr/>
                </a:tc>
                <a:tc>
                  <a:txBody>
                    <a:bodyPr/>
                    <a:lstStyle/>
                    <a:p>
                      <a:r>
                        <a:rPr lang="en-US" sz="2400" dirty="0" err="1" smtClean="0">
                          <a:latin typeface="Kruti Dev 010" pitchFamily="2" charset="0"/>
                        </a:rPr>
                        <a:t>jsYos</a:t>
                      </a:r>
                      <a:r>
                        <a:rPr lang="en-US" sz="2400" dirty="0" smtClean="0">
                          <a:latin typeface="Kruti Dev 010" pitchFamily="2" charset="0"/>
                        </a:rPr>
                        <a:t> </a:t>
                      </a:r>
                      <a:r>
                        <a:rPr lang="en-US" sz="2400" dirty="0" err="1" smtClean="0">
                          <a:latin typeface="Kruti Dev 010" pitchFamily="2" charset="0"/>
                        </a:rPr>
                        <a:t>LVs'ku</a:t>
                      </a:r>
                      <a:r>
                        <a:rPr lang="en-US" sz="2400" dirty="0" smtClean="0">
                          <a:latin typeface="Kruti Dev 010" pitchFamily="2" charset="0"/>
                        </a:rPr>
                        <a:t> </a:t>
                      </a:r>
                      <a:r>
                        <a:rPr lang="en-US" sz="2400" dirty="0" err="1" smtClean="0">
                          <a:latin typeface="Kruti Dev 010" pitchFamily="2" charset="0"/>
                        </a:rPr>
                        <a:t>fdruh</a:t>
                      </a:r>
                      <a:r>
                        <a:rPr lang="en-US" sz="2400" dirty="0" smtClean="0">
                          <a:latin typeface="Kruti Dev 010" pitchFamily="2" charset="0"/>
                        </a:rPr>
                        <a:t> </a:t>
                      </a:r>
                      <a:r>
                        <a:rPr lang="en-US" sz="2400" dirty="0" err="1" smtClean="0">
                          <a:latin typeface="Kruti Dev 010" pitchFamily="2" charset="0"/>
                        </a:rPr>
                        <a:t>nwj</a:t>
                      </a:r>
                      <a:r>
                        <a:rPr lang="en-US" sz="240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 \</a:t>
                      </a:r>
                      <a:endParaRPr lang="en-US" sz="2400" dirty="0">
                        <a:latin typeface="Kruti Dev 010" pitchFamily="2" charset="0"/>
                      </a:endParaRPr>
                    </a:p>
                  </a:txBody>
                  <a:tcPr/>
                </a:tc>
                <a:tc>
                  <a:txBody>
                    <a:bodyPr/>
                    <a:lstStyle/>
                    <a:p>
                      <a:r>
                        <a:rPr lang="en-US" sz="2400" b="0" dirty="0" smtClean="0">
                          <a:latin typeface="+mj-lt"/>
                        </a:rPr>
                        <a:t>How far is</a:t>
                      </a:r>
                      <a:r>
                        <a:rPr lang="en-US" sz="2400" b="0" baseline="0" dirty="0" smtClean="0">
                          <a:latin typeface="+mj-lt"/>
                        </a:rPr>
                        <a:t> the</a:t>
                      </a:r>
                      <a:r>
                        <a:rPr lang="en-US" sz="2400" b="0" dirty="0" smtClean="0">
                          <a:latin typeface="+mj-lt"/>
                        </a:rPr>
                        <a:t> railway station ?</a:t>
                      </a:r>
                      <a:endParaRPr lang="en-US" sz="2400" b="0" dirty="0">
                        <a:latin typeface="+mj-lt"/>
                      </a:endParaRPr>
                    </a:p>
                  </a:txBody>
                  <a:tcPr/>
                </a:tc>
                <a:tc>
                  <a:txBody>
                    <a:bodyPr/>
                    <a:lstStyle/>
                    <a:p>
                      <a:r>
                        <a:rPr lang="en-US" sz="2000" dirty="0" smtClean="0"/>
                        <a:t>Railway station </a:t>
                      </a:r>
                      <a:r>
                        <a:rPr lang="en-US" sz="2000" dirty="0" err="1" smtClean="0"/>
                        <a:t>kitni</a:t>
                      </a:r>
                      <a:r>
                        <a:rPr lang="en-US" sz="2000" dirty="0" smtClean="0"/>
                        <a:t> door </a:t>
                      </a:r>
                      <a:r>
                        <a:rPr lang="en-US" sz="2000" dirty="0" err="1" smtClean="0"/>
                        <a:t>hai</a:t>
                      </a:r>
                      <a:r>
                        <a:rPr lang="en-US" sz="2000" dirty="0" smtClean="0"/>
                        <a:t>?</a:t>
                      </a:r>
                      <a:endParaRPr lang="en-US" sz="2000" dirty="0"/>
                    </a:p>
                  </a:txBody>
                  <a:tcPr/>
                </a:tc>
                <a:extLst>
                  <a:ext uri="{0D108BD9-81ED-4DB2-BD59-A6C34878D82A}">
                    <a16:rowId xmlns:a16="http://schemas.microsoft.com/office/drawing/2014/main" val="10003"/>
                  </a:ext>
                </a:extLst>
              </a:tr>
              <a:tr h="1167873">
                <a:tc>
                  <a:txBody>
                    <a:bodyPr/>
                    <a:lstStyle/>
                    <a:p>
                      <a:r>
                        <a:rPr lang="en-IN" sz="2800" dirty="0" smtClean="0">
                          <a:latin typeface="Kruti Dev 010" pitchFamily="2" charset="0"/>
                        </a:rPr>
                        <a:t>59</a:t>
                      </a:r>
                      <a:endParaRPr lang="en-US" sz="2800" dirty="0">
                        <a:latin typeface="Kruti Dev 010" pitchFamily="2" charset="0"/>
                      </a:endParaRPr>
                    </a:p>
                  </a:txBody>
                  <a:tcPr/>
                </a:tc>
                <a:tc>
                  <a:txBody>
                    <a:bodyPr/>
                    <a:lstStyle/>
                    <a:p>
                      <a:r>
                        <a:rPr lang="en-US" sz="2400" dirty="0" err="1" smtClean="0">
                          <a:latin typeface="Kruti Dev 010" pitchFamily="2" charset="0"/>
                        </a:rPr>
                        <a:t>egkRek</a:t>
                      </a:r>
                      <a:r>
                        <a:rPr lang="en-US" sz="2400" dirty="0" smtClean="0">
                          <a:latin typeface="Kruti Dev 010" pitchFamily="2" charset="0"/>
                        </a:rPr>
                        <a:t> </a:t>
                      </a:r>
                      <a:r>
                        <a:rPr lang="en-US" sz="2400" dirty="0" err="1" smtClean="0">
                          <a:latin typeface="Kruti Dev 010" pitchFamily="2" charset="0"/>
                        </a:rPr>
                        <a:t>xka</a:t>
                      </a:r>
                      <a:r>
                        <a:rPr lang="en-US" sz="2400" dirty="0" smtClean="0">
                          <a:latin typeface="Kruti Dev 010" pitchFamily="2" charset="0"/>
                        </a:rPr>
                        <a:t>/</a:t>
                      </a:r>
                      <a:r>
                        <a:rPr lang="en-US" sz="2400" dirty="0" err="1" smtClean="0">
                          <a:latin typeface="Kruti Dev 010" pitchFamily="2" charset="0"/>
                        </a:rPr>
                        <a:t>kh</a:t>
                      </a:r>
                      <a:r>
                        <a:rPr lang="en-US" sz="2400" dirty="0" smtClean="0">
                          <a:latin typeface="Kruti Dev 010" pitchFamily="2" charset="0"/>
                        </a:rPr>
                        <a:t> </a:t>
                      </a:r>
                      <a:r>
                        <a:rPr lang="en-US" sz="2400" dirty="0" err="1" smtClean="0">
                          <a:latin typeface="Kruti Dev 010" pitchFamily="2" charset="0"/>
                        </a:rPr>
                        <a:t>ekxZ</a:t>
                      </a:r>
                      <a:r>
                        <a:rPr lang="en-US" sz="2400" dirty="0" smtClean="0">
                          <a:latin typeface="Kruti Dev 010" pitchFamily="2" charset="0"/>
                        </a:rPr>
                        <a:t> </a:t>
                      </a:r>
                      <a:r>
                        <a:rPr lang="en-US" sz="2400" dirty="0" err="1" smtClean="0">
                          <a:latin typeface="Kruti Dev 010" pitchFamily="2" charset="0"/>
                        </a:rPr>
                        <a:t>tkus</a:t>
                      </a:r>
                      <a:r>
                        <a:rPr lang="en-US" sz="2400" dirty="0" smtClean="0">
                          <a:latin typeface="Kruti Dev 010" pitchFamily="2" charset="0"/>
                        </a:rPr>
                        <a:t> </a:t>
                      </a:r>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jkLrk</a:t>
                      </a:r>
                      <a:r>
                        <a:rPr lang="en-US" sz="2400" dirty="0" smtClean="0">
                          <a:latin typeface="Kruti Dev 010" pitchFamily="2" charset="0"/>
                        </a:rPr>
                        <a:t> </a:t>
                      </a:r>
                      <a:r>
                        <a:rPr lang="en-US" sz="2400" dirty="0" err="1" smtClean="0">
                          <a:latin typeface="Kruti Dev 010" pitchFamily="2" charset="0"/>
                        </a:rPr>
                        <a:t>dkSu</a:t>
                      </a:r>
                      <a:r>
                        <a:rPr lang="en-US" sz="2400" dirty="0" smtClean="0">
                          <a:latin typeface="Kruti Dev 010" pitchFamily="2" charset="0"/>
                        </a:rPr>
                        <a:t> </a:t>
                      </a:r>
                      <a:r>
                        <a:rPr lang="en-US" sz="2400" dirty="0" err="1" smtClean="0">
                          <a:latin typeface="Kruti Dev 010" pitchFamily="2" charset="0"/>
                        </a:rPr>
                        <a:t>lk</a:t>
                      </a:r>
                      <a:r>
                        <a:rPr lang="en-US" sz="240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400" b="0" dirty="0" smtClean="0">
                          <a:latin typeface="+mj-lt"/>
                        </a:rPr>
                        <a:t>Which road goes to Mahatma Gandhi  </a:t>
                      </a:r>
                      <a:r>
                        <a:rPr lang="en-US" sz="2400" b="0" dirty="0" err="1" smtClean="0">
                          <a:latin typeface="+mj-lt"/>
                        </a:rPr>
                        <a:t>Marg</a:t>
                      </a:r>
                      <a:r>
                        <a:rPr lang="en-US" sz="2400" b="0" dirty="0" smtClean="0">
                          <a:latin typeface="+mj-lt"/>
                        </a:rPr>
                        <a:t> ?</a:t>
                      </a:r>
                      <a:endParaRPr lang="en-US" sz="2400" b="0" dirty="0">
                        <a:latin typeface="+mj-lt"/>
                      </a:endParaRPr>
                    </a:p>
                  </a:txBody>
                  <a:tcPr/>
                </a:tc>
                <a:tc>
                  <a:txBody>
                    <a:bodyPr/>
                    <a:lstStyle/>
                    <a:p>
                      <a:r>
                        <a:rPr lang="en-US" sz="2000" dirty="0" smtClean="0"/>
                        <a:t>Mahatma </a:t>
                      </a:r>
                      <a:r>
                        <a:rPr lang="en-US" sz="2000" dirty="0" err="1" smtClean="0"/>
                        <a:t>gandhi</a:t>
                      </a:r>
                      <a:r>
                        <a:rPr lang="en-US" sz="2000" dirty="0" smtClean="0"/>
                        <a:t> </a:t>
                      </a:r>
                      <a:r>
                        <a:rPr lang="en-US" sz="2000" dirty="0" err="1" smtClean="0"/>
                        <a:t>marg</a:t>
                      </a:r>
                      <a:r>
                        <a:rPr lang="en-US" sz="2000" dirty="0" smtClean="0"/>
                        <a:t> </a:t>
                      </a:r>
                      <a:r>
                        <a:rPr lang="en-US" sz="2000" dirty="0" err="1" smtClean="0"/>
                        <a:t>jaane</a:t>
                      </a:r>
                      <a:r>
                        <a:rPr lang="en-US" sz="2000" dirty="0" smtClean="0"/>
                        <a:t> ka </a:t>
                      </a:r>
                      <a:r>
                        <a:rPr lang="en-US" sz="2000" dirty="0" err="1" smtClean="0"/>
                        <a:t>rasta</a:t>
                      </a:r>
                      <a:r>
                        <a:rPr lang="en-US" sz="2000" dirty="0" smtClean="0"/>
                        <a:t> </a:t>
                      </a:r>
                      <a:r>
                        <a:rPr lang="en-US" sz="2000" dirty="0" err="1" smtClean="0"/>
                        <a:t>kaun</a:t>
                      </a:r>
                      <a:r>
                        <a:rPr lang="en-US" sz="2000" dirty="0" smtClean="0"/>
                        <a:t> </a:t>
                      </a:r>
                      <a:r>
                        <a:rPr lang="en-US" sz="2000" dirty="0" err="1" smtClean="0"/>
                        <a:t>sa</a:t>
                      </a:r>
                      <a:r>
                        <a:rPr lang="en-US" sz="2000" baseline="0" dirty="0" smtClean="0"/>
                        <a:t> </a:t>
                      </a:r>
                      <a:r>
                        <a:rPr lang="en-US" sz="2000" baseline="0" dirty="0" err="1" smtClean="0"/>
                        <a:t>hai</a:t>
                      </a:r>
                      <a:r>
                        <a:rPr lang="en-US" sz="2000" baseline="0" dirty="0" smtClean="0"/>
                        <a:t>?</a:t>
                      </a:r>
                      <a:endParaRPr lang="en-US" sz="2000" dirty="0"/>
                    </a:p>
                  </a:txBody>
                  <a:tcPr/>
                </a:tc>
                <a:extLst>
                  <a:ext uri="{0D108BD9-81ED-4DB2-BD59-A6C34878D82A}">
                    <a16:rowId xmlns:a16="http://schemas.microsoft.com/office/drawing/2014/main" val="10004"/>
                  </a:ext>
                </a:extLst>
              </a:tr>
              <a:tr h="1062299">
                <a:tc>
                  <a:txBody>
                    <a:bodyPr/>
                    <a:lstStyle/>
                    <a:p>
                      <a:r>
                        <a:rPr lang="en-IN" sz="2800" dirty="0" smtClean="0">
                          <a:latin typeface="Kruti Dev 010" pitchFamily="2" charset="0"/>
                        </a:rPr>
                        <a:t>60</a:t>
                      </a:r>
                      <a:endParaRPr lang="en-US" sz="2800" dirty="0">
                        <a:latin typeface="Kruti Dev 010" pitchFamily="2" charset="0"/>
                      </a:endParaRPr>
                    </a:p>
                  </a:txBody>
                  <a:tcPr/>
                </a:tc>
                <a:tc>
                  <a:txBody>
                    <a:bodyPr/>
                    <a:lstStyle/>
                    <a:p>
                      <a:r>
                        <a:rPr lang="en-US" sz="2400" dirty="0" err="1" smtClean="0">
                          <a:latin typeface="Kruti Dev 010" pitchFamily="2" charset="0"/>
                        </a:rPr>
                        <a:t>Pkyks</a:t>
                      </a:r>
                      <a:r>
                        <a:rPr lang="en-US" sz="2400" dirty="0" smtClean="0">
                          <a:latin typeface="Kruti Dev 010" pitchFamily="2" charset="0"/>
                        </a:rPr>
                        <a:t> </a:t>
                      </a:r>
                      <a:r>
                        <a:rPr lang="en-US" sz="2400" dirty="0" err="1" smtClean="0">
                          <a:latin typeface="Kruti Dev 010" pitchFamily="2" charset="0"/>
                        </a:rPr>
                        <a:t>cxhps</a:t>
                      </a:r>
                      <a:r>
                        <a:rPr lang="en-US" sz="2400" dirty="0" smtClean="0">
                          <a:latin typeface="Kruti Dev 010" pitchFamily="2" charset="0"/>
                        </a:rPr>
                        <a:t> </a:t>
                      </a: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kqeus</a:t>
                      </a:r>
                      <a:r>
                        <a:rPr lang="en-US" sz="2400" dirty="0" smtClean="0">
                          <a:latin typeface="Kruti Dev 010" pitchFamily="2" charset="0"/>
                        </a:rPr>
                        <a:t> </a:t>
                      </a:r>
                      <a:r>
                        <a:rPr lang="en-US" sz="2400" dirty="0" err="1" smtClean="0">
                          <a:latin typeface="Kruti Dev 010" pitchFamily="2" charset="0"/>
                        </a:rPr>
                        <a:t>pysaA</a:t>
                      </a:r>
                      <a:endParaRPr lang="en-US" sz="2400" dirty="0" smtClean="0">
                        <a:latin typeface="Kruti Dev 010" pitchFamily="2" charset="0"/>
                      </a:endParaRPr>
                    </a:p>
                  </a:txBody>
                  <a:tcPr/>
                </a:tc>
                <a:tc>
                  <a:txBody>
                    <a:bodyPr/>
                    <a:lstStyle/>
                    <a:p>
                      <a:r>
                        <a:rPr lang="en-US" sz="2400" b="0" dirty="0" smtClean="0">
                          <a:latin typeface="+mj-lt"/>
                        </a:rPr>
                        <a:t>Let us go to garden for a</a:t>
                      </a:r>
                      <a:r>
                        <a:rPr lang="en-US" sz="2400" b="0" baseline="0" dirty="0" smtClean="0">
                          <a:latin typeface="+mj-lt"/>
                        </a:rPr>
                        <a:t> walk.</a:t>
                      </a:r>
                      <a:endParaRPr lang="en-US" sz="2400" b="0" dirty="0">
                        <a:latin typeface="+mj-lt"/>
                      </a:endParaRPr>
                    </a:p>
                  </a:txBody>
                  <a:tcPr/>
                </a:tc>
                <a:tc>
                  <a:txBody>
                    <a:bodyPr/>
                    <a:lstStyle/>
                    <a:p>
                      <a:r>
                        <a:rPr lang="en-US" sz="2000" dirty="0" err="1" smtClean="0"/>
                        <a:t>Chalo</a:t>
                      </a:r>
                      <a:r>
                        <a:rPr lang="en-US" sz="2000" baseline="0" dirty="0" smtClean="0"/>
                        <a:t> </a:t>
                      </a:r>
                      <a:r>
                        <a:rPr lang="en-US" sz="2000" baseline="0" dirty="0" err="1" smtClean="0"/>
                        <a:t>bageecha</a:t>
                      </a:r>
                      <a:r>
                        <a:rPr lang="en-US" sz="2000" baseline="0" dirty="0" smtClean="0"/>
                        <a:t> me </a:t>
                      </a:r>
                      <a:r>
                        <a:rPr lang="en-US" sz="2000" baseline="0" dirty="0" err="1" smtClean="0"/>
                        <a:t>ghumne</a:t>
                      </a:r>
                      <a:r>
                        <a:rPr lang="en-US" sz="2000" baseline="0" dirty="0" smtClean="0"/>
                        <a:t> </a:t>
                      </a:r>
                      <a:r>
                        <a:rPr lang="en-US" sz="2000" baseline="0" dirty="0" err="1" smtClean="0"/>
                        <a:t>chalen</a:t>
                      </a:r>
                      <a:r>
                        <a:rPr lang="en-US" sz="2000" baseline="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 y="1"/>
          <a:ext cx="9220202" cy="6857999"/>
        </p:xfrm>
        <a:graphic>
          <a:graphicData uri="http://schemas.openxmlformats.org/drawingml/2006/table">
            <a:tbl>
              <a:tblPr firstRow="1" bandRow="1">
                <a:tableStyleId>{7DF18680-E054-41AD-8BC1-D1AEF772440D}</a:tableStyleId>
              </a:tblPr>
              <a:tblGrid>
                <a:gridCol w="962108">
                  <a:extLst>
                    <a:ext uri="{9D8B030D-6E8A-4147-A177-3AD203B41FA5}">
                      <a16:colId xmlns:a16="http://schemas.microsoft.com/office/drawing/2014/main" val="20000"/>
                    </a:ext>
                  </a:extLst>
                </a:gridCol>
                <a:gridCol w="2806148">
                  <a:extLst>
                    <a:ext uri="{9D8B030D-6E8A-4147-A177-3AD203B41FA5}">
                      <a16:colId xmlns:a16="http://schemas.microsoft.com/office/drawing/2014/main" val="20001"/>
                    </a:ext>
                  </a:extLst>
                </a:gridCol>
                <a:gridCol w="2977954">
                  <a:extLst>
                    <a:ext uri="{9D8B030D-6E8A-4147-A177-3AD203B41FA5}">
                      <a16:colId xmlns:a16="http://schemas.microsoft.com/office/drawing/2014/main" val="20002"/>
                    </a:ext>
                  </a:extLst>
                </a:gridCol>
                <a:gridCol w="2473992">
                  <a:extLst>
                    <a:ext uri="{9D8B030D-6E8A-4147-A177-3AD203B41FA5}">
                      <a16:colId xmlns:a16="http://schemas.microsoft.com/office/drawing/2014/main" val="20003"/>
                    </a:ext>
                  </a:extLst>
                </a:gridCol>
              </a:tblGrid>
              <a:tr h="1314321">
                <a:tc>
                  <a:txBody>
                    <a:bodyPr/>
                    <a:lstStyle/>
                    <a:p>
                      <a:r>
                        <a:rPr lang="hi-IN" sz="2800" dirty="0" smtClean="0"/>
                        <a:t>क्र </a:t>
                      </a:r>
                      <a:endParaRPr lang="en-US" sz="2800" b="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1068856">
                <a:tc>
                  <a:txBody>
                    <a:bodyPr/>
                    <a:lstStyle/>
                    <a:p>
                      <a:r>
                        <a:rPr lang="en-IN" sz="2800" dirty="0" smtClean="0">
                          <a:solidFill>
                            <a:schemeClr val="tx1"/>
                          </a:solidFill>
                          <a:latin typeface="Kruti Dev 010" pitchFamily="2" charset="0"/>
                        </a:rPr>
                        <a:t>61</a:t>
                      </a:r>
                      <a:endParaRPr lang="en-US" sz="2800" dirty="0">
                        <a:solidFill>
                          <a:schemeClr val="tx1"/>
                        </a:solidFill>
                        <a:latin typeface="Kruti Dev 010" pitchFamily="2" charset="0"/>
                      </a:endParaRPr>
                    </a:p>
                  </a:txBody>
                  <a:tcPr/>
                </a:tc>
                <a:tc>
                  <a:txBody>
                    <a:bodyPr/>
                    <a:lstStyle/>
                    <a:p>
                      <a:r>
                        <a:rPr lang="en-US" sz="2400" dirty="0" err="1" smtClean="0">
                          <a:latin typeface="Kruti Dev 010" pitchFamily="2" charset="0"/>
                        </a:rPr>
                        <a:t>lkoZtfud</a:t>
                      </a:r>
                      <a:r>
                        <a:rPr lang="en-US" sz="2400" dirty="0" smtClean="0">
                          <a:latin typeface="Kruti Dev 010" pitchFamily="2" charset="0"/>
                        </a:rPr>
                        <a:t> '</a:t>
                      </a:r>
                      <a:r>
                        <a:rPr lang="en-US" sz="2400" dirty="0" err="1" smtClean="0">
                          <a:latin typeface="Kruti Dev 010" pitchFamily="2" charset="0"/>
                        </a:rPr>
                        <a:t>kkSpky</a:t>
                      </a:r>
                      <a:r>
                        <a:rPr lang="en-US" sz="2400" dirty="0" smtClean="0">
                          <a:latin typeface="Kruti Dev 010" pitchFamily="2" charset="0"/>
                        </a:rPr>
                        <a:t>; </a:t>
                      </a:r>
                      <a:r>
                        <a:rPr lang="en-US" sz="2400" dirty="0" err="1" smtClean="0">
                          <a:latin typeface="Kruti Dev 010" pitchFamily="2" charset="0"/>
                        </a:rPr>
                        <a:t>dgka</a:t>
                      </a:r>
                      <a:r>
                        <a:rPr lang="en-US" sz="240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 \</a:t>
                      </a:r>
                      <a:endParaRPr lang="en-US" sz="2400" dirty="0">
                        <a:latin typeface="Kruti Dev 010" pitchFamily="2" charset="0"/>
                      </a:endParaRPr>
                    </a:p>
                  </a:txBody>
                  <a:tcPr/>
                </a:tc>
                <a:tc>
                  <a:txBody>
                    <a:bodyPr/>
                    <a:lstStyle/>
                    <a:p>
                      <a:r>
                        <a:rPr lang="en-US" sz="2400" b="0" dirty="0" smtClean="0">
                          <a:latin typeface="+mj-lt"/>
                        </a:rPr>
                        <a:t>Where</a:t>
                      </a:r>
                      <a:r>
                        <a:rPr lang="en-US" sz="2400" b="0" baseline="0" dirty="0" smtClean="0">
                          <a:latin typeface="+mj-lt"/>
                        </a:rPr>
                        <a:t> is public toilets ?</a:t>
                      </a:r>
                      <a:endParaRPr lang="en-US" sz="2400" b="0" dirty="0">
                        <a:latin typeface="+mj-lt"/>
                      </a:endParaRPr>
                    </a:p>
                  </a:txBody>
                  <a:tcPr/>
                </a:tc>
                <a:tc>
                  <a:txBody>
                    <a:bodyPr/>
                    <a:lstStyle/>
                    <a:p>
                      <a:r>
                        <a:rPr lang="en-US" sz="2000" dirty="0" err="1" smtClean="0">
                          <a:latin typeface="Calibri" pitchFamily="34" charset="0"/>
                          <a:cs typeface="Calibri" pitchFamily="34" charset="0"/>
                        </a:rPr>
                        <a:t>Sarwjanik</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shauchalaya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kahan</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874519">
                <a:tc>
                  <a:txBody>
                    <a:bodyPr/>
                    <a:lstStyle/>
                    <a:p>
                      <a:r>
                        <a:rPr lang="en-IN" sz="2800" dirty="0" smtClean="0">
                          <a:latin typeface="Kruti Dev 010" pitchFamily="2" charset="0"/>
                        </a:rPr>
                        <a:t>62</a:t>
                      </a:r>
                      <a:endParaRPr lang="en-US" sz="2800" dirty="0">
                        <a:latin typeface="Kruti Dev 010" pitchFamily="2" charset="0"/>
                      </a:endParaRPr>
                    </a:p>
                  </a:txBody>
                  <a:tcPr/>
                </a:tc>
                <a:tc>
                  <a:txBody>
                    <a:bodyPr/>
                    <a:lstStyle/>
                    <a:p>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utnhd</a:t>
                      </a:r>
                      <a:r>
                        <a:rPr lang="en-US" sz="2400" dirty="0" smtClean="0">
                          <a:latin typeface="Kruti Dev 010" pitchFamily="2" charset="0"/>
                        </a:rPr>
                        <a:t> </a:t>
                      </a: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dksbZ</a:t>
                      </a:r>
                      <a:r>
                        <a:rPr lang="en-US" sz="2400" dirty="0" smtClean="0">
                          <a:latin typeface="Kruti Dev 010" pitchFamily="2" charset="0"/>
                        </a:rPr>
                        <a:t> </a:t>
                      </a:r>
                      <a:r>
                        <a:rPr lang="en-US" sz="2400" dirty="0" err="1" smtClean="0">
                          <a:latin typeface="Kruti Dev 010" pitchFamily="2" charset="0"/>
                        </a:rPr>
                        <a:t>nok</a:t>
                      </a:r>
                      <a:r>
                        <a:rPr lang="en-US" sz="2400" dirty="0" smtClean="0">
                          <a:latin typeface="Kruti Dev 010" pitchFamily="2" charset="0"/>
                        </a:rPr>
                        <a:t>[</a:t>
                      </a:r>
                      <a:r>
                        <a:rPr lang="en-US" sz="2400" dirty="0" err="1" smtClean="0">
                          <a:latin typeface="Kruti Dev 010" pitchFamily="2" charset="0"/>
                        </a:rPr>
                        <a:t>kkuk</a:t>
                      </a:r>
                      <a:r>
                        <a:rPr lang="en-US" sz="2400" baseline="0" dirty="0" smtClean="0">
                          <a:latin typeface="Kruti Dev 010" pitchFamily="2" charset="0"/>
                        </a:rPr>
                        <a:t> </a:t>
                      </a:r>
                      <a:r>
                        <a:rPr lang="en-US" sz="2400" baseline="0" dirty="0" err="1" smtClean="0">
                          <a:latin typeface="Kruti Dev 010" pitchFamily="2" charset="0"/>
                        </a:rPr>
                        <a:t>gS</a:t>
                      </a:r>
                      <a:r>
                        <a:rPr lang="en-US" sz="2400" baseline="0" dirty="0" smtClean="0">
                          <a:latin typeface="Kruti Dev 010" pitchFamily="2" charset="0"/>
                        </a:rPr>
                        <a:t> </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400" b="0" dirty="0" smtClean="0">
                          <a:latin typeface="+mj-lt"/>
                        </a:rPr>
                        <a:t>Is there any medical shop nearby ?</a:t>
                      </a:r>
                      <a:endParaRPr lang="en-US" sz="2400" b="0" dirty="0">
                        <a:latin typeface="+mj-lt"/>
                      </a:endParaRPr>
                    </a:p>
                  </a:txBody>
                  <a:tcPr/>
                </a:tc>
                <a:tc>
                  <a:txBody>
                    <a:bodyPr/>
                    <a:lstStyle/>
                    <a:p>
                      <a:r>
                        <a:rPr lang="en-US" sz="2000" dirty="0" err="1" smtClean="0">
                          <a:latin typeface="Calibri" pitchFamily="34" charset="0"/>
                          <a:cs typeface="Calibri" pitchFamily="34" charset="0"/>
                        </a:rPr>
                        <a:t>Kya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najdeek</a:t>
                      </a:r>
                      <a:r>
                        <a:rPr lang="en-US" sz="2000" dirty="0" smtClean="0">
                          <a:latin typeface="Calibri" pitchFamily="34" charset="0"/>
                          <a:cs typeface="Calibri" pitchFamily="34" charset="0"/>
                        </a:rPr>
                        <a:t> me </a:t>
                      </a:r>
                      <a:r>
                        <a:rPr lang="en-US" sz="2000" dirty="0" err="1" smtClean="0">
                          <a:latin typeface="Calibri" pitchFamily="34" charset="0"/>
                          <a:cs typeface="Calibri" pitchFamily="34" charset="0"/>
                        </a:rPr>
                        <a:t>koi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dawakhana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a:t>
                      </a:r>
                      <a:r>
                        <a:rPr lang="en-US" sz="2000" dirty="0" smtClean="0">
                          <a:latin typeface="Calibri" pitchFamily="34" charset="0"/>
                          <a:cs typeface="Calibri" pitchFamily="34" charset="0"/>
                        </a:rPr>
                        <a:t>? </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266501">
                <a:tc>
                  <a:txBody>
                    <a:bodyPr/>
                    <a:lstStyle/>
                    <a:p>
                      <a:r>
                        <a:rPr lang="en-IN" sz="2800" dirty="0" smtClean="0">
                          <a:latin typeface="Kruti Dev 010" pitchFamily="2" charset="0"/>
                        </a:rPr>
                        <a:t>63</a:t>
                      </a:r>
                      <a:endParaRPr lang="en-US" sz="2800" dirty="0">
                        <a:latin typeface="Kruti Dev 010" pitchFamily="2" charset="0"/>
                      </a:endParaRPr>
                    </a:p>
                  </a:txBody>
                  <a:tcPr/>
                </a:tc>
                <a:tc>
                  <a:txBody>
                    <a:bodyPr/>
                    <a:lstStyle/>
                    <a:p>
                      <a:r>
                        <a:rPr lang="en-US" sz="2400" dirty="0" err="1" smtClean="0">
                          <a:latin typeface="Kruti Dev 010" pitchFamily="2" charset="0"/>
                        </a:rPr>
                        <a:t>d`i;k</a:t>
                      </a:r>
                      <a:r>
                        <a:rPr lang="en-US" sz="2400" dirty="0" smtClean="0">
                          <a:latin typeface="Kruti Dev 010" pitchFamily="2" charset="0"/>
                        </a:rPr>
                        <a:t> </a:t>
                      </a:r>
                      <a:r>
                        <a:rPr lang="en-US" sz="2400" dirty="0" err="1" smtClean="0">
                          <a:latin typeface="Kruti Dev 010" pitchFamily="2" charset="0"/>
                        </a:rPr>
                        <a:t>QwVikFk</a:t>
                      </a:r>
                      <a:r>
                        <a:rPr lang="en-US" sz="2400" dirty="0" smtClean="0">
                          <a:latin typeface="Kruti Dev 010" pitchFamily="2" charset="0"/>
                        </a:rPr>
                        <a:t> </a:t>
                      </a:r>
                      <a:r>
                        <a:rPr lang="en-US" sz="2400" dirty="0" err="1" smtClean="0">
                          <a:latin typeface="Kruti Dev 010" pitchFamily="2" charset="0"/>
                        </a:rPr>
                        <a:t>ij</a:t>
                      </a:r>
                      <a:r>
                        <a:rPr lang="en-US" sz="2400" dirty="0" smtClean="0">
                          <a:latin typeface="Kruti Dev 010" pitchFamily="2" charset="0"/>
                        </a:rPr>
                        <a:t> </a:t>
                      </a:r>
                      <a:r>
                        <a:rPr lang="en-US" sz="2400" dirty="0" err="1" smtClean="0">
                          <a:latin typeface="Kruti Dev 010" pitchFamily="2" charset="0"/>
                        </a:rPr>
                        <a:t>pysa</a:t>
                      </a:r>
                      <a:r>
                        <a:rPr lang="en-US" sz="2400" dirty="0" smtClean="0">
                          <a:latin typeface="Kruti Dev 010" pitchFamily="2" charset="0"/>
                        </a:rPr>
                        <a:t> A</a:t>
                      </a:r>
                      <a:endParaRPr lang="en-US" sz="2400" dirty="0">
                        <a:latin typeface="Kruti Dev 010" pitchFamily="2" charset="0"/>
                      </a:endParaRPr>
                    </a:p>
                  </a:txBody>
                  <a:tcPr/>
                </a:tc>
                <a:tc>
                  <a:txBody>
                    <a:bodyPr/>
                    <a:lstStyle/>
                    <a:p>
                      <a:r>
                        <a:rPr lang="en-US" sz="2400" b="0" dirty="0" smtClean="0">
                          <a:latin typeface="+mj-lt"/>
                        </a:rPr>
                        <a:t>Please walk on footpath.</a:t>
                      </a:r>
                      <a:endParaRPr lang="en-US" sz="2400" b="0" dirty="0">
                        <a:latin typeface="+mj-lt"/>
                      </a:endParaRPr>
                    </a:p>
                  </a:txBody>
                  <a:tcPr/>
                </a:tc>
                <a:tc>
                  <a:txBody>
                    <a:bodyPr/>
                    <a:lstStyle/>
                    <a:p>
                      <a:r>
                        <a:rPr lang="en-US" sz="2000" dirty="0" err="1" smtClean="0"/>
                        <a:t>Kripya</a:t>
                      </a:r>
                      <a:r>
                        <a:rPr lang="en-US" sz="2000" dirty="0" smtClean="0"/>
                        <a:t> </a:t>
                      </a:r>
                      <a:r>
                        <a:rPr lang="en-US" sz="2000" dirty="0" err="1" smtClean="0"/>
                        <a:t>futpath</a:t>
                      </a:r>
                      <a:r>
                        <a:rPr lang="en-US" sz="2000" dirty="0" smtClean="0"/>
                        <a:t> par </a:t>
                      </a:r>
                      <a:r>
                        <a:rPr lang="en-US" sz="2000" dirty="0" err="1" smtClean="0"/>
                        <a:t>chalen</a:t>
                      </a:r>
                      <a:r>
                        <a:rPr lang="en-US" sz="2000" dirty="0" smtClean="0"/>
                        <a:t>.</a:t>
                      </a:r>
                      <a:endParaRPr lang="en-US" sz="2000" dirty="0"/>
                    </a:p>
                  </a:txBody>
                  <a:tcPr/>
                </a:tc>
                <a:extLst>
                  <a:ext uri="{0D108BD9-81ED-4DB2-BD59-A6C34878D82A}">
                    <a16:rowId xmlns:a16="http://schemas.microsoft.com/office/drawing/2014/main" val="10003"/>
                  </a:ext>
                </a:extLst>
              </a:tr>
              <a:tr h="1177198">
                <a:tc>
                  <a:txBody>
                    <a:bodyPr/>
                    <a:lstStyle/>
                    <a:p>
                      <a:r>
                        <a:rPr lang="en-IN" sz="2800" dirty="0" smtClean="0">
                          <a:latin typeface="Kruti Dev 010" pitchFamily="2" charset="0"/>
                        </a:rPr>
                        <a:t>64</a:t>
                      </a:r>
                      <a:endParaRPr lang="en-US" sz="2800" dirty="0">
                        <a:latin typeface="Kruti Dev 010" pitchFamily="2"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err="1" smtClean="0">
                          <a:latin typeface="Kruti Dev 010" pitchFamily="2" charset="0"/>
                        </a:rPr>
                        <a:t>d`i;k</a:t>
                      </a:r>
                      <a:r>
                        <a:rPr lang="en-US" sz="2400" dirty="0" smtClean="0">
                          <a:latin typeface="Kruti Dev 010" pitchFamily="2" charset="0"/>
                        </a:rPr>
                        <a:t> </a:t>
                      </a:r>
                      <a:r>
                        <a:rPr lang="en-US" sz="2400" dirty="0" err="1" smtClean="0">
                          <a:latin typeface="Kruti Dev 010" pitchFamily="2" charset="0"/>
                        </a:rPr>
                        <a:t>dpjk</a:t>
                      </a:r>
                      <a:r>
                        <a:rPr lang="en-US" sz="2400" dirty="0" smtClean="0">
                          <a:latin typeface="Kruti Dev 010" pitchFamily="2" charset="0"/>
                        </a:rPr>
                        <a:t> </a:t>
                      </a:r>
                      <a:r>
                        <a:rPr lang="en-US" sz="2400" dirty="0" err="1" smtClean="0">
                          <a:latin typeface="Kruti Dev 010" pitchFamily="2" charset="0"/>
                        </a:rPr>
                        <a:t>lM+d</a:t>
                      </a:r>
                      <a:r>
                        <a:rPr lang="en-US" sz="2400" dirty="0" smtClean="0">
                          <a:latin typeface="Kruti Dev 010" pitchFamily="2" charset="0"/>
                        </a:rPr>
                        <a:t> </a:t>
                      </a:r>
                      <a:r>
                        <a:rPr lang="en-US" sz="2400" dirty="0" err="1" smtClean="0">
                          <a:latin typeface="Kruti Dev 010" pitchFamily="2" charset="0"/>
                        </a:rPr>
                        <a:t>ij</a:t>
                      </a:r>
                      <a:r>
                        <a:rPr lang="en-US" sz="2400" dirty="0" smtClean="0">
                          <a:latin typeface="Kruti Dev 010" pitchFamily="2" charset="0"/>
                        </a:rPr>
                        <a:t> u </a:t>
                      </a:r>
                      <a:r>
                        <a:rPr lang="hi-IN" sz="1600" dirty="0" smtClean="0">
                          <a:latin typeface="Kruti Dev 010" pitchFamily="2" charset="0"/>
                        </a:rPr>
                        <a:t>फें</a:t>
                      </a:r>
                      <a:r>
                        <a:rPr lang="en-US" sz="2400" dirty="0" err="1" smtClean="0">
                          <a:latin typeface="Kruti Dev 010" pitchFamily="2" charset="0"/>
                        </a:rPr>
                        <a:t>dsA</a:t>
                      </a:r>
                      <a:endParaRPr lang="en-US" sz="2400" dirty="0" smtClean="0">
                        <a:latin typeface="Kruti Dev 010" pitchFamily="2" charset="0"/>
                      </a:endParaRPr>
                    </a:p>
                  </a:txBody>
                  <a:tcPr/>
                </a:tc>
                <a:tc>
                  <a:txBody>
                    <a:bodyPr/>
                    <a:lstStyle/>
                    <a:p>
                      <a:r>
                        <a:rPr lang="en-US" sz="2400" b="0" dirty="0" smtClean="0">
                          <a:latin typeface="+mj-lt"/>
                        </a:rPr>
                        <a:t>Please do not through garbage on the road. </a:t>
                      </a:r>
                      <a:endParaRPr lang="en-US" sz="2400" b="0" dirty="0">
                        <a:latin typeface="+mj-lt"/>
                      </a:endParaRPr>
                    </a:p>
                  </a:txBody>
                  <a:tcPr/>
                </a:tc>
                <a:tc>
                  <a:txBody>
                    <a:bodyPr/>
                    <a:lstStyle/>
                    <a:p>
                      <a:r>
                        <a:rPr lang="en-US" sz="2000" dirty="0" err="1" smtClean="0"/>
                        <a:t>Kripya</a:t>
                      </a:r>
                      <a:r>
                        <a:rPr lang="en-US" sz="2000" dirty="0" smtClean="0"/>
                        <a:t> </a:t>
                      </a:r>
                      <a:r>
                        <a:rPr lang="en-US" sz="2000" dirty="0" err="1" smtClean="0"/>
                        <a:t>kachra</a:t>
                      </a:r>
                      <a:r>
                        <a:rPr lang="en-US" sz="2000" baseline="0" dirty="0" smtClean="0"/>
                        <a:t> </a:t>
                      </a:r>
                      <a:r>
                        <a:rPr lang="en-US" sz="2000" baseline="0" dirty="0" err="1" smtClean="0"/>
                        <a:t>sadak</a:t>
                      </a:r>
                      <a:r>
                        <a:rPr lang="en-US" sz="2000" baseline="0" dirty="0" smtClean="0"/>
                        <a:t> par </a:t>
                      </a:r>
                      <a:r>
                        <a:rPr lang="en-US" sz="2000" baseline="0" dirty="0" err="1" smtClean="0"/>
                        <a:t>na</a:t>
                      </a:r>
                      <a:r>
                        <a:rPr lang="en-US" sz="2000" baseline="0" dirty="0" smtClean="0"/>
                        <a:t> </a:t>
                      </a:r>
                      <a:r>
                        <a:rPr lang="en-US" sz="2000" baseline="0" dirty="0" err="1" smtClean="0"/>
                        <a:t>phaike</a:t>
                      </a:r>
                      <a:r>
                        <a:rPr lang="en-US" sz="2000" baseline="0" dirty="0" smtClean="0"/>
                        <a:t>.</a:t>
                      </a:r>
                      <a:endParaRPr lang="en-US" sz="2000" dirty="0"/>
                    </a:p>
                  </a:txBody>
                  <a:tcPr/>
                </a:tc>
                <a:extLst>
                  <a:ext uri="{0D108BD9-81ED-4DB2-BD59-A6C34878D82A}">
                    <a16:rowId xmlns:a16="http://schemas.microsoft.com/office/drawing/2014/main" val="10004"/>
                  </a:ext>
                </a:extLst>
              </a:tr>
              <a:tr h="1156604">
                <a:tc>
                  <a:txBody>
                    <a:bodyPr/>
                    <a:lstStyle/>
                    <a:p>
                      <a:r>
                        <a:rPr lang="en-IN" sz="2800" dirty="0" smtClean="0">
                          <a:latin typeface="Kruti Dev 010" pitchFamily="2" charset="0"/>
                        </a:rPr>
                        <a:t>65</a:t>
                      </a:r>
                      <a:endParaRPr lang="en-US" sz="2800" dirty="0">
                        <a:latin typeface="Kruti Dev 010" pitchFamily="2" charset="0"/>
                      </a:endParaRPr>
                    </a:p>
                  </a:txBody>
                  <a:tcPr/>
                </a:tc>
                <a:tc>
                  <a:txBody>
                    <a:bodyPr/>
                    <a:lstStyle/>
                    <a:p>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lM+d</a:t>
                      </a:r>
                      <a:r>
                        <a:rPr lang="en-US" sz="2400" dirty="0" smtClean="0">
                          <a:latin typeface="Kruti Dev 010" pitchFamily="2" charset="0"/>
                        </a:rPr>
                        <a:t> </a:t>
                      </a:r>
                      <a:r>
                        <a:rPr lang="en-US" sz="2400" dirty="0" err="1" smtClean="0">
                          <a:latin typeface="Kruti Dev 010" pitchFamily="2" charset="0"/>
                        </a:rPr>
                        <a:t>ikj</a:t>
                      </a:r>
                      <a:r>
                        <a:rPr lang="en-US" sz="2400" dirty="0" smtClean="0">
                          <a:latin typeface="Kruti Dev 010" pitchFamily="2" charset="0"/>
                        </a:rPr>
                        <a:t> </a:t>
                      </a:r>
                      <a:r>
                        <a:rPr lang="en-US" sz="2400" dirty="0" err="1" smtClean="0">
                          <a:latin typeface="Kruti Dev 010" pitchFamily="2" charset="0"/>
                        </a:rPr>
                        <a:t>djus</a:t>
                      </a:r>
                      <a:r>
                        <a:rPr lang="en-US" sz="2400" dirty="0" smtClean="0">
                          <a:latin typeface="Kruti Dev 010" pitchFamily="2" charset="0"/>
                        </a:rPr>
                        <a:t> </a:t>
                      </a: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vkidh</a:t>
                      </a:r>
                      <a:r>
                        <a:rPr lang="en-US" sz="2400" dirty="0" smtClean="0">
                          <a:latin typeface="Kruti Dev 010" pitchFamily="2" charset="0"/>
                        </a:rPr>
                        <a:t> </a:t>
                      </a:r>
                      <a:r>
                        <a:rPr lang="en-US" sz="2400" dirty="0" err="1" smtClean="0">
                          <a:latin typeface="Kruti Dev 010" pitchFamily="2" charset="0"/>
                        </a:rPr>
                        <a:t>enn</a:t>
                      </a:r>
                      <a:r>
                        <a:rPr lang="en-US" sz="2400" dirty="0" smtClean="0">
                          <a:latin typeface="Kruti Dev 010" pitchFamily="2" charset="0"/>
                        </a:rPr>
                        <a:t> d#\</a:t>
                      </a:r>
                      <a:endParaRPr lang="en-US" sz="2400" dirty="0">
                        <a:latin typeface="Kruti Dev 010" pitchFamily="2" charset="0"/>
                      </a:endParaRPr>
                    </a:p>
                  </a:txBody>
                  <a:tcPr/>
                </a:tc>
                <a:tc>
                  <a:txBody>
                    <a:bodyPr/>
                    <a:lstStyle/>
                    <a:p>
                      <a:r>
                        <a:rPr lang="en-US" sz="2400" b="0" dirty="0" smtClean="0">
                          <a:latin typeface="+mj-lt"/>
                        </a:rPr>
                        <a:t>May I</a:t>
                      </a:r>
                      <a:r>
                        <a:rPr lang="en-US" sz="2400" b="0" baseline="0" dirty="0" smtClean="0">
                          <a:latin typeface="+mj-lt"/>
                        </a:rPr>
                        <a:t> help you to cross the road ?</a:t>
                      </a:r>
                      <a:endParaRPr lang="en-US" sz="2400" b="0" dirty="0">
                        <a:latin typeface="+mj-lt"/>
                      </a:endParaRPr>
                    </a:p>
                  </a:txBody>
                  <a:tcPr/>
                </a:tc>
                <a:tc>
                  <a:txBody>
                    <a:bodyPr/>
                    <a:lstStyle/>
                    <a:p>
                      <a:r>
                        <a:rPr lang="en-US" sz="2000" dirty="0" err="1" smtClean="0"/>
                        <a:t>Kya</a:t>
                      </a:r>
                      <a:r>
                        <a:rPr lang="en-US" sz="2000" dirty="0" smtClean="0"/>
                        <a:t> </a:t>
                      </a:r>
                      <a:r>
                        <a:rPr lang="en-US" sz="2000" dirty="0" err="1" smtClean="0"/>
                        <a:t>sadak</a:t>
                      </a:r>
                      <a:r>
                        <a:rPr lang="en-US" sz="2000" dirty="0" smtClean="0"/>
                        <a:t> </a:t>
                      </a:r>
                      <a:r>
                        <a:rPr lang="en-US" sz="2000" dirty="0" err="1" smtClean="0"/>
                        <a:t>paar</a:t>
                      </a:r>
                      <a:r>
                        <a:rPr lang="en-US" sz="2000" dirty="0" smtClean="0"/>
                        <a:t> </a:t>
                      </a:r>
                      <a:r>
                        <a:rPr lang="en-US" sz="2000" dirty="0" err="1" smtClean="0"/>
                        <a:t>karne</a:t>
                      </a:r>
                      <a:r>
                        <a:rPr lang="en-US" sz="2000" dirty="0" smtClean="0"/>
                        <a:t> me </a:t>
                      </a:r>
                      <a:r>
                        <a:rPr lang="en-US" sz="2000" dirty="0" err="1" smtClean="0"/>
                        <a:t>mai</a:t>
                      </a:r>
                      <a:r>
                        <a:rPr lang="en-US" sz="2000" dirty="0" smtClean="0"/>
                        <a:t> </a:t>
                      </a:r>
                      <a:r>
                        <a:rPr lang="en-US" sz="2000" dirty="0" err="1" smtClean="0"/>
                        <a:t>apki</a:t>
                      </a:r>
                      <a:r>
                        <a:rPr lang="en-US" sz="2000" dirty="0" smtClean="0"/>
                        <a:t> </a:t>
                      </a:r>
                      <a:r>
                        <a:rPr lang="en-US" sz="2000" dirty="0" err="1" smtClean="0"/>
                        <a:t>madad</a:t>
                      </a:r>
                      <a:r>
                        <a:rPr lang="en-US" sz="2000" baseline="0" dirty="0" smtClean="0"/>
                        <a:t> </a:t>
                      </a:r>
                      <a:r>
                        <a:rPr lang="en-US" sz="2000" baseline="0" dirty="0" err="1" smtClean="0"/>
                        <a:t>karun</a:t>
                      </a:r>
                      <a:r>
                        <a:rPr lang="en-US" sz="2000" baseline="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2" y="1"/>
          <a:ext cx="9144001" cy="6999268"/>
        </p:xfrm>
        <a:graphic>
          <a:graphicData uri="http://schemas.openxmlformats.org/drawingml/2006/table">
            <a:tbl>
              <a:tblPr firstRow="1" bandRow="1">
                <a:tableStyleId>{7DF18680-E054-41AD-8BC1-D1AEF772440D}</a:tableStyleId>
              </a:tblPr>
              <a:tblGrid>
                <a:gridCol w="954157">
                  <a:extLst>
                    <a:ext uri="{9D8B030D-6E8A-4147-A177-3AD203B41FA5}">
                      <a16:colId xmlns:a16="http://schemas.microsoft.com/office/drawing/2014/main" val="20000"/>
                    </a:ext>
                  </a:extLst>
                </a:gridCol>
                <a:gridCol w="2782957">
                  <a:extLst>
                    <a:ext uri="{9D8B030D-6E8A-4147-A177-3AD203B41FA5}">
                      <a16:colId xmlns:a16="http://schemas.microsoft.com/office/drawing/2014/main" val="20001"/>
                    </a:ext>
                  </a:extLst>
                </a:gridCol>
                <a:gridCol w="2953342">
                  <a:extLst>
                    <a:ext uri="{9D8B030D-6E8A-4147-A177-3AD203B41FA5}">
                      <a16:colId xmlns:a16="http://schemas.microsoft.com/office/drawing/2014/main" val="20002"/>
                    </a:ext>
                  </a:extLst>
                </a:gridCol>
                <a:gridCol w="2453545">
                  <a:extLst>
                    <a:ext uri="{9D8B030D-6E8A-4147-A177-3AD203B41FA5}">
                      <a16:colId xmlns:a16="http://schemas.microsoft.com/office/drawing/2014/main" val="20003"/>
                    </a:ext>
                  </a:extLst>
                </a:gridCol>
              </a:tblGrid>
              <a:tr h="1258674">
                <a:tc>
                  <a:txBody>
                    <a:bodyPr/>
                    <a:lstStyle/>
                    <a:p>
                      <a:r>
                        <a:rPr lang="hi-IN" sz="2800" dirty="0" smtClean="0"/>
                        <a:t>क्र </a:t>
                      </a:r>
                      <a:endParaRPr lang="en-US" sz="280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901884">
                <a:tc>
                  <a:txBody>
                    <a:bodyPr/>
                    <a:lstStyle/>
                    <a:p>
                      <a:r>
                        <a:rPr lang="en-IN" sz="2800" dirty="0" smtClean="0">
                          <a:solidFill>
                            <a:schemeClr val="tx1"/>
                          </a:solidFill>
                          <a:latin typeface="Kruti Dev 010" pitchFamily="2" charset="0"/>
                        </a:rPr>
                        <a:t>66</a:t>
                      </a:r>
                      <a:endParaRPr lang="en-US" sz="2800" dirty="0">
                        <a:solidFill>
                          <a:schemeClr val="tx1"/>
                        </a:solidFill>
                        <a:latin typeface="Kruti Dev 010" pitchFamily="2" charset="0"/>
                      </a:endParaRPr>
                    </a:p>
                  </a:txBody>
                  <a:tcPr/>
                </a:tc>
                <a:tc>
                  <a:txBody>
                    <a:bodyPr/>
                    <a:lstStyle/>
                    <a:p>
                      <a:r>
                        <a:rPr lang="en-US" sz="2400" dirty="0" err="1" smtClean="0">
                          <a:latin typeface="Kruti Dev 010" pitchFamily="2" charset="0"/>
                        </a:rPr>
                        <a:t>çeq</a:t>
                      </a:r>
                      <a:r>
                        <a:rPr lang="en-US" sz="2400" dirty="0" smtClean="0">
                          <a:latin typeface="Kruti Dev 010" pitchFamily="2" charset="0"/>
                        </a:rPr>
                        <a:t>[k </a:t>
                      </a:r>
                      <a:r>
                        <a:rPr lang="en-US" sz="2400" dirty="0" err="1" smtClean="0">
                          <a:latin typeface="Kruti Dev 010" pitchFamily="2" charset="0"/>
                        </a:rPr>
                        <a:t>cktkj</a:t>
                      </a:r>
                      <a:r>
                        <a:rPr lang="en-US" sz="2400" dirty="0" smtClean="0">
                          <a:latin typeface="Kruti Dev 010" pitchFamily="2" charset="0"/>
                        </a:rPr>
                        <a:t> </a:t>
                      </a:r>
                      <a:r>
                        <a:rPr lang="en-US" sz="2400" dirty="0" err="1" smtClean="0">
                          <a:latin typeface="Kruti Dev 010" pitchFamily="2" charset="0"/>
                        </a:rPr>
                        <a:t>dgka</a:t>
                      </a:r>
                      <a:r>
                        <a:rPr lang="en-US" sz="240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800" b="0" dirty="0" smtClean="0">
                          <a:latin typeface="+mj-lt"/>
                        </a:rPr>
                        <a:t>Where</a:t>
                      </a:r>
                      <a:r>
                        <a:rPr lang="en-US" sz="2800" b="0" baseline="0" dirty="0" smtClean="0">
                          <a:latin typeface="+mj-lt"/>
                        </a:rPr>
                        <a:t> is the</a:t>
                      </a:r>
                    </a:p>
                    <a:p>
                      <a:r>
                        <a:rPr lang="en-US" sz="2800" b="0" baseline="0" dirty="0" smtClean="0">
                          <a:latin typeface="+mj-lt"/>
                        </a:rPr>
                        <a:t>main market ?</a:t>
                      </a:r>
                      <a:endParaRPr lang="en-US" sz="2800" b="0" dirty="0">
                        <a:latin typeface="+mj-lt"/>
                      </a:endParaRPr>
                    </a:p>
                  </a:txBody>
                  <a:tcPr/>
                </a:tc>
                <a:tc>
                  <a:txBody>
                    <a:bodyPr/>
                    <a:lstStyle/>
                    <a:p>
                      <a:r>
                        <a:rPr lang="en-US" sz="2000" dirty="0" err="1" smtClean="0">
                          <a:latin typeface="Calibri" pitchFamily="34" charset="0"/>
                          <a:cs typeface="Calibri" pitchFamily="34" charset="0"/>
                        </a:rPr>
                        <a:t>Pramukh</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bazar</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kahan</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hain</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792373">
                <a:tc>
                  <a:txBody>
                    <a:bodyPr/>
                    <a:lstStyle/>
                    <a:p>
                      <a:r>
                        <a:rPr lang="en-IN" sz="2800" dirty="0" smtClean="0">
                          <a:latin typeface="Kruti Dev 010" pitchFamily="2" charset="0"/>
                        </a:rPr>
                        <a:t>67</a:t>
                      </a:r>
                      <a:endParaRPr lang="en-US" sz="2800" dirty="0">
                        <a:latin typeface="Kruti Dev 010" pitchFamily="2" charset="0"/>
                      </a:endParaRPr>
                    </a:p>
                  </a:txBody>
                  <a:tcPr/>
                </a:tc>
                <a:tc>
                  <a:txBody>
                    <a:bodyPr/>
                    <a:lstStyle/>
                    <a:p>
                      <a:r>
                        <a:rPr lang="en-US" sz="2400" dirty="0" err="1" smtClean="0">
                          <a:latin typeface="Kruti Dev 010" pitchFamily="2" charset="0"/>
                        </a:rPr>
                        <a:t>esVªks</a:t>
                      </a:r>
                      <a:r>
                        <a:rPr lang="en-US" sz="2400" dirty="0" smtClean="0">
                          <a:latin typeface="Kruti Dev 010" pitchFamily="2" charset="0"/>
                        </a:rPr>
                        <a:t> </a:t>
                      </a:r>
                      <a:r>
                        <a:rPr lang="en-US" sz="2400" dirty="0" err="1" smtClean="0">
                          <a:latin typeface="Kruti Dev 010" pitchFamily="2" charset="0"/>
                        </a:rPr>
                        <a:t>LVs'ku</a:t>
                      </a:r>
                      <a:r>
                        <a:rPr lang="en-US" sz="2400" dirty="0" smtClean="0">
                          <a:latin typeface="Kruti Dev 010" pitchFamily="2" charset="0"/>
                        </a:rPr>
                        <a:t> </a:t>
                      </a:r>
                      <a:r>
                        <a:rPr lang="en-US" sz="2400" dirty="0" err="1" smtClean="0">
                          <a:latin typeface="Kruti Dev 010" pitchFamily="2" charset="0"/>
                        </a:rPr>
                        <a:t>fd</a:t>
                      </a:r>
                      <a:r>
                        <a:rPr lang="en-US" sz="2400" dirty="0" smtClean="0">
                          <a:latin typeface="Kruti Dev 010" pitchFamily="2" charset="0"/>
                        </a:rPr>
                        <a:t>/</a:t>
                      </a:r>
                      <a:r>
                        <a:rPr lang="en-US" sz="2400" dirty="0" err="1" smtClean="0">
                          <a:latin typeface="Kruti Dev 010" pitchFamily="2" charset="0"/>
                        </a:rPr>
                        <a:t>kj</a:t>
                      </a:r>
                      <a:r>
                        <a:rPr lang="en-US" sz="2400" baseline="0" dirty="0" smtClean="0">
                          <a:latin typeface="Kruti Dev 010" pitchFamily="2" charset="0"/>
                        </a:rPr>
                        <a:t> </a:t>
                      </a:r>
                      <a:r>
                        <a:rPr lang="en-US" sz="2400" baseline="0" dirty="0" err="1" smtClean="0">
                          <a:latin typeface="Kruti Dev 010" pitchFamily="2" charset="0"/>
                        </a:rPr>
                        <a:t>gS</a:t>
                      </a:r>
                      <a:r>
                        <a:rPr lang="en-US" sz="2400" baseline="0" dirty="0" smtClean="0">
                          <a:latin typeface="Kruti Dev 010" pitchFamily="2" charset="0"/>
                        </a:rPr>
                        <a:t> </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800" b="0" dirty="0" smtClean="0">
                          <a:latin typeface="+mj-lt"/>
                        </a:rPr>
                        <a:t>Where is the metro station ?</a:t>
                      </a:r>
                      <a:endParaRPr lang="en-US" sz="2800" b="0" dirty="0">
                        <a:latin typeface="+mj-lt"/>
                      </a:endParaRPr>
                    </a:p>
                  </a:txBody>
                  <a:tcPr/>
                </a:tc>
                <a:tc>
                  <a:txBody>
                    <a:bodyPr/>
                    <a:lstStyle/>
                    <a:p>
                      <a:r>
                        <a:rPr lang="en-US" sz="2000" dirty="0" smtClean="0">
                          <a:latin typeface="Calibri" pitchFamily="34" charset="0"/>
                          <a:cs typeface="Calibri" pitchFamily="34" charset="0"/>
                        </a:rPr>
                        <a:t>Metro station </a:t>
                      </a:r>
                      <a:r>
                        <a:rPr lang="en-US" sz="2000" dirty="0" err="1" smtClean="0">
                          <a:latin typeface="Calibri" pitchFamily="34" charset="0"/>
                          <a:cs typeface="Calibri" pitchFamily="34" charset="0"/>
                        </a:rPr>
                        <a:t>kidhar</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212879">
                <a:tc>
                  <a:txBody>
                    <a:bodyPr/>
                    <a:lstStyle/>
                    <a:p>
                      <a:r>
                        <a:rPr lang="en-IN" sz="2800" dirty="0" smtClean="0">
                          <a:latin typeface="Kruti Dev 010" pitchFamily="2" charset="0"/>
                        </a:rPr>
                        <a:t>68</a:t>
                      </a:r>
                      <a:endParaRPr lang="en-US" sz="2800" dirty="0">
                        <a:latin typeface="Kruti Dev 010" pitchFamily="2" charset="0"/>
                      </a:endParaRPr>
                    </a:p>
                  </a:txBody>
                  <a:tcPr/>
                </a:tc>
                <a:tc>
                  <a:txBody>
                    <a:bodyPr/>
                    <a:lstStyle/>
                    <a:p>
                      <a:r>
                        <a:rPr lang="en-US" sz="2400" dirty="0" err="1" smtClean="0">
                          <a:latin typeface="Kruti Dev 010" pitchFamily="2" charset="0"/>
                        </a:rPr>
                        <a:t>vkl&amp;ikl</a:t>
                      </a:r>
                      <a:r>
                        <a:rPr lang="en-US" sz="2400" baseline="0" dirty="0" smtClean="0">
                          <a:latin typeface="Kruti Dev 010" pitchFamily="2" charset="0"/>
                        </a:rPr>
                        <a:t> </a:t>
                      </a:r>
                      <a:r>
                        <a:rPr lang="en-US" sz="2400" baseline="0" dirty="0" err="1" smtClean="0">
                          <a:latin typeface="Kruti Dev 010" pitchFamily="2" charset="0"/>
                        </a:rPr>
                        <a:t>vPNk</a:t>
                      </a:r>
                      <a:r>
                        <a:rPr lang="en-US" sz="2400" baseline="0" dirty="0" smtClean="0">
                          <a:latin typeface="Kruti Dev 010" pitchFamily="2" charset="0"/>
                        </a:rPr>
                        <a:t> </a:t>
                      </a:r>
                      <a:r>
                        <a:rPr lang="en-US" sz="2400" baseline="0" dirty="0" err="1" smtClean="0">
                          <a:latin typeface="Kruti Dev 010" pitchFamily="2" charset="0"/>
                        </a:rPr>
                        <a:t>jsLVksjsaV</a:t>
                      </a:r>
                      <a:r>
                        <a:rPr lang="en-US" sz="2400" baseline="0" dirty="0" smtClean="0">
                          <a:latin typeface="Kruti Dev 010" pitchFamily="2" charset="0"/>
                        </a:rPr>
                        <a:t> </a:t>
                      </a:r>
                      <a:r>
                        <a:rPr lang="en-US" sz="2400" baseline="0" dirty="0" err="1" smtClean="0">
                          <a:latin typeface="Kruti Dev 010" pitchFamily="2" charset="0"/>
                        </a:rPr>
                        <a:t>dgka</a:t>
                      </a:r>
                      <a:r>
                        <a:rPr lang="en-US" sz="2400" baseline="0" dirty="0" smtClean="0">
                          <a:latin typeface="Kruti Dev 010" pitchFamily="2" charset="0"/>
                        </a:rPr>
                        <a:t> </a:t>
                      </a:r>
                      <a:r>
                        <a:rPr lang="en-US" sz="2400" baseline="0" dirty="0" err="1" smtClean="0">
                          <a:latin typeface="Kruti Dev 010" pitchFamily="2" charset="0"/>
                        </a:rPr>
                        <a:t>gS</a:t>
                      </a:r>
                      <a:r>
                        <a:rPr lang="en-US" sz="2400" baseline="0" dirty="0" smtClean="0">
                          <a:latin typeface="Kruti Dev 010" pitchFamily="2" charset="0"/>
                        </a:rPr>
                        <a:t> </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800" b="0" dirty="0" smtClean="0">
                          <a:latin typeface="+mj-lt"/>
                        </a:rPr>
                        <a:t>Where is good restaurant nearby ?</a:t>
                      </a:r>
                      <a:endParaRPr lang="en-US" sz="2800" b="0" dirty="0">
                        <a:latin typeface="+mj-lt"/>
                      </a:endParaRPr>
                    </a:p>
                  </a:txBody>
                  <a:tcPr/>
                </a:tc>
                <a:tc>
                  <a:txBody>
                    <a:bodyPr/>
                    <a:lstStyle/>
                    <a:p>
                      <a:r>
                        <a:rPr lang="en-US" sz="2000" dirty="0" err="1" smtClean="0"/>
                        <a:t>Aas</a:t>
                      </a:r>
                      <a:r>
                        <a:rPr lang="en-US" sz="2000" dirty="0" smtClean="0"/>
                        <a:t>-pas</a:t>
                      </a:r>
                      <a:r>
                        <a:rPr lang="en-US" sz="2000" baseline="0" dirty="0" smtClean="0"/>
                        <a:t> </a:t>
                      </a:r>
                      <a:r>
                        <a:rPr lang="en-US" sz="2000" baseline="0" dirty="0" err="1" smtClean="0"/>
                        <a:t>achcha</a:t>
                      </a:r>
                      <a:r>
                        <a:rPr lang="en-US" sz="2000" baseline="0" dirty="0" smtClean="0"/>
                        <a:t> </a:t>
                      </a:r>
                      <a:r>
                        <a:rPr lang="en-US" sz="2000" baseline="0" dirty="0" err="1" smtClean="0"/>
                        <a:t>restorent</a:t>
                      </a:r>
                      <a:r>
                        <a:rPr lang="en-US" sz="2000" baseline="0" dirty="0" smtClean="0"/>
                        <a:t> </a:t>
                      </a:r>
                      <a:r>
                        <a:rPr lang="en-US" sz="2000" baseline="0" dirty="0" err="1" smtClean="0"/>
                        <a:t>kahan</a:t>
                      </a:r>
                      <a:r>
                        <a:rPr lang="en-US" sz="2000" baseline="0" dirty="0" smtClean="0"/>
                        <a:t> </a:t>
                      </a:r>
                      <a:r>
                        <a:rPr lang="en-US" sz="2000" baseline="0" dirty="0" err="1" smtClean="0"/>
                        <a:t>hai</a:t>
                      </a:r>
                      <a:r>
                        <a:rPr lang="en-US" sz="2000" baseline="0" dirty="0" smtClean="0"/>
                        <a:t>?</a:t>
                      </a:r>
                      <a:endParaRPr lang="en-US" sz="2000" dirty="0"/>
                    </a:p>
                  </a:txBody>
                  <a:tcPr/>
                </a:tc>
                <a:extLst>
                  <a:ext uri="{0D108BD9-81ED-4DB2-BD59-A6C34878D82A}">
                    <a16:rowId xmlns:a16="http://schemas.microsoft.com/office/drawing/2014/main" val="10003"/>
                  </a:ext>
                </a:extLst>
              </a:tr>
              <a:tr h="1127356">
                <a:tc>
                  <a:txBody>
                    <a:bodyPr/>
                    <a:lstStyle/>
                    <a:p>
                      <a:r>
                        <a:rPr lang="en-IN" sz="2800" dirty="0" smtClean="0">
                          <a:latin typeface="Kruti Dev 010" pitchFamily="2" charset="0"/>
                        </a:rPr>
                        <a:t>69</a:t>
                      </a:r>
                      <a:endParaRPr lang="en-US" sz="2800" dirty="0">
                        <a:latin typeface="Kruti Dev 010" pitchFamily="2" charset="0"/>
                      </a:endParaRPr>
                    </a:p>
                  </a:txBody>
                  <a:tcPr/>
                </a:tc>
                <a:tc>
                  <a:txBody>
                    <a:bodyPr/>
                    <a:lstStyle/>
                    <a:p>
                      <a:r>
                        <a:rPr lang="en-US" sz="2400" dirty="0" smtClean="0">
                          <a:latin typeface="Kruti Dev 010" pitchFamily="2" charset="0"/>
                        </a:rPr>
                        <a:t>'</a:t>
                      </a:r>
                      <a:r>
                        <a:rPr lang="en-US" sz="2400" dirty="0" err="1" smtClean="0">
                          <a:latin typeface="Kruti Dev 010" pitchFamily="2" charset="0"/>
                        </a:rPr>
                        <a:t>kgj</a:t>
                      </a:r>
                      <a:r>
                        <a:rPr lang="en-US" sz="2400" dirty="0" smtClean="0">
                          <a:latin typeface="Kruti Dev 010" pitchFamily="2" charset="0"/>
                        </a:rPr>
                        <a:t> </a:t>
                      </a:r>
                      <a:r>
                        <a:rPr lang="en-US" sz="2400" dirty="0" err="1" smtClean="0">
                          <a:latin typeface="Kruti Dev 010" pitchFamily="2" charset="0"/>
                        </a:rPr>
                        <a:t>ls</a:t>
                      </a:r>
                      <a:r>
                        <a:rPr lang="en-US" sz="2400" dirty="0" smtClean="0">
                          <a:latin typeface="Kruti Dev 010" pitchFamily="2" charset="0"/>
                        </a:rPr>
                        <a:t> </a:t>
                      </a:r>
                      <a:r>
                        <a:rPr lang="en-US" sz="2400" dirty="0" err="1" smtClean="0">
                          <a:latin typeface="Kruti Dev 010" pitchFamily="2" charset="0"/>
                        </a:rPr>
                        <a:t>ckgj</a:t>
                      </a:r>
                      <a:r>
                        <a:rPr lang="en-US" sz="2400" baseline="0" dirty="0" smtClean="0">
                          <a:latin typeface="Kruti Dev 010" pitchFamily="2" charset="0"/>
                        </a:rPr>
                        <a:t> </a:t>
                      </a:r>
                      <a:r>
                        <a:rPr lang="en-US" sz="2400" baseline="0" dirty="0" err="1" smtClean="0">
                          <a:latin typeface="Kruti Dev 010" pitchFamily="2" charset="0"/>
                        </a:rPr>
                        <a:t>tkus</a:t>
                      </a:r>
                      <a:r>
                        <a:rPr lang="en-US" sz="2400" baseline="0" dirty="0" smtClean="0">
                          <a:latin typeface="Kruti Dev 010" pitchFamily="2" charset="0"/>
                        </a:rPr>
                        <a:t> </a:t>
                      </a:r>
                      <a:r>
                        <a:rPr lang="en-US" sz="2400" baseline="0" dirty="0" err="1" smtClean="0">
                          <a:latin typeface="Kruti Dev 010" pitchFamily="2" charset="0"/>
                        </a:rPr>
                        <a:t>dk</a:t>
                      </a:r>
                      <a:r>
                        <a:rPr lang="en-US" sz="2400" baseline="0" dirty="0" smtClean="0">
                          <a:latin typeface="Kruti Dev 010" pitchFamily="2" charset="0"/>
                        </a:rPr>
                        <a:t> </a:t>
                      </a:r>
                      <a:r>
                        <a:rPr lang="en-US" sz="2400" baseline="0" dirty="0" err="1" smtClean="0">
                          <a:latin typeface="Kruti Dev 010" pitchFamily="2" charset="0"/>
                        </a:rPr>
                        <a:t>jkLrk</a:t>
                      </a:r>
                      <a:r>
                        <a:rPr lang="en-US" sz="2400" baseline="0" dirty="0" smtClean="0">
                          <a:latin typeface="Kruti Dev 010" pitchFamily="2" charset="0"/>
                        </a:rPr>
                        <a:t> </a:t>
                      </a:r>
                      <a:r>
                        <a:rPr lang="en-US" sz="2400" baseline="0" dirty="0" err="1" smtClean="0">
                          <a:latin typeface="Kruti Dev 010" pitchFamily="2" charset="0"/>
                        </a:rPr>
                        <a:t>dkSu</a:t>
                      </a:r>
                      <a:r>
                        <a:rPr lang="en-US" sz="2400" baseline="0" dirty="0" smtClean="0">
                          <a:latin typeface="Kruti Dev 010" pitchFamily="2" charset="0"/>
                        </a:rPr>
                        <a:t> </a:t>
                      </a:r>
                      <a:r>
                        <a:rPr lang="en-US" sz="2400" baseline="0" dirty="0" err="1" smtClean="0">
                          <a:latin typeface="Kruti Dev 010" pitchFamily="2" charset="0"/>
                        </a:rPr>
                        <a:t>lk</a:t>
                      </a:r>
                      <a:r>
                        <a:rPr lang="en-US" sz="2400" baseline="0" dirty="0" smtClean="0">
                          <a:latin typeface="Kruti Dev 010" pitchFamily="2" charset="0"/>
                        </a:rPr>
                        <a:t> </a:t>
                      </a:r>
                      <a:r>
                        <a:rPr lang="en-US" sz="2400" baseline="0" dirty="0" err="1" smtClean="0">
                          <a:latin typeface="Kruti Dev 010" pitchFamily="2" charset="0"/>
                        </a:rPr>
                        <a:t>gS</a:t>
                      </a:r>
                      <a:r>
                        <a:rPr lang="en-US" sz="2400" baseline="0" dirty="0" smtClean="0">
                          <a:latin typeface="Kruti Dev 010" pitchFamily="2" charset="0"/>
                        </a:rPr>
                        <a:t> </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800" b="0" dirty="0" smtClean="0">
                          <a:latin typeface="+mj-lt"/>
                        </a:rPr>
                        <a:t>Which is the road to go out of the town ?</a:t>
                      </a:r>
                      <a:endParaRPr lang="en-US" sz="2800" b="0" dirty="0">
                        <a:latin typeface="+mj-lt"/>
                      </a:endParaRPr>
                    </a:p>
                  </a:txBody>
                  <a:tcPr/>
                </a:tc>
                <a:tc>
                  <a:txBody>
                    <a:bodyPr/>
                    <a:lstStyle/>
                    <a:p>
                      <a:r>
                        <a:rPr lang="en-US" sz="2000" dirty="0" err="1" smtClean="0"/>
                        <a:t>Shahar</a:t>
                      </a:r>
                      <a:r>
                        <a:rPr lang="en-US" sz="2000" dirty="0" smtClean="0"/>
                        <a:t> se </a:t>
                      </a:r>
                      <a:r>
                        <a:rPr lang="en-US" sz="2000" dirty="0" err="1" smtClean="0"/>
                        <a:t>bahar</a:t>
                      </a:r>
                      <a:r>
                        <a:rPr lang="en-US" sz="2000" baseline="0" dirty="0" smtClean="0"/>
                        <a:t> </a:t>
                      </a:r>
                      <a:r>
                        <a:rPr lang="en-US" sz="2000" baseline="0" dirty="0" err="1" smtClean="0"/>
                        <a:t>jaane</a:t>
                      </a:r>
                      <a:r>
                        <a:rPr lang="en-US" sz="2000" baseline="0" dirty="0" smtClean="0"/>
                        <a:t> ka </a:t>
                      </a:r>
                      <a:r>
                        <a:rPr lang="en-US" sz="2000" baseline="0" dirty="0" err="1" smtClean="0"/>
                        <a:t>rasta</a:t>
                      </a:r>
                      <a:r>
                        <a:rPr lang="en-US" sz="2000" baseline="0" dirty="0" smtClean="0"/>
                        <a:t> </a:t>
                      </a:r>
                      <a:r>
                        <a:rPr lang="en-US" sz="2000" baseline="0" dirty="0" err="1" smtClean="0"/>
                        <a:t>kaun</a:t>
                      </a:r>
                      <a:r>
                        <a:rPr lang="en-US" sz="2000" baseline="0" dirty="0" smtClean="0"/>
                        <a:t> </a:t>
                      </a:r>
                      <a:r>
                        <a:rPr lang="en-US" sz="2000" baseline="0" dirty="0" err="1" smtClean="0"/>
                        <a:t>sa</a:t>
                      </a:r>
                      <a:r>
                        <a:rPr lang="en-US" sz="2000" baseline="0" dirty="0" smtClean="0"/>
                        <a:t> </a:t>
                      </a:r>
                      <a:r>
                        <a:rPr lang="en-US" sz="2000" baseline="0" dirty="0" err="1" smtClean="0"/>
                        <a:t>hai</a:t>
                      </a:r>
                      <a:r>
                        <a:rPr lang="en-US" sz="2000" baseline="0" dirty="0" smtClean="0"/>
                        <a:t>?</a:t>
                      </a:r>
                      <a:endParaRPr lang="en-US" sz="2000" dirty="0"/>
                    </a:p>
                  </a:txBody>
                  <a:tcPr/>
                </a:tc>
                <a:extLst>
                  <a:ext uri="{0D108BD9-81ED-4DB2-BD59-A6C34878D82A}">
                    <a16:rowId xmlns:a16="http://schemas.microsoft.com/office/drawing/2014/main" val="10004"/>
                  </a:ext>
                </a:extLst>
              </a:tr>
              <a:tr h="1107634">
                <a:tc>
                  <a:txBody>
                    <a:bodyPr/>
                    <a:lstStyle/>
                    <a:p>
                      <a:r>
                        <a:rPr lang="en-IN" sz="2800" dirty="0" smtClean="0">
                          <a:latin typeface="Kruti Dev 010" pitchFamily="2" charset="0"/>
                        </a:rPr>
                        <a:t>70</a:t>
                      </a:r>
                      <a:endParaRPr lang="en-US" sz="2800" dirty="0">
                        <a:latin typeface="Kruti Dev 010" pitchFamily="2" charset="0"/>
                      </a:endParaRPr>
                    </a:p>
                  </a:txBody>
                  <a:tcPr/>
                </a:tc>
                <a:tc>
                  <a:txBody>
                    <a:bodyPr/>
                    <a:lstStyle/>
                    <a:p>
                      <a:r>
                        <a:rPr lang="en-US" sz="2400" dirty="0" err="1" smtClean="0">
                          <a:latin typeface="Kruti Dev 010" pitchFamily="2" charset="0"/>
                        </a:rPr>
                        <a:t>VSDlh</a:t>
                      </a:r>
                      <a:r>
                        <a:rPr lang="en-US" sz="2400" dirty="0" smtClean="0">
                          <a:latin typeface="Kruti Dev 010" pitchFamily="2" charset="0"/>
                        </a:rPr>
                        <a:t> </a:t>
                      </a:r>
                      <a:r>
                        <a:rPr lang="en-US" sz="2400" dirty="0" err="1" smtClean="0">
                          <a:latin typeface="Kruti Dev 010" pitchFamily="2" charset="0"/>
                        </a:rPr>
                        <a:t>dgka</a:t>
                      </a:r>
                      <a:r>
                        <a:rPr lang="en-US" sz="2400" dirty="0" smtClean="0">
                          <a:latin typeface="Kruti Dev 010" pitchFamily="2" charset="0"/>
                        </a:rPr>
                        <a:t> </a:t>
                      </a:r>
                      <a:r>
                        <a:rPr lang="en-US" sz="2400" dirty="0" err="1" smtClean="0">
                          <a:latin typeface="Kruti Dev 010" pitchFamily="2" charset="0"/>
                        </a:rPr>
                        <a:t>ls</a:t>
                      </a:r>
                      <a:r>
                        <a:rPr lang="en-US" sz="2400" dirty="0" smtClean="0">
                          <a:latin typeface="Kruti Dev 010" pitchFamily="2" charset="0"/>
                        </a:rPr>
                        <a:t> </a:t>
                      </a:r>
                      <a:r>
                        <a:rPr lang="en-US" sz="2400" dirty="0" err="1" smtClean="0">
                          <a:latin typeface="Kruti Dev 010" pitchFamily="2" charset="0"/>
                        </a:rPr>
                        <a:t>feysxh</a:t>
                      </a:r>
                      <a:r>
                        <a:rPr lang="en-US" sz="2400" dirty="0" smtClean="0">
                          <a:latin typeface="Kruti Dev 010" pitchFamily="2" charset="0"/>
                        </a:rPr>
                        <a:t> \</a:t>
                      </a:r>
                    </a:p>
                  </a:txBody>
                  <a:tcPr/>
                </a:tc>
                <a:tc>
                  <a:txBody>
                    <a:bodyPr/>
                    <a:lstStyle/>
                    <a:p>
                      <a:r>
                        <a:rPr lang="en-US" sz="2800" b="0" dirty="0" smtClean="0">
                          <a:latin typeface="+mj-lt"/>
                        </a:rPr>
                        <a:t>Where taxi will be available ? </a:t>
                      </a:r>
                      <a:endParaRPr lang="en-US" sz="2800" b="0" dirty="0">
                        <a:latin typeface="+mj-lt"/>
                      </a:endParaRPr>
                    </a:p>
                  </a:txBody>
                  <a:tcPr/>
                </a:tc>
                <a:tc>
                  <a:txBody>
                    <a:bodyPr/>
                    <a:lstStyle/>
                    <a:p>
                      <a:r>
                        <a:rPr lang="en-US" sz="2000" dirty="0" smtClean="0"/>
                        <a:t>Taxi </a:t>
                      </a:r>
                      <a:r>
                        <a:rPr lang="en-US" sz="2000" dirty="0" err="1" smtClean="0"/>
                        <a:t>kahan</a:t>
                      </a:r>
                      <a:r>
                        <a:rPr lang="en-US" sz="2000" dirty="0" smtClean="0"/>
                        <a:t> se </a:t>
                      </a:r>
                      <a:r>
                        <a:rPr lang="en-US" sz="2000" dirty="0" err="1" smtClean="0"/>
                        <a:t>milegi</a:t>
                      </a:r>
                      <a:r>
                        <a:rPr lang="en-US" sz="200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0" y="228600"/>
          <a:ext cx="9144000" cy="6629400"/>
        </p:xfrm>
        <a:graphic>
          <a:graphicData uri="http://schemas.openxmlformats.org/drawingml/2006/table">
            <a:tbl>
              <a:tblPr firstRow="1" bandRow="1">
                <a:tableStyleId>{7DF18680-E054-41AD-8BC1-D1AEF772440D}</a:tableStyleId>
              </a:tblPr>
              <a:tblGrid>
                <a:gridCol w="1090654">
                  <a:extLst>
                    <a:ext uri="{9D8B030D-6E8A-4147-A177-3AD203B41FA5}">
                      <a16:colId xmlns:a16="http://schemas.microsoft.com/office/drawing/2014/main" val="20000"/>
                    </a:ext>
                  </a:extLst>
                </a:gridCol>
                <a:gridCol w="2736573">
                  <a:extLst>
                    <a:ext uri="{9D8B030D-6E8A-4147-A177-3AD203B41FA5}">
                      <a16:colId xmlns:a16="http://schemas.microsoft.com/office/drawing/2014/main" val="20001"/>
                    </a:ext>
                  </a:extLst>
                </a:gridCol>
                <a:gridCol w="2904120">
                  <a:extLst>
                    <a:ext uri="{9D8B030D-6E8A-4147-A177-3AD203B41FA5}">
                      <a16:colId xmlns:a16="http://schemas.microsoft.com/office/drawing/2014/main" val="20002"/>
                    </a:ext>
                  </a:extLst>
                </a:gridCol>
                <a:gridCol w="2412653">
                  <a:extLst>
                    <a:ext uri="{9D8B030D-6E8A-4147-A177-3AD203B41FA5}">
                      <a16:colId xmlns:a16="http://schemas.microsoft.com/office/drawing/2014/main" val="20003"/>
                    </a:ext>
                  </a:extLst>
                </a:gridCol>
              </a:tblGrid>
              <a:tr h="1355753">
                <a:tc>
                  <a:txBody>
                    <a:bodyPr/>
                    <a:lstStyle/>
                    <a:p>
                      <a:r>
                        <a:rPr lang="hi-IN" sz="2800" dirty="0" smtClean="0"/>
                        <a:t>क्र </a:t>
                      </a:r>
                      <a:endParaRPr lang="en-US" sz="280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971444">
                <a:tc>
                  <a:txBody>
                    <a:bodyPr/>
                    <a:lstStyle/>
                    <a:p>
                      <a:r>
                        <a:rPr lang="en-IN" sz="2800" dirty="0" smtClean="0">
                          <a:solidFill>
                            <a:schemeClr val="tx1"/>
                          </a:solidFill>
                          <a:latin typeface="Kruti Dev 010" pitchFamily="2" charset="0"/>
                        </a:rPr>
                        <a:t>71</a:t>
                      </a:r>
                      <a:endParaRPr lang="en-US" sz="2800" dirty="0">
                        <a:solidFill>
                          <a:schemeClr val="tx1"/>
                        </a:solidFill>
                        <a:latin typeface="Kruti Dev 010" pitchFamily="2" charset="0"/>
                      </a:endParaRPr>
                    </a:p>
                  </a:txBody>
                  <a:tcPr/>
                </a:tc>
                <a:tc>
                  <a:txBody>
                    <a:bodyPr/>
                    <a:lstStyle/>
                    <a:p>
                      <a:r>
                        <a:rPr lang="en-US" sz="2400" dirty="0" err="1" smtClean="0">
                          <a:latin typeface="Kruti Dev 010" pitchFamily="2" charset="0"/>
                        </a:rPr>
                        <a:t>pyksa</a:t>
                      </a:r>
                      <a:r>
                        <a:rPr lang="en-US" sz="2400" dirty="0" smtClean="0">
                          <a:latin typeface="Kruti Dev 010" pitchFamily="2" charset="0"/>
                        </a:rPr>
                        <a:t> </a:t>
                      </a:r>
                      <a:r>
                        <a:rPr lang="en-US" sz="2400" dirty="0" err="1" smtClean="0">
                          <a:latin typeface="Kruti Dev 010" pitchFamily="2" charset="0"/>
                        </a:rPr>
                        <a:t>eSnku</a:t>
                      </a:r>
                      <a:r>
                        <a:rPr lang="en-US" sz="2400" dirty="0" smtClean="0">
                          <a:latin typeface="Kruti Dev 010" pitchFamily="2" charset="0"/>
                        </a:rPr>
                        <a:t> </a:t>
                      </a: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ksyus</a:t>
                      </a:r>
                      <a:r>
                        <a:rPr lang="en-US" sz="2400" dirty="0" smtClean="0">
                          <a:latin typeface="Kruti Dev 010" pitchFamily="2" charset="0"/>
                        </a:rPr>
                        <a:t> </a:t>
                      </a:r>
                      <a:r>
                        <a:rPr lang="en-US" sz="2400" dirty="0" err="1" smtClean="0">
                          <a:latin typeface="Kruti Dev 010" pitchFamily="2" charset="0"/>
                        </a:rPr>
                        <a:t>pysaA</a:t>
                      </a:r>
                      <a:endParaRPr lang="en-US" sz="2400" dirty="0">
                        <a:latin typeface="Kruti Dev 010" pitchFamily="2" charset="0"/>
                      </a:endParaRPr>
                    </a:p>
                  </a:txBody>
                  <a:tcPr/>
                </a:tc>
                <a:tc>
                  <a:txBody>
                    <a:bodyPr/>
                    <a:lstStyle/>
                    <a:p>
                      <a:r>
                        <a:rPr lang="en-US" sz="2400" b="1" dirty="0" smtClean="0">
                          <a:latin typeface="+mj-lt"/>
                        </a:rPr>
                        <a:t>Let us go to playground to play.</a:t>
                      </a:r>
                      <a:endParaRPr lang="en-US" sz="2400" b="1" dirty="0">
                        <a:latin typeface="+mj-lt"/>
                      </a:endParaRPr>
                    </a:p>
                  </a:txBody>
                  <a:tcPr/>
                </a:tc>
                <a:tc>
                  <a:txBody>
                    <a:bodyPr/>
                    <a:lstStyle/>
                    <a:p>
                      <a:r>
                        <a:rPr lang="en-US" sz="2000" dirty="0" err="1" smtClean="0">
                          <a:latin typeface="Calibri" pitchFamily="34" charset="0"/>
                          <a:cs typeface="Calibri" pitchFamily="34" charset="0"/>
                        </a:rPr>
                        <a:t>Chalo</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maidan</a:t>
                      </a:r>
                      <a:r>
                        <a:rPr lang="en-US" sz="2000" baseline="0" dirty="0" smtClean="0">
                          <a:latin typeface="Calibri" pitchFamily="34" charset="0"/>
                          <a:cs typeface="Calibri" pitchFamily="34" charset="0"/>
                        </a:rPr>
                        <a:t> me </a:t>
                      </a:r>
                      <a:r>
                        <a:rPr lang="en-US" sz="2000" baseline="0" dirty="0" err="1" smtClean="0">
                          <a:latin typeface="Calibri" pitchFamily="34" charset="0"/>
                          <a:cs typeface="Calibri" pitchFamily="34" charset="0"/>
                        </a:rPr>
                        <a:t>khelne</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chalen</a:t>
                      </a:r>
                      <a:r>
                        <a:rPr lang="en-US" sz="2000" baseline="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855866">
                <a:tc>
                  <a:txBody>
                    <a:bodyPr/>
                    <a:lstStyle/>
                    <a:p>
                      <a:r>
                        <a:rPr lang="en-IN" sz="2800" dirty="0" smtClean="0">
                          <a:latin typeface="Kruti Dev 010" pitchFamily="2" charset="0"/>
                        </a:rPr>
                        <a:t>72</a:t>
                      </a:r>
                      <a:endParaRPr lang="en-US" sz="2800" dirty="0">
                        <a:latin typeface="Kruti Dev 010" pitchFamily="2" charset="0"/>
                      </a:endParaRPr>
                    </a:p>
                  </a:txBody>
                  <a:tcPr/>
                </a:tc>
                <a:tc>
                  <a:txBody>
                    <a:bodyPr/>
                    <a:lstStyle/>
                    <a:p>
                      <a:r>
                        <a:rPr lang="en-US" sz="2400" dirty="0" smtClean="0">
                          <a:latin typeface="Kruti Dev 010" pitchFamily="2" charset="0"/>
                        </a:rPr>
                        <a:t>;g </a:t>
                      </a:r>
                      <a:r>
                        <a:rPr lang="en-US" sz="2400" dirty="0" err="1" smtClean="0">
                          <a:latin typeface="Kruti Dev 010" pitchFamily="2" charset="0"/>
                        </a:rPr>
                        <a:t>vPNk</a:t>
                      </a:r>
                      <a:r>
                        <a:rPr lang="en-US" sz="2400" dirty="0" smtClean="0">
                          <a:latin typeface="Kruti Dev 010" pitchFamily="2" charset="0"/>
                        </a:rPr>
                        <a:t> [</a:t>
                      </a:r>
                      <a:r>
                        <a:rPr lang="en-US" sz="2400" dirty="0" err="1" smtClean="0">
                          <a:latin typeface="Kruti Dev 010" pitchFamily="2" charset="0"/>
                        </a:rPr>
                        <a:t>ksy</a:t>
                      </a:r>
                      <a:r>
                        <a:rPr lang="en-US" sz="2400" dirty="0" smtClean="0">
                          <a:latin typeface="Kruti Dev 010" pitchFamily="2" charset="0"/>
                        </a:rPr>
                        <a:t> </a:t>
                      </a:r>
                      <a:r>
                        <a:rPr lang="en-US" sz="2400" dirty="0" err="1" smtClean="0">
                          <a:latin typeface="Kruti Dev 010" pitchFamily="2" charset="0"/>
                        </a:rPr>
                        <a:t>eSnku</a:t>
                      </a:r>
                      <a:r>
                        <a:rPr lang="en-US" sz="2400" dirty="0" smtClean="0">
                          <a:latin typeface="Kruti Dev 010" pitchFamily="2" charset="0"/>
                        </a:rPr>
                        <a:t> </a:t>
                      </a:r>
                      <a:r>
                        <a:rPr lang="en-US" sz="2400" dirty="0" err="1" smtClean="0">
                          <a:latin typeface="Kruti Dev 010" pitchFamily="2" charset="0"/>
                        </a:rPr>
                        <a:t>gSA</a:t>
                      </a:r>
                      <a:endParaRPr lang="en-US" sz="2400" dirty="0">
                        <a:latin typeface="Kruti Dev 010" pitchFamily="2" charset="0"/>
                      </a:endParaRPr>
                    </a:p>
                  </a:txBody>
                  <a:tcPr/>
                </a:tc>
                <a:tc>
                  <a:txBody>
                    <a:bodyPr/>
                    <a:lstStyle/>
                    <a:p>
                      <a:r>
                        <a:rPr lang="en-US" sz="2400" b="1" dirty="0" smtClean="0">
                          <a:latin typeface="+mj-lt"/>
                        </a:rPr>
                        <a:t>This is a good</a:t>
                      </a:r>
                      <a:r>
                        <a:rPr lang="hi-IN" sz="2400" b="1" dirty="0" smtClean="0">
                          <a:latin typeface="+mj-lt"/>
                        </a:rPr>
                        <a:t> </a:t>
                      </a:r>
                      <a:r>
                        <a:rPr lang="en-US" sz="2400" b="1" dirty="0" smtClean="0">
                          <a:latin typeface="+mj-lt"/>
                        </a:rPr>
                        <a:t>play</a:t>
                      </a:r>
                      <a:r>
                        <a:rPr lang="en-US" sz="2400" b="1" baseline="0" dirty="0" smtClean="0">
                          <a:latin typeface="+mj-lt"/>
                        </a:rPr>
                        <a:t>ground.</a:t>
                      </a:r>
                      <a:endParaRPr lang="en-US" sz="2400" b="1" dirty="0">
                        <a:latin typeface="+mj-lt"/>
                      </a:endParaRPr>
                    </a:p>
                  </a:txBody>
                  <a:tcPr/>
                </a:tc>
                <a:tc>
                  <a:txBody>
                    <a:bodyPr/>
                    <a:lstStyle/>
                    <a:p>
                      <a:r>
                        <a:rPr lang="en-US" sz="2000" dirty="0" smtClean="0">
                          <a:latin typeface="Calibri" pitchFamily="34" charset="0"/>
                          <a:cs typeface="Calibri" pitchFamily="34" charset="0"/>
                        </a:rPr>
                        <a:t>Yah </a:t>
                      </a:r>
                      <a:r>
                        <a:rPr lang="en-US" sz="2000" dirty="0" err="1" smtClean="0">
                          <a:latin typeface="Calibri" pitchFamily="34" charset="0"/>
                          <a:cs typeface="Calibri" pitchFamily="34" charset="0"/>
                        </a:rPr>
                        <a:t>achcha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khel</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maidan</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017022">
                <a:tc>
                  <a:txBody>
                    <a:bodyPr/>
                    <a:lstStyle/>
                    <a:p>
                      <a:r>
                        <a:rPr lang="en-IN" sz="2800" dirty="0" smtClean="0">
                          <a:latin typeface="Kruti Dev 010" pitchFamily="2" charset="0"/>
                        </a:rPr>
                        <a:t>73</a:t>
                      </a:r>
                      <a:endParaRPr lang="en-US" sz="2800" dirty="0">
                        <a:latin typeface="Kruti Dev 010" pitchFamily="2" charset="0"/>
                      </a:endParaRPr>
                    </a:p>
                  </a:txBody>
                  <a:tcPr/>
                </a:tc>
                <a:tc>
                  <a:txBody>
                    <a:bodyPr/>
                    <a:lstStyle/>
                    <a:p>
                      <a:r>
                        <a:rPr lang="en-US" sz="2400" dirty="0" err="1" smtClean="0">
                          <a:latin typeface="Kruti Dev 010" pitchFamily="2" charset="0"/>
                        </a:rPr>
                        <a:t>rqeus</a:t>
                      </a:r>
                      <a:r>
                        <a:rPr lang="en-US" sz="2400" dirty="0" smtClean="0">
                          <a:latin typeface="Kruti Dev 010" pitchFamily="2" charset="0"/>
                        </a:rPr>
                        <a:t> </a:t>
                      </a:r>
                      <a:r>
                        <a:rPr lang="en-US" sz="2400" dirty="0" err="1" smtClean="0">
                          <a:latin typeface="Kruti Dev 010" pitchFamily="2" charset="0"/>
                        </a:rPr>
                        <a:t>dkSu</a:t>
                      </a:r>
                      <a:r>
                        <a:rPr lang="en-US" sz="2400" dirty="0" smtClean="0">
                          <a:latin typeface="Kruti Dev 010" pitchFamily="2" charset="0"/>
                        </a:rPr>
                        <a:t> </a:t>
                      </a:r>
                      <a:r>
                        <a:rPr lang="en-US" sz="2400" dirty="0" err="1" smtClean="0">
                          <a:latin typeface="Kruti Dev 010" pitchFamily="2" charset="0"/>
                        </a:rPr>
                        <a:t>lh</a:t>
                      </a:r>
                      <a:r>
                        <a:rPr lang="en-US" sz="2400" dirty="0" smtClean="0">
                          <a:latin typeface="Kruti Dev 010" pitchFamily="2" charset="0"/>
                        </a:rPr>
                        <a:t> </a:t>
                      </a:r>
                      <a:r>
                        <a:rPr lang="hi-IN" sz="2000" dirty="0" smtClean="0">
                          <a:latin typeface="Kruti Dev 010" pitchFamily="2" charset="0"/>
                        </a:rPr>
                        <a:t>पिक्चर </a:t>
                      </a:r>
                      <a:r>
                        <a:rPr lang="en-US" sz="2400" baseline="0" dirty="0" smtClean="0">
                          <a:latin typeface="Kruti Dev 010" pitchFamily="2" charset="0"/>
                        </a:rPr>
                        <a:t>ns[</a:t>
                      </a:r>
                      <a:r>
                        <a:rPr lang="en-US" sz="2400" baseline="0" dirty="0" err="1" smtClean="0">
                          <a:latin typeface="Kruti Dev 010" pitchFamily="2" charset="0"/>
                        </a:rPr>
                        <a:t>k</a:t>
                      </a:r>
                      <a:r>
                        <a:rPr lang="en-US" sz="2400" dirty="0" err="1" smtClean="0">
                          <a:latin typeface="Kruti Dev 010" pitchFamily="2" charset="0"/>
                        </a:rPr>
                        <a:t>h</a:t>
                      </a:r>
                      <a:r>
                        <a:rPr lang="en-US" sz="2400" baseline="0" dirty="0" smtClean="0">
                          <a:latin typeface="Kruti Dev 010" pitchFamily="2" charset="0"/>
                        </a:rPr>
                        <a:t> </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400" b="1" dirty="0" smtClean="0">
                          <a:latin typeface="+mj-lt"/>
                        </a:rPr>
                        <a:t>Which</a:t>
                      </a:r>
                      <a:r>
                        <a:rPr lang="en-US" sz="2400" b="1" baseline="0" dirty="0" smtClean="0">
                          <a:latin typeface="+mj-lt"/>
                        </a:rPr>
                        <a:t> picture / Cinema you saw ?</a:t>
                      </a:r>
                      <a:endParaRPr lang="en-US" sz="2400" b="1" dirty="0">
                        <a:latin typeface="+mj-lt"/>
                      </a:endParaRPr>
                    </a:p>
                  </a:txBody>
                  <a:tcPr/>
                </a:tc>
                <a:tc>
                  <a:txBody>
                    <a:bodyPr/>
                    <a:lstStyle/>
                    <a:p>
                      <a:r>
                        <a:rPr lang="en-US" sz="2000" dirty="0" err="1" smtClean="0"/>
                        <a:t>Tumne</a:t>
                      </a:r>
                      <a:r>
                        <a:rPr lang="en-US" sz="2000" dirty="0" smtClean="0"/>
                        <a:t> </a:t>
                      </a:r>
                      <a:r>
                        <a:rPr lang="en-US" sz="2000" dirty="0" err="1" smtClean="0"/>
                        <a:t>kaun</a:t>
                      </a:r>
                      <a:r>
                        <a:rPr lang="en-US" sz="2000" dirty="0" smtClean="0"/>
                        <a:t> </a:t>
                      </a:r>
                      <a:r>
                        <a:rPr lang="en-US" sz="2000" dirty="0" err="1" smtClean="0"/>
                        <a:t>si</a:t>
                      </a:r>
                      <a:r>
                        <a:rPr lang="en-US" sz="2000" baseline="0" dirty="0" smtClean="0"/>
                        <a:t> picture </a:t>
                      </a:r>
                      <a:r>
                        <a:rPr lang="en-US" sz="2000" baseline="0" dirty="0" err="1" smtClean="0"/>
                        <a:t>dekhi</a:t>
                      </a:r>
                      <a:r>
                        <a:rPr lang="en-US" sz="2000" baseline="0" dirty="0" smtClean="0"/>
                        <a:t>?</a:t>
                      </a:r>
                      <a:endParaRPr lang="en-US" sz="2000" dirty="0"/>
                    </a:p>
                  </a:txBody>
                  <a:tcPr/>
                </a:tc>
                <a:extLst>
                  <a:ext uri="{0D108BD9-81ED-4DB2-BD59-A6C34878D82A}">
                    <a16:rowId xmlns:a16="http://schemas.microsoft.com/office/drawing/2014/main" val="10003"/>
                  </a:ext>
                </a:extLst>
              </a:tr>
              <a:tr h="1236252">
                <a:tc>
                  <a:txBody>
                    <a:bodyPr/>
                    <a:lstStyle/>
                    <a:p>
                      <a:r>
                        <a:rPr lang="en-IN" sz="2800" dirty="0" smtClean="0">
                          <a:latin typeface="Kruti Dev 010" pitchFamily="2" charset="0"/>
                        </a:rPr>
                        <a:t>74</a:t>
                      </a:r>
                      <a:endParaRPr lang="en-US" sz="2800" dirty="0">
                        <a:latin typeface="Kruti Dev 010" pitchFamily="2" charset="0"/>
                      </a:endParaRPr>
                    </a:p>
                  </a:txBody>
                  <a:tcPr/>
                </a:tc>
                <a:tc>
                  <a:txBody>
                    <a:bodyPr/>
                    <a:lstStyle/>
                    <a:p>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kke</a:t>
                      </a:r>
                      <a:r>
                        <a:rPr lang="en-US" sz="2400" baseline="0" dirty="0" smtClean="0">
                          <a:latin typeface="Kruti Dev 010" pitchFamily="2" charset="0"/>
                        </a:rPr>
                        <a:t> </a:t>
                      </a:r>
                      <a:r>
                        <a:rPr lang="en-US" sz="2400" baseline="0" dirty="0" err="1" smtClean="0">
                          <a:latin typeface="Kruti Dev 010" pitchFamily="2" charset="0"/>
                        </a:rPr>
                        <a:t>dks</a:t>
                      </a:r>
                      <a:r>
                        <a:rPr lang="en-US" sz="2400" baseline="0" dirty="0" smtClean="0">
                          <a:latin typeface="Kruti Dev 010" pitchFamily="2" charset="0"/>
                        </a:rPr>
                        <a:t> </a:t>
                      </a:r>
                      <a:r>
                        <a:rPr lang="en-US" sz="2400" baseline="0" dirty="0" err="1" smtClean="0">
                          <a:latin typeface="Kruti Dev 010" pitchFamily="2" charset="0"/>
                        </a:rPr>
                        <a:t>ge</a:t>
                      </a:r>
                      <a:r>
                        <a:rPr lang="en-US" sz="2400" baseline="0" dirty="0" smtClean="0">
                          <a:latin typeface="Kruti Dev 010" pitchFamily="2" charset="0"/>
                        </a:rPr>
                        <a:t> </a:t>
                      </a:r>
                      <a:r>
                        <a:rPr lang="en-US" sz="2400" baseline="0" dirty="0" err="1" smtClean="0">
                          <a:latin typeface="Kruti Dev 010" pitchFamily="2" charset="0"/>
                        </a:rPr>
                        <a:t>ukVd</a:t>
                      </a:r>
                      <a:r>
                        <a:rPr lang="en-US" sz="2400" baseline="0" dirty="0" smtClean="0">
                          <a:latin typeface="Kruti Dev 010" pitchFamily="2" charset="0"/>
                        </a:rPr>
                        <a:t> ns[</a:t>
                      </a:r>
                      <a:r>
                        <a:rPr lang="en-US" sz="2400" baseline="0" dirty="0" err="1" smtClean="0">
                          <a:latin typeface="Kruti Dev 010" pitchFamily="2" charset="0"/>
                        </a:rPr>
                        <a:t>kus</a:t>
                      </a:r>
                      <a:r>
                        <a:rPr lang="en-US" sz="2400" baseline="0" dirty="0" smtClean="0">
                          <a:latin typeface="Kruti Dev 010" pitchFamily="2" charset="0"/>
                        </a:rPr>
                        <a:t> </a:t>
                      </a:r>
                      <a:r>
                        <a:rPr lang="en-US" sz="2400" baseline="0" dirty="0" err="1" smtClean="0">
                          <a:latin typeface="Kruti Dev 010" pitchFamily="2" charset="0"/>
                        </a:rPr>
                        <a:t>pysa</a:t>
                      </a:r>
                      <a:r>
                        <a:rPr lang="en-US" sz="2400" baseline="0" dirty="0" smtClean="0">
                          <a:latin typeface="Kruti Dev 010" pitchFamily="2" charset="0"/>
                        </a:rPr>
                        <a:t> </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400" b="1" dirty="0" smtClean="0">
                          <a:latin typeface="+mj-lt"/>
                        </a:rPr>
                        <a:t>Should we go to see theatre in the evening.</a:t>
                      </a:r>
                      <a:r>
                        <a:rPr lang="en-US" sz="2400" b="1" baseline="0" dirty="0" smtClean="0">
                          <a:latin typeface="+mj-lt"/>
                        </a:rPr>
                        <a:t> ?</a:t>
                      </a:r>
                      <a:endParaRPr lang="en-US" sz="2400" b="1" dirty="0">
                        <a:latin typeface="+mj-lt"/>
                      </a:endParaRPr>
                    </a:p>
                  </a:txBody>
                  <a:tcPr/>
                </a:tc>
                <a:tc>
                  <a:txBody>
                    <a:bodyPr/>
                    <a:lstStyle/>
                    <a:p>
                      <a:r>
                        <a:rPr lang="en-US" sz="2000" dirty="0" err="1" smtClean="0"/>
                        <a:t>Kya</a:t>
                      </a:r>
                      <a:r>
                        <a:rPr lang="en-US" sz="2000" dirty="0" smtClean="0"/>
                        <a:t> sham </a:t>
                      </a:r>
                      <a:r>
                        <a:rPr lang="en-US" sz="2000" dirty="0" err="1" smtClean="0"/>
                        <a:t>ko</a:t>
                      </a:r>
                      <a:r>
                        <a:rPr lang="en-US" sz="2000" dirty="0" smtClean="0"/>
                        <a:t> ham </a:t>
                      </a:r>
                      <a:r>
                        <a:rPr lang="en-US" sz="2000" dirty="0" err="1" smtClean="0"/>
                        <a:t>naatak</a:t>
                      </a:r>
                      <a:r>
                        <a:rPr lang="en-US" sz="2000" dirty="0" smtClean="0"/>
                        <a:t> </a:t>
                      </a:r>
                      <a:r>
                        <a:rPr lang="en-US" sz="2000" dirty="0" err="1" smtClean="0"/>
                        <a:t>dekhne</a:t>
                      </a:r>
                      <a:r>
                        <a:rPr lang="en-US" sz="2000" dirty="0" smtClean="0"/>
                        <a:t> </a:t>
                      </a:r>
                      <a:r>
                        <a:rPr lang="en-US" sz="2000" dirty="0" err="1" smtClean="0"/>
                        <a:t>chalen</a:t>
                      </a:r>
                      <a:r>
                        <a:rPr lang="en-US" sz="2000" dirty="0" smtClean="0"/>
                        <a:t>?</a:t>
                      </a:r>
                      <a:endParaRPr lang="en-US" sz="2000" dirty="0"/>
                    </a:p>
                  </a:txBody>
                  <a:tcPr/>
                </a:tc>
                <a:extLst>
                  <a:ext uri="{0D108BD9-81ED-4DB2-BD59-A6C34878D82A}">
                    <a16:rowId xmlns:a16="http://schemas.microsoft.com/office/drawing/2014/main" val="10004"/>
                  </a:ext>
                </a:extLst>
              </a:tr>
              <a:tr h="1193063">
                <a:tc>
                  <a:txBody>
                    <a:bodyPr/>
                    <a:lstStyle/>
                    <a:p>
                      <a:r>
                        <a:rPr lang="en-IN" sz="2800" dirty="0" smtClean="0">
                          <a:latin typeface="Kruti Dev 010" pitchFamily="2" charset="0"/>
                        </a:rPr>
                        <a:t>75</a:t>
                      </a:r>
                      <a:endParaRPr lang="en-US" sz="2800" dirty="0">
                        <a:latin typeface="Kruti Dev 010" pitchFamily="2" charset="0"/>
                      </a:endParaRPr>
                    </a:p>
                  </a:txBody>
                  <a:tcPr/>
                </a:tc>
                <a:tc>
                  <a:txBody>
                    <a:bodyPr/>
                    <a:lstStyle/>
                    <a:p>
                      <a:r>
                        <a:rPr lang="en-US" sz="2400" dirty="0" err="1" smtClean="0">
                          <a:latin typeface="Kruti Dev 010" pitchFamily="2" charset="0"/>
                        </a:rPr>
                        <a:t>fFk;sVj</a:t>
                      </a:r>
                      <a:r>
                        <a:rPr lang="en-US" sz="2400" dirty="0" smtClean="0">
                          <a:latin typeface="Kruti Dev 010" pitchFamily="2" charset="0"/>
                        </a:rPr>
                        <a:t> </a:t>
                      </a:r>
                      <a:r>
                        <a:rPr lang="en-US" sz="2400" dirty="0" err="1" smtClean="0">
                          <a:latin typeface="Kruti Dev 010" pitchFamily="2" charset="0"/>
                        </a:rPr>
                        <a:t>fdruh</a:t>
                      </a:r>
                      <a:r>
                        <a:rPr lang="en-US" sz="2400" dirty="0" smtClean="0">
                          <a:latin typeface="Kruti Dev 010" pitchFamily="2" charset="0"/>
                        </a:rPr>
                        <a:t> </a:t>
                      </a:r>
                      <a:r>
                        <a:rPr lang="en-US" sz="2400" dirty="0" err="1" smtClean="0">
                          <a:latin typeface="Kruti Dev 010" pitchFamily="2" charset="0"/>
                        </a:rPr>
                        <a:t>nwj</a:t>
                      </a:r>
                      <a:r>
                        <a:rPr lang="en-US" sz="240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 \</a:t>
                      </a:r>
                    </a:p>
                  </a:txBody>
                  <a:tcPr/>
                </a:tc>
                <a:tc>
                  <a:txBody>
                    <a:bodyPr/>
                    <a:lstStyle/>
                    <a:p>
                      <a:r>
                        <a:rPr lang="en-US" sz="2400" b="1" dirty="0" smtClean="0">
                          <a:latin typeface="+mj-lt"/>
                        </a:rPr>
                        <a:t>How for is theatre ?</a:t>
                      </a:r>
                      <a:endParaRPr lang="en-US" sz="2400" b="1" dirty="0">
                        <a:latin typeface="+mj-lt"/>
                      </a:endParaRPr>
                    </a:p>
                  </a:txBody>
                  <a:tcPr/>
                </a:tc>
                <a:tc>
                  <a:txBody>
                    <a:bodyPr/>
                    <a:lstStyle/>
                    <a:p>
                      <a:r>
                        <a:rPr lang="en-US" sz="2000" dirty="0" smtClean="0"/>
                        <a:t>Theater </a:t>
                      </a:r>
                      <a:r>
                        <a:rPr lang="en-US" sz="2000" dirty="0" err="1" smtClean="0"/>
                        <a:t>kitni</a:t>
                      </a:r>
                      <a:r>
                        <a:rPr lang="en-US" sz="2000" dirty="0" smtClean="0"/>
                        <a:t> door </a:t>
                      </a:r>
                      <a:r>
                        <a:rPr lang="en-US" sz="2000" dirty="0" err="1" smtClean="0"/>
                        <a:t>hai</a:t>
                      </a:r>
                      <a:r>
                        <a:rPr lang="en-US" sz="200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 y="0"/>
          <a:ext cx="9220202" cy="6857999"/>
        </p:xfrm>
        <a:graphic>
          <a:graphicData uri="http://schemas.openxmlformats.org/drawingml/2006/table">
            <a:tbl>
              <a:tblPr firstRow="1" bandRow="1">
                <a:tableStyleId>{7DF18680-E054-41AD-8BC1-D1AEF772440D}</a:tableStyleId>
              </a:tblPr>
              <a:tblGrid>
                <a:gridCol w="962108">
                  <a:extLst>
                    <a:ext uri="{9D8B030D-6E8A-4147-A177-3AD203B41FA5}">
                      <a16:colId xmlns:a16="http://schemas.microsoft.com/office/drawing/2014/main" val="20000"/>
                    </a:ext>
                  </a:extLst>
                </a:gridCol>
                <a:gridCol w="2806148">
                  <a:extLst>
                    <a:ext uri="{9D8B030D-6E8A-4147-A177-3AD203B41FA5}">
                      <a16:colId xmlns:a16="http://schemas.microsoft.com/office/drawing/2014/main" val="20001"/>
                    </a:ext>
                  </a:extLst>
                </a:gridCol>
                <a:gridCol w="2977954">
                  <a:extLst>
                    <a:ext uri="{9D8B030D-6E8A-4147-A177-3AD203B41FA5}">
                      <a16:colId xmlns:a16="http://schemas.microsoft.com/office/drawing/2014/main" val="20002"/>
                    </a:ext>
                  </a:extLst>
                </a:gridCol>
                <a:gridCol w="2473992">
                  <a:extLst>
                    <a:ext uri="{9D8B030D-6E8A-4147-A177-3AD203B41FA5}">
                      <a16:colId xmlns:a16="http://schemas.microsoft.com/office/drawing/2014/main" val="20003"/>
                    </a:ext>
                  </a:extLst>
                </a:gridCol>
              </a:tblGrid>
              <a:tr h="1523394">
                <a:tc>
                  <a:txBody>
                    <a:bodyPr/>
                    <a:lstStyle/>
                    <a:p>
                      <a:r>
                        <a:rPr lang="hi-IN" sz="2800" dirty="0" smtClean="0"/>
                        <a:t>क्र </a:t>
                      </a:r>
                      <a:endParaRPr lang="en-US" sz="2800" b="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1091566">
                <a:tc>
                  <a:txBody>
                    <a:bodyPr/>
                    <a:lstStyle/>
                    <a:p>
                      <a:r>
                        <a:rPr lang="en-IN" sz="2800" dirty="0" smtClean="0">
                          <a:solidFill>
                            <a:schemeClr val="tx1"/>
                          </a:solidFill>
                          <a:latin typeface="Kruti Dev 010" pitchFamily="2" charset="0"/>
                        </a:rPr>
                        <a:t>76</a:t>
                      </a:r>
                      <a:endParaRPr lang="en-US" sz="2800" dirty="0">
                        <a:solidFill>
                          <a:schemeClr val="tx1"/>
                        </a:solidFill>
                        <a:latin typeface="Kruti Dev 010" pitchFamily="2" charset="0"/>
                      </a:endParaRPr>
                    </a:p>
                  </a:txBody>
                  <a:tcPr/>
                </a:tc>
                <a:tc>
                  <a:txBody>
                    <a:bodyPr/>
                    <a:lstStyle/>
                    <a:p>
                      <a:r>
                        <a:rPr lang="en-US" sz="2800" dirty="0" err="1" smtClean="0">
                          <a:latin typeface="Kruti Dev 010" pitchFamily="2" charset="0"/>
                        </a:rPr>
                        <a:t>bl</a:t>
                      </a:r>
                      <a:r>
                        <a:rPr lang="en-US" sz="2800" dirty="0" smtClean="0">
                          <a:latin typeface="Kruti Dev 010" pitchFamily="2" charset="0"/>
                        </a:rPr>
                        <a:t> [</a:t>
                      </a:r>
                      <a:r>
                        <a:rPr lang="en-US" sz="2800" dirty="0" err="1" smtClean="0">
                          <a:latin typeface="Kruti Dev 010" pitchFamily="2" charset="0"/>
                        </a:rPr>
                        <a:t>ksy</a:t>
                      </a:r>
                      <a:r>
                        <a:rPr lang="en-US" sz="2800" dirty="0" smtClean="0">
                          <a:latin typeface="Kruti Dev 010" pitchFamily="2" charset="0"/>
                        </a:rPr>
                        <a:t> </a:t>
                      </a:r>
                      <a:r>
                        <a:rPr lang="en-US" sz="2800" dirty="0" err="1" smtClean="0">
                          <a:latin typeface="Kruti Dev 010" pitchFamily="2" charset="0"/>
                        </a:rPr>
                        <a:t>ds</a:t>
                      </a:r>
                      <a:r>
                        <a:rPr lang="en-US" sz="2800" dirty="0" smtClean="0">
                          <a:latin typeface="Kruti Dev 010" pitchFamily="2" charset="0"/>
                        </a:rPr>
                        <a:t> </a:t>
                      </a:r>
                      <a:r>
                        <a:rPr lang="en-US" sz="2800" dirty="0" err="1" smtClean="0">
                          <a:latin typeface="Kruti Dev 010" pitchFamily="2" charset="0"/>
                        </a:rPr>
                        <a:t>eSnku</a:t>
                      </a:r>
                      <a:r>
                        <a:rPr lang="en-US" sz="2800" dirty="0" smtClean="0">
                          <a:latin typeface="Kruti Dev 010" pitchFamily="2" charset="0"/>
                        </a:rPr>
                        <a:t> </a:t>
                      </a:r>
                      <a:r>
                        <a:rPr lang="en-US" sz="2800" dirty="0" err="1" smtClean="0">
                          <a:latin typeface="Kruti Dev 010" pitchFamily="2" charset="0"/>
                        </a:rPr>
                        <a:t>esa</a:t>
                      </a:r>
                      <a:r>
                        <a:rPr lang="en-US" sz="2800" dirty="0" smtClean="0">
                          <a:latin typeface="Kruti Dev 010" pitchFamily="2" charset="0"/>
                        </a:rPr>
                        <a:t> </a:t>
                      </a:r>
                      <a:r>
                        <a:rPr lang="en-US" sz="2800" dirty="0" err="1" smtClean="0">
                          <a:latin typeface="Kruti Dev 010" pitchFamily="2" charset="0"/>
                        </a:rPr>
                        <a:t>HkhM</a:t>
                      </a:r>
                      <a:r>
                        <a:rPr lang="en-US" sz="2800" dirty="0" smtClean="0">
                          <a:latin typeface="Kruti Dev 010" pitchFamily="2" charset="0"/>
                        </a:rPr>
                        <a:t>+&amp; </a:t>
                      </a:r>
                      <a:r>
                        <a:rPr lang="en-US" sz="2800" dirty="0" err="1" smtClean="0">
                          <a:latin typeface="Kruti Dev 010" pitchFamily="2" charset="0"/>
                        </a:rPr>
                        <a:t>HkkM</a:t>
                      </a:r>
                      <a:r>
                        <a:rPr lang="en-US" sz="2800" dirty="0" smtClean="0">
                          <a:latin typeface="Kruti Dev 010" pitchFamily="2" charset="0"/>
                        </a:rPr>
                        <a:t>+ </a:t>
                      </a:r>
                      <a:r>
                        <a:rPr lang="en-US" sz="2800" dirty="0" err="1" smtClean="0">
                          <a:latin typeface="Kruti Dev 010" pitchFamily="2" charset="0"/>
                        </a:rPr>
                        <a:t>gSA</a:t>
                      </a:r>
                      <a:endParaRPr lang="en-US" sz="2800" dirty="0">
                        <a:latin typeface="Kruti Dev 010" pitchFamily="2" charset="0"/>
                      </a:endParaRPr>
                    </a:p>
                  </a:txBody>
                  <a:tcPr/>
                </a:tc>
                <a:tc>
                  <a:txBody>
                    <a:bodyPr/>
                    <a:lstStyle/>
                    <a:p>
                      <a:r>
                        <a:rPr lang="en-US" sz="2400" b="1" dirty="0" smtClean="0">
                          <a:latin typeface="+mj-lt"/>
                        </a:rPr>
                        <a:t>Lot of crowd is in this playground</a:t>
                      </a:r>
                      <a:endParaRPr lang="en-US" sz="2400" b="1" dirty="0">
                        <a:latin typeface="+mj-lt"/>
                      </a:endParaRPr>
                    </a:p>
                  </a:txBody>
                  <a:tcPr/>
                </a:tc>
                <a:tc>
                  <a:txBody>
                    <a:bodyPr/>
                    <a:lstStyle/>
                    <a:p>
                      <a:r>
                        <a:rPr lang="en-US" sz="2000" dirty="0" smtClean="0">
                          <a:latin typeface="Calibri" pitchFamily="34" charset="0"/>
                          <a:cs typeface="Calibri" pitchFamily="34" charset="0"/>
                        </a:rPr>
                        <a:t>Is </a:t>
                      </a:r>
                      <a:r>
                        <a:rPr lang="en-US" sz="2000" dirty="0" err="1" smtClean="0">
                          <a:latin typeface="Calibri" pitchFamily="34" charset="0"/>
                          <a:cs typeface="Calibri" pitchFamily="34" charset="0"/>
                        </a:rPr>
                        <a:t>khel</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ke</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maidan</a:t>
                      </a:r>
                      <a:r>
                        <a:rPr lang="en-US" sz="2000" dirty="0" smtClean="0">
                          <a:latin typeface="Calibri" pitchFamily="34" charset="0"/>
                          <a:cs typeface="Calibri" pitchFamily="34" charset="0"/>
                        </a:rPr>
                        <a:t> me </a:t>
                      </a:r>
                      <a:r>
                        <a:rPr lang="en-US" sz="2000" dirty="0" err="1" smtClean="0">
                          <a:latin typeface="Calibri" pitchFamily="34" charset="0"/>
                          <a:cs typeface="Calibri" pitchFamily="34" charset="0"/>
                        </a:rPr>
                        <a:t>bheed</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bhad</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984840">
                <a:tc>
                  <a:txBody>
                    <a:bodyPr/>
                    <a:lstStyle/>
                    <a:p>
                      <a:r>
                        <a:rPr lang="en-IN" sz="2800" dirty="0" smtClean="0">
                          <a:latin typeface="Kruti Dev 010" pitchFamily="2" charset="0"/>
                        </a:rPr>
                        <a:t>77</a:t>
                      </a:r>
                      <a:endParaRPr lang="en-US" sz="2800" dirty="0">
                        <a:latin typeface="Kruti Dev 010" pitchFamily="2" charset="0"/>
                      </a:endParaRPr>
                    </a:p>
                  </a:txBody>
                  <a:tcPr/>
                </a:tc>
                <a:tc>
                  <a:txBody>
                    <a:bodyPr/>
                    <a:lstStyle/>
                    <a:p>
                      <a:r>
                        <a:rPr lang="en-US" sz="2800" dirty="0" err="1" smtClean="0">
                          <a:latin typeface="Kruti Dev 010" pitchFamily="2" charset="0"/>
                        </a:rPr>
                        <a:t>D;k</a:t>
                      </a:r>
                      <a:r>
                        <a:rPr lang="en-US" sz="2800" dirty="0" smtClean="0">
                          <a:latin typeface="Kruti Dev 010" pitchFamily="2" charset="0"/>
                        </a:rPr>
                        <a:t> </a:t>
                      </a:r>
                      <a:r>
                        <a:rPr lang="en-US" sz="2800" dirty="0" err="1" smtClean="0">
                          <a:latin typeface="Kruti Dev 010" pitchFamily="2" charset="0"/>
                        </a:rPr>
                        <a:t>gekjs</a:t>
                      </a:r>
                      <a:r>
                        <a:rPr lang="en-US" sz="2800" dirty="0" smtClean="0">
                          <a:latin typeface="Kruti Dev 010" pitchFamily="2" charset="0"/>
                        </a:rPr>
                        <a:t> '</a:t>
                      </a:r>
                      <a:r>
                        <a:rPr lang="en-US" sz="2800" dirty="0" err="1" smtClean="0">
                          <a:latin typeface="Kruti Dev 010" pitchFamily="2" charset="0"/>
                        </a:rPr>
                        <a:t>kgj</a:t>
                      </a:r>
                      <a:r>
                        <a:rPr lang="en-US" sz="2800" baseline="0" dirty="0" smtClean="0">
                          <a:latin typeface="Kruti Dev 010" pitchFamily="2" charset="0"/>
                        </a:rPr>
                        <a:t> </a:t>
                      </a:r>
                      <a:r>
                        <a:rPr lang="en-US" sz="2800" baseline="0" dirty="0" err="1" smtClean="0">
                          <a:latin typeface="Kruti Dev 010" pitchFamily="2" charset="0"/>
                        </a:rPr>
                        <a:t>esa</a:t>
                      </a:r>
                      <a:r>
                        <a:rPr lang="en-US" sz="2800" baseline="0" dirty="0" smtClean="0">
                          <a:latin typeface="Kruti Dev 010" pitchFamily="2" charset="0"/>
                        </a:rPr>
                        <a:t> </a:t>
                      </a:r>
                      <a:r>
                        <a:rPr lang="en-US" sz="2800" baseline="0" dirty="0" err="1" smtClean="0">
                          <a:latin typeface="Kruti Dev 010" pitchFamily="2" charset="0"/>
                        </a:rPr>
                        <a:t>ldZl</a:t>
                      </a:r>
                      <a:r>
                        <a:rPr lang="en-US" sz="2800" baseline="0" dirty="0" smtClean="0">
                          <a:latin typeface="Kruti Dev 010" pitchFamily="2" charset="0"/>
                        </a:rPr>
                        <a:t> </a:t>
                      </a:r>
                      <a:r>
                        <a:rPr lang="en-US" sz="2800" baseline="0" dirty="0" err="1" smtClean="0">
                          <a:latin typeface="Kruti Dev 010" pitchFamily="2" charset="0"/>
                        </a:rPr>
                        <a:t>vk;k</a:t>
                      </a:r>
                      <a:r>
                        <a:rPr lang="en-US" sz="2800" baseline="0" dirty="0" smtClean="0">
                          <a:latin typeface="Kruti Dev 010" pitchFamily="2" charset="0"/>
                        </a:rPr>
                        <a:t> </a:t>
                      </a:r>
                      <a:r>
                        <a:rPr lang="en-US" sz="2800" baseline="0" dirty="0" err="1" smtClean="0">
                          <a:latin typeface="Kruti Dev 010" pitchFamily="2" charset="0"/>
                        </a:rPr>
                        <a:t>gS</a:t>
                      </a:r>
                      <a:r>
                        <a:rPr lang="en-US" sz="2800" dirty="0" smtClean="0">
                          <a:latin typeface="Kruti Dev 010" pitchFamily="2" charset="0"/>
                        </a:rPr>
                        <a:t>\</a:t>
                      </a:r>
                      <a:endParaRPr lang="en-US" sz="2800" dirty="0">
                        <a:latin typeface="Kruti Dev 010" pitchFamily="2" charset="0"/>
                      </a:endParaRPr>
                    </a:p>
                  </a:txBody>
                  <a:tcPr/>
                </a:tc>
                <a:tc>
                  <a:txBody>
                    <a:bodyPr/>
                    <a:lstStyle/>
                    <a:p>
                      <a:r>
                        <a:rPr lang="en-US" sz="2400" b="1" dirty="0" smtClean="0">
                          <a:latin typeface="+mj-lt"/>
                        </a:rPr>
                        <a:t>Is there any circus show in our town ?</a:t>
                      </a:r>
                      <a:endParaRPr lang="en-US" sz="2400" b="1" dirty="0">
                        <a:latin typeface="+mj-lt"/>
                      </a:endParaRPr>
                    </a:p>
                  </a:txBody>
                  <a:tcPr/>
                </a:tc>
                <a:tc>
                  <a:txBody>
                    <a:bodyPr/>
                    <a:lstStyle/>
                    <a:p>
                      <a:r>
                        <a:rPr lang="en-US" sz="2000" dirty="0" err="1" smtClean="0">
                          <a:latin typeface="Calibri" pitchFamily="34" charset="0"/>
                          <a:cs typeface="Calibri" pitchFamily="34" charset="0"/>
                        </a:rPr>
                        <a:t>Kya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hamare</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shahar</a:t>
                      </a:r>
                      <a:r>
                        <a:rPr lang="en-US" sz="2000" dirty="0" smtClean="0">
                          <a:latin typeface="Calibri" pitchFamily="34" charset="0"/>
                          <a:cs typeface="Calibri" pitchFamily="34" charset="0"/>
                        </a:rPr>
                        <a:t> me circus </a:t>
                      </a:r>
                      <a:r>
                        <a:rPr lang="en-US" sz="2000" dirty="0" err="1" smtClean="0">
                          <a:latin typeface="Calibri" pitchFamily="34" charset="0"/>
                          <a:cs typeface="Calibri" pitchFamily="34" charset="0"/>
                        </a:rPr>
                        <a:t>aya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a:t>
                      </a:r>
                      <a:r>
                        <a:rPr lang="en-US" sz="2000" dirty="0" smtClean="0">
                          <a:latin typeface="Calibri" pitchFamily="34" charset="0"/>
                          <a:cs typeface="Calibri" pitchFamily="34" charset="0"/>
                        </a:rPr>
                        <a:t>? </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186923">
                <a:tc>
                  <a:txBody>
                    <a:bodyPr/>
                    <a:lstStyle/>
                    <a:p>
                      <a:r>
                        <a:rPr lang="en-IN" sz="2800" dirty="0" smtClean="0">
                          <a:latin typeface="Kruti Dev 010" pitchFamily="2" charset="0"/>
                        </a:rPr>
                        <a:t>78</a:t>
                      </a:r>
                      <a:endParaRPr lang="en-US" sz="2800" dirty="0">
                        <a:latin typeface="Kruti Dev 010" pitchFamily="2" charset="0"/>
                      </a:endParaRPr>
                    </a:p>
                  </a:txBody>
                  <a:tcPr/>
                </a:tc>
                <a:tc>
                  <a:txBody>
                    <a:bodyPr/>
                    <a:lstStyle/>
                    <a:p>
                      <a:r>
                        <a:rPr lang="en-US" sz="2800" dirty="0" err="1" smtClean="0">
                          <a:latin typeface="Kruti Dev 010" pitchFamily="2" charset="0"/>
                        </a:rPr>
                        <a:t>rqe</a:t>
                      </a:r>
                      <a:r>
                        <a:rPr lang="en-US" sz="2800" dirty="0" smtClean="0">
                          <a:latin typeface="Kruti Dev 010" pitchFamily="2" charset="0"/>
                        </a:rPr>
                        <a:t> </a:t>
                      </a:r>
                      <a:r>
                        <a:rPr lang="en-US" sz="2800" dirty="0" err="1" smtClean="0">
                          <a:latin typeface="Kruti Dev 010" pitchFamily="2" charset="0"/>
                        </a:rPr>
                        <a:t>dkSu</a:t>
                      </a:r>
                      <a:r>
                        <a:rPr lang="en-US" sz="2800" dirty="0" smtClean="0">
                          <a:latin typeface="Kruti Dev 010" pitchFamily="2" charset="0"/>
                        </a:rPr>
                        <a:t> </a:t>
                      </a:r>
                      <a:r>
                        <a:rPr lang="en-US" sz="2800" dirty="0" err="1" smtClean="0">
                          <a:latin typeface="Kruti Dev 010" pitchFamily="2" charset="0"/>
                        </a:rPr>
                        <a:t>lk</a:t>
                      </a:r>
                      <a:r>
                        <a:rPr lang="en-US" sz="2800" dirty="0" smtClean="0">
                          <a:latin typeface="Kruti Dev 010" pitchFamily="2" charset="0"/>
                        </a:rPr>
                        <a:t> [</a:t>
                      </a:r>
                      <a:r>
                        <a:rPr lang="en-US" sz="2800" dirty="0" err="1" smtClean="0">
                          <a:latin typeface="Kruti Dev 010" pitchFamily="2" charset="0"/>
                        </a:rPr>
                        <a:t>ksy</a:t>
                      </a:r>
                      <a:r>
                        <a:rPr lang="en-US" sz="2800" dirty="0" smtClean="0">
                          <a:latin typeface="Kruti Dev 010" pitchFamily="2" charset="0"/>
                        </a:rPr>
                        <a:t> [</a:t>
                      </a:r>
                      <a:r>
                        <a:rPr lang="en-US" sz="2800" dirty="0" err="1" smtClean="0">
                          <a:latin typeface="Kruti Dev 010" pitchFamily="2" charset="0"/>
                        </a:rPr>
                        <a:t>ksyrs</a:t>
                      </a:r>
                      <a:r>
                        <a:rPr lang="en-US" sz="2800" dirty="0" smtClean="0">
                          <a:latin typeface="Kruti Dev 010" pitchFamily="2" charset="0"/>
                        </a:rPr>
                        <a:t> </a:t>
                      </a:r>
                      <a:r>
                        <a:rPr lang="en-US" sz="2800" dirty="0" err="1" smtClean="0">
                          <a:latin typeface="Kruti Dev 010" pitchFamily="2" charset="0"/>
                        </a:rPr>
                        <a:t>gks</a:t>
                      </a:r>
                      <a:r>
                        <a:rPr lang="en-US" sz="2800" dirty="0" smtClean="0">
                          <a:latin typeface="Kruti Dev 010" pitchFamily="2" charset="0"/>
                        </a:rPr>
                        <a:t> \</a:t>
                      </a:r>
                      <a:endParaRPr lang="en-US" sz="2800" dirty="0">
                        <a:latin typeface="Kruti Dev 010" pitchFamily="2" charset="0"/>
                      </a:endParaRPr>
                    </a:p>
                  </a:txBody>
                  <a:tcPr/>
                </a:tc>
                <a:tc>
                  <a:txBody>
                    <a:bodyPr/>
                    <a:lstStyle/>
                    <a:p>
                      <a:r>
                        <a:rPr lang="en-US" sz="2400" b="1" dirty="0" smtClean="0">
                          <a:latin typeface="+mj-lt"/>
                        </a:rPr>
                        <a:t>Which game do you play ?</a:t>
                      </a:r>
                      <a:endParaRPr lang="en-US" sz="2400" b="1" dirty="0">
                        <a:latin typeface="+mj-lt"/>
                      </a:endParaRPr>
                    </a:p>
                  </a:txBody>
                  <a:tcPr/>
                </a:tc>
                <a:tc>
                  <a:txBody>
                    <a:bodyPr/>
                    <a:lstStyle/>
                    <a:p>
                      <a:r>
                        <a:rPr lang="en-US" sz="2000" dirty="0" err="1" smtClean="0"/>
                        <a:t>Tum</a:t>
                      </a:r>
                      <a:r>
                        <a:rPr lang="en-US" sz="2000" dirty="0" smtClean="0"/>
                        <a:t> </a:t>
                      </a:r>
                      <a:r>
                        <a:rPr lang="en-US" sz="2000" dirty="0" err="1" smtClean="0"/>
                        <a:t>kaun</a:t>
                      </a:r>
                      <a:r>
                        <a:rPr lang="en-US" sz="2000" dirty="0" smtClean="0"/>
                        <a:t> </a:t>
                      </a:r>
                      <a:r>
                        <a:rPr lang="en-US" sz="2000" dirty="0" err="1" smtClean="0"/>
                        <a:t>sa</a:t>
                      </a:r>
                      <a:r>
                        <a:rPr lang="en-US" sz="2000" dirty="0" smtClean="0"/>
                        <a:t> </a:t>
                      </a:r>
                      <a:r>
                        <a:rPr lang="en-US" sz="2000" dirty="0" err="1" smtClean="0"/>
                        <a:t>khel</a:t>
                      </a:r>
                      <a:r>
                        <a:rPr lang="en-US" sz="2000" dirty="0" smtClean="0"/>
                        <a:t> </a:t>
                      </a:r>
                      <a:r>
                        <a:rPr lang="en-US" sz="2000" dirty="0" err="1" smtClean="0"/>
                        <a:t>khelte</a:t>
                      </a:r>
                      <a:r>
                        <a:rPr lang="en-US" sz="2000" baseline="0" dirty="0" smtClean="0"/>
                        <a:t> ho?</a:t>
                      </a:r>
                      <a:endParaRPr lang="en-US" sz="2000" dirty="0"/>
                    </a:p>
                  </a:txBody>
                  <a:tcPr/>
                </a:tc>
                <a:extLst>
                  <a:ext uri="{0D108BD9-81ED-4DB2-BD59-A6C34878D82A}">
                    <a16:rowId xmlns:a16="http://schemas.microsoft.com/office/drawing/2014/main" val="10003"/>
                  </a:ext>
                </a:extLst>
              </a:tr>
              <a:tr h="730688">
                <a:tc>
                  <a:txBody>
                    <a:bodyPr/>
                    <a:lstStyle/>
                    <a:p>
                      <a:r>
                        <a:rPr lang="en-IN" sz="2800" dirty="0" smtClean="0">
                          <a:latin typeface="Kruti Dev 010" pitchFamily="2" charset="0"/>
                        </a:rPr>
                        <a:t>79</a:t>
                      </a:r>
                      <a:endParaRPr lang="en-US" sz="2800" dirty="0">
                        <a:latin typeface="Kruti Dev 010" pitchFamily="2"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err="1" smtClean="0">
                          <a:latin typeface="Kruti Dev 010" pitchFamily="2" charset="0"/>
                        </a:rPr>
                        <a:t>eSa</a:t>
                      </a:r>
                      <a:r>
                        <a:rPr lang="en-US" sz="2800" dirty="0" smtClean="0">
                          <a:latin typeface="Kruti Dev 010" pitchFamily="2" charset="0"/>
                        </a:rPr>
                        <a:t> </a:t>
                      </a:r>
                      <a:r>
                        <a:rPr lang="en-US" sz="2800" dirty="0" err="1" smtClean="0">
                          <a:latin typeface="Kruti Dev 010" pitchFamily="2" charset="0"/>
                        </a:rPr>
                        <a:t>cSMfeaVu</a:t>
                      </a:r>
                      <a:r>
                        <a:rPr lang="en-US" sz="2800" dirty="0" smtClean="0">
                          <a:latin typeface="Kruti Dev 010" pitchFamily="2" charset="0"/>
                        </a:rPr>
                        <a:t> [</a:t>
                      </a:r>
                      <a:r>
                        <a:rPr lang="en-US" sz="2800" dirty="0" err="1" smtClean="0">
                          <a:latin typeface="Kruti Dev 010" pitchFamily="2" charset="0"/>
                        </a:rPr>
                        <a:t>ksyrh</a:t>
                      </a:r>
                      <a:r>
                        <a:rPr lang="en-US" sz="2800" dirty="0" smtClean="0">
                          <a:latin typeface="Kruti Dev 010" pitchFamily="2" charset="0"/>
                        </a:rPr>
                        <a:t> </a:t>
                      </a:r>
                      <a:r>
                        <a:rPr lang="en-US" sz="2800" dirty="0" err="1" smtClean="0">
                          <a:latin typeface="Kruti Dev 010" pitchFamily="2" charset="0"/>
                        </a:rPr>
                        <a:t>gwW</a:t>
                      </a:r>
                      <a:r>
                        <a:rPr lang="en-US" sz="2800" dirty="0" smtClean="0">
                          <a:latin typeface="Kruti Dev 010" pitchFamily="2" charset="0"/>
                        </a:rPr>
                        <a:t> </a:t>
                      </a:r>
                    </a:p>
                  </a:txBody>
                  <a:tcPr/>
                </a:tc>
                <a:tc>
                  <a:txBody>
                    <a:bodyPr/>
                    <a:lstStyle/>
                    <a:p>
                      <a:r>
                        <a:rPr lang="en-US" sz="2400" b="1" dirty="0" smtClean="0">
                          <a:latin typeface="+mj-lt"/>
                        </a:rPr>
                        <a:t>I play badminton. </a:t>
                      </a:r>
                      <a:endParaRPr lang="en-US" sz="2400" b="1" dirty="0">
                        <a:latin typeface="+mj-lt"/>
                      </a:endParaRPr>
                    </a:p>
                  </a:txBody>
                  <a:tcPr/>
                </a:tc>
                <a:tc>
                  <a:txBody>
                    <a:bodyPr/>
                    <a:lstStyle/>
                    <a:p>
                      <a:r>
                        <a:rPr lang="en-US" sz="2000" dirty="0" smtClean="0"/>
                        <a:t>Mai </a:t>
                      </a:r>
                      <a:r>
                        <a:rPr lang="en-US" sz="2000" dirty="0" err="1" smtClean="0"/>
                        <a:t>badmintan</a:t>
                      </a:r>
                      <a:r>
                        <a:rPr lang="en-US" sz="2000" baseline="0" dirty="0" smtClean="0"/>
                        <a:t> </a:t>
                      </a:r>
                      <a:r>
                        <a:rPr lang="en-US" sz="2000" baseline="0" dirty="0" err="1" smtClean="0"/>
                        <a:t>khelti</a:t>
                      </a:r>
                      <a:r>
                        <a:rPr lang="en-US" sz="2000" baseline="0" dirty="0" smtClean="0"/>
                        <a:t> </a:t>
                      </a:r>
                      <a:r>
                        <a:rPr lang="en-US" sz="2000" baseline="0" dirty="0" err="1" smtClean="0"/>
                        <a:t>hun</a:t>
                      </a:r>
                      <a:r>
                        <a:rPr lang="en-US" sz="2000" baseline="0" dirty="0" smtClean="0"/>
                        <a:t>.</a:t>
                      </a:r>
                      <a:endParaRPr lang="en-US" sz="2000" dirty="0"/>
                    </a:p>
                  </a:txBody>
                  <a:tcPr/>
                </a:tc>
                <a:extLst>
                  <a:ext uri="{0D108BD9-81ED-4DB2-BD59-A6C34878D82A}">
                    <a16:rowId xmlns:a16="http://schemas.microsoft.com/office/drawing/2014/main" val="10004"/>
                  </a:ext>
                </a:extLst>
              </a:tr>
              <a:tr h="1340588">
                <a:tc>
                  <a:txBody>
                    <a:bodyPr/>
                    <a:lstStyle/>
                    <a:p>
                      <a:r>
                        <a:rPr lang="en-IN" sz="2800" dirty="0" smtClean="0">
                          <a:latin typeface="Kruti Dev 010" pitchFamily="2" charset="0"/>
                        </a:rPr>
                        <a:t>80</a:t>
                      </a:r>
                      <a:endParaRPr lang="en-US" sz="2800" dirty="0">
                        <a:latin typeface="Kruti Dev 010" pitchFamily="2" charset="0"/>
                      </a:endParaRPr>
                    </a:p>
                  </a:txBody>
                  <a:tcPr/>
                </a:tc>
                <a:tc>
                  <a:txBody>
                    <a:bodyPr/>
                    <a:lstStyle/>
                    <a:p>
                      <a:r>
                        <a:rPr lang="en-US" sz="2800" dirty="0" err="1" smtClean="0">
                          <a:latin typeface="Kruti Dev 010" pitchFamily="2" charset="0"/>
                        </a:rPr>
                        <a:t>eq</a:t>
                      </a:r>
                      <a:r>
                        <a:rPr lang="en-US" sz="2800" dirty="0" smtClean="0">
                          <a:latin typeface="Kruti Dev 010" pitchFamily="2" charset="0"/>
                        </a:rPr>
                        <a:t>&gt;s </a:t>
                      </a:r>
                      <a:r>
                        <a:rPr lang="en-US" sz="2800" dirty="0" err="1" smtClean="0">
                          <a:latin typeface="Kruti Dev 010" pitchFamily="2" charset="0"/>
                        </a:rPr>
                        <a:t>QwVcky</a:t>
                      </a:r>
                      <a:r>
                        <a:rPr lang="en-US" sz="2800" dirty="0" smtClean="0">
                          <a:latin typeface="Kruti Dev 010" pitchFamily="2" charset="0"/>
                        </a:rPr>
                        <a:t> ns[</a:t>
                      </a:r>
                      <a:r>
                        <a:rPr lang="en-US" sz="2800" dirty="0" err="1" smtClean="0">
                          <a:latin typeface="Kruti Dev 010" pitchFamily="2" charset="0"/>
                        </a:rPr>
                        <a:t>kuk</a:t>
                      </a:r>
                      <a:r>
                        <a:rPr lang="en-US" sz="2800" dirty="0" smtClean="0">
                          <a:latin typeface="Kruti Dev 010" pitchFamily="2" charset="0"/>
                        </a:rPr>
                        <a:t> </a:t>
                      </a:r>
                      <a:r>
                        <a:rPr lang="en-US" sz="2800" dirty="0" err="1" smtClean="0">
                          <a:latin typeface="Kruti Dev 010" pitchFamily="2" charset="0"/>
                        </a:rPr>
                        <a:t>vkSj</a:t>
                      </a:r>
                      <a:r>
                        <a:rPr lang="en-US" sz="2800" dirty="0" smtClean="0">
                          <a:latin typeface="Kruti Dev 010" pitchFamily="2" charset="0"/>
                        </a:rPr>
                        <a:t> [</a:t>
                      </a:r>
                      <a:r>
                        <a:rPr lang="en-US" sz="2800" dirty="0" err="1" smtClean="0">
                          <a:latin typeface="Kruti Dev 010" pitchFamily="2" charset="0"/>
                        </a:rPr>
                        <a:t>ksyuk</a:t>
                      </a:r>
                      <a:r>
                        <a:rPr lang="en-US" sz="2800" dirty="0" smtClean="0">
                          <a:latin typeface="Kruti Dev 010" pitchFamily="2" charset="0"/>
                        </a:rPr>
                        <a:t> </a:t>
                      </a:r>
                      <a:r>
                        <a:rPr lang="en-US" sz="2800" dirty="0" err="1" smtClean="0">
                          <a:latin typeface="Kruti Dev 010" pitchFamily="2" charset="0"/>
                        </a:rPr>
                        <a:t>ilan</a:t>
                      </a:r>
                      <a:r>
                        <a:rPr lang="en-US" sz="2800" dirty="0" smtClean="0">
                          <a:latin typeface="Kruti Dev 010" pitchFamily="2" charset="0"/>
                        </a:rPr>
                        <a:t> </a:t>
                      </a:r>
                      <a:r>
                        <a:rPr lang="en-US" sz="2800" dirty="0" err="1" smtClean="0">
                          <a:latin typeface="Kruti Dev 010" pitchFamily="2" charset="0"/>
                        </a:rPr>
                        <a:t>gSA</a:t>
                      </a:r>
                      <a:endParaRPr lang="en-US" sz="2800" dirty="0">
                        <a:latin typeface="Kruti Dev 010" pitchFamily="2" charset="0"/>
                      </a:endParaRPr>
                    </a:p>
                  </a:txBody>
                  <a:tcPr/>
                </a:tc>
                <a:tc>
                  <a:txBody>
                    <a:bodyPr/>
                    <a:lstStyle/>
                    <a:p>
                      <a:r>
                        <a:rPr lang="en-US" sz="2400" b="1" dirty="0" smtClean="0">
                          <a:latin typeface="+mj-lt"/>
                        </a:rPr>
                        <a:t>I love</a:t>
                      </a:r>
                      <a:r>
                        <a:rPr lang="en-US" sz="2400" b="1" baseline="0" dirty="0" smtClean="0">
                          <a:latin typeface="+mj-lt"/>
                        </a:rPr>
                        <a:t> to see and play football.</a:t>
                      </a:r>
                      <a:endParaRPr lang="en-US" sz="2400" b="1" dirty="0">
                        <a:latin typeface="+mj-lt"/>
                      </a:endParaRPr>
                    </a:p>
                  </a:txBody>
                  <a:tcPr/>
                </a:tc>
                <a:tc>
                  <a:txBody>
                    <a:bodyPr/>
                    <a:lstStyle/>
                    <a:p>
                      <a:r>
                        <a:rPr lang="en-US" sz="2000" dirty="0" err="1" smtClean="0"/>
                        <a:t>Mujhe</a:t>
                      </a:r>
                      <a:r>
                        <a:rPr lang="en-US" sz="2000" baseline="0" dirty="0" smtClean="0"/>
                        <a:t> football </a:t>
                      </a:r>
                      <a:r>
                        <a:rPr lang="en-US" sz="2000" baseline="0" dirty="0" err="1" smtClean="0"/>
                        <a:t>dekhna</a:t>
                      </a:r>
                      <a:r>
                        <a:rPr lang="en-US" sz="2000" baseline="0" dirty="0" smtClean="0"/>
                        <a:t> </a:t>
                      </a:r>
                      <a:r>
                        <a:rPr lang="en-US" sz="2000" baseline="0" dirty="0" err="1" smtClean="0"/>
                        <a:t>aur</a:t>
                      </a:r>
                      <a:r>
                        <a:rPr lang="en-US" sz="2000" baseline="0" dirty="0" smtClean="0"/>
                        <a:t> </a:t>
                      </a:r>
                      <a:r>
                        <a:rPr lang="en-US" sz="2000" baseline="0" dirty="0" err="1" smtClean="0"/>
                        <a:t>khelna</a:t>
                      </a:r>
                      <a:r>
                        <a:rPr lang="en-US" sz="2000" baseline="0" dirty="0" smtClean="0"/>
                        <a:t> </a:t>
                      </a:r>
                      <a:r>
                        <a:rPr lang="en-US" sz="2000" baseline="0" dirty="0" err="1" smtClean="0"/>
                        <a:t>pasand</a:t>
                      </a:r>
                      <a:r>
                        <a:rPr lang="en-US" sz="2000" baseline="0" dirty="0" smtClean="0"/>
                        <a:t> </a:t>
                      </a:r>
                      <a:r>
                        <a:rPr lang="en-US" sz="2000" baseline="0" dirty="0" err="1" smtClean="0"/>
                        <a:t>hai</a:t>
                      </a:r>
                      <a:r>
                        <a:rPr lang="en-US" sz="2000" baseline="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2" y="1"/>
          <a:ext cx="9144001" cy="6663733"/>
        </p:xfrm>
        <a:graphic>
          <a:graphicData uri="http://schemas.openxmlformats.org/drawingml/2006/table">
            <a:tbl>
              <a:tblPr firstRow="1" bandRow="1">
                <a:tableStyleId>{7DF18680-E054-41AD-8BC1-D1AEF772440D}</a:tableStyleId>
              </a:tblPr>
              <a:tblGrid>
                <a:gridCol w="954157">
                  <a:extLst>
                    <a:ext uri="{9D8B030D-6E8A-4147-A177-3AD203B41FA5}">
                      <a16:colId xmlns:a16="http://schemas.microsoft.com/office/drawing/2014/main" val="20000"/>
                    </a:ext>
                  </a:extLst>
                </a:gridCol>
                <a:gridCol w="2782957">
                  <a:extLst>
                    <a:ext uri="{9D8B030D-6E8A-4147-A177-3AD203B41FA5}">
                      <a16:colId xmlns:a16="http://schemas.microsoft.com/office/drawing/2014/main" val="20001"/>
                    </a:ext>
                  </a:extLst>
                </a:gridCol>
                <a:gridCol w="2953342">
                  <a:extLst>
                    <a:ext uri="{9D8B030D-6E8A-4147-A177-3AD203B41FA5}">
                      <a16:colId xmlns:a16="http://schemas.microsoft.com/office/drawing/2014/main" val="20002"/>
                    </a:ext>
                  </a:extLst>
                </a:gridCol>
                <a:gridCol w="2453545">
                  <a:extLst>
                    <a:ext uri="{9D8B030D-6E8A-4147-A177-3AD203B41FA5}">
                      <a16:colId xmlns:a16="http://schemas.microsoft.com/office/drawing/2014/main" val="20003"/>
                    </a:ext>
                  </a:extLst>
                </a:gridCol>
              </a:tblGrid>
              <a:tr h="1097379">
                <a:tc>
                  <a:txBody>
                    <a:bodyPr/>
                    <a:lstStyle/>
                    <a:p>
                      <a:r>
                        <a:rPr lang="hi-IN" sz="2800" dirty="0" smtClean="0"/>
                        <a:t>क्र </a:t>
                      </a:r>
                      <a:endParaRPr lang="en-US" sz="280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971971">
                <a:tc>
                  <a:txBody>
                    <a:bodyPr/>
                    <a:lstStyle/>
                    <a:p>
                      <a:r>
                        <a:rPr lang="en-IN" sz="2800" dirty="0" smtClean="0">
                          <a:solidFill>
                            <a:schemeClr val="tx1"/>
                          </a:solidFill>
                          <a:latin typeface="Kruti Dev 010" pitchFamily="2" charset="0"/>
                        </a:rPr>
                        <a:t>81</a:t>
                      </a:r>
                      <a:endParaRPr lang="en-US" sz="2800" dirty="0">
                        <a:solidFill>
                          <a:schemeClr val="tx1"/>
                        </a:solidFill>
                        <a:latin typeface="Kruti Dev 010" pitchFamily="2" charset="0"/>
                      </a:endParaRPr>
                    </a:p>
                  </a:txBody>
                  <a:tcPr/>
                </a:tc>
                <a:tc>
                  <a:txBody>
                    <a:bodyPr/>
                    <a:lstStyle/>
                    <a:p>
                      <a:r>
                        <a:rPr lang="hi-IN" sz="1800" dirty="0" smtClean="0">
                          <a:solidFill>
                            <a:schemeClr val="tx1"/>
                          </a:solidFill>
                          <a:latin typeface="Kruti Dev 010" pitchFamily="2" charset="0"/>
                        </a:rPr>
                        <a:t>राज्य </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ds</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eq</a:t>
                      </a:r>
                      <a:r>
                        <a:rPr lang="en-US" sz="2800" dirty="0" smtClean="0">
                          <a:solidFill>
                            <a:schemeClr val="tx1"/>
                          </a:solidFill>
                          <a:latin typeface="Kruti Dev 010" pitchFamily="2" charset="0"/>
                        </a:rPr>
                        <a:t>[;e=h </a:t>
                      </a:r>
                      <a:r>
                        <a:rPr lang="en-US" sz="2800" dirty="0" err="1" smtClean="0">
                          <a:solidFill>
                            <a:schemeClr val="tx1"/>
                          </a:solidFill>
                          <a:latin typeface="Kruti Dev 010" pitchFamily="2" charset="0"/>
                        </a:rPr>
                        <a:t>dk</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uke</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D;k</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gS</a:t>
                      </a:r>
                      <a:r>
                        <a:rPr lang="en-US" sz="2800" dirty="0" smtClean="0">
                          <a:solidFill>
                            <a:schemeClr val="tx1"/>
                          </a:solidFill>
                          <a:latin typeface="Kruti Dev 010" pitchFamily="2" charset="0"/>
                        </a:rPr>
                        <a:t>\</a:t>
                      </a:r>
                      <a:endParaRPr lang="en-US" sz="2800" dirty="0">
                        <a:solidFill>
                          <a:schemeClr val="tx1"/>
                        </a:solidFill>
                        <a:latin typeface="Kruti Dev 010" pitchFamily="2" charset="0"/>
                      </a:endParaRPr>
                    </a:p>
                  </a:txBody>
                  <a:tcPr/>
                </a:tc>
                <a:tc>
                  <a:txBody>
                    <a:bodyPr/>
                    <a:lstStyle/>
                    <a:p>
                      <a:r>
                        <a:rPr lang="en-US" sz="2400" b="1" dirty="0" smtClean="0">
                          <a:latin typeface="+mj-lt"/>
                        </a:rPr>
                        <a:t>What is name of the</a:t>
                      </a:r>
                      <a:r>
                        <a:rPr lang="en-US" sz="2400" b="1" baseline="0" dirty="0" smtClean="0">
                          <a:latin typeface="+mj-lt"/>
                        </a:rPr>
                        <a:t> </a:t>
                      </a:r>
                      <a:r>
                        <a:rPr lang="en-US" sz="2400" b="1" dirty="0" smtClean="0">
                          <a:latin typeface="+mj-lt"/>
                        </a:rPr>
                        <a:t>Chief Minister of your state ?</a:t>
                      </a:r>
                      <a:endParaRPr lang="en-US" sz="2400" b="1" dirty="0">
                        <a:latin typeface="+mj-lt"/>
                      </a:endParaRPr>
                    </a:p>
                  </a:txBody>
                  <a:tcPr/>
                </a:tc>
                <a:tc>
                  <a:txBody>
                    <a:bodyPr/>
                    <a:lstStyle/>
                    <a:p>
                      <a:r>
                        <a:rPr lang="en-US" sz="2000" dirty="0" err="1" smtClean="0">
                          <a:latin typeface="Calibri" pitchFamily="34" charset="0"/>
                          <a:cs typeface="Calibri" pitchFamily="34" charset="0"/>
                        </a:rPr>
                        <a:t>Rajya</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ke</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mukhymantri</a:t>
                      </a:r>
                      <a:r>
                        <a:rPr lang="en-US" sz="2000" baseline="0" dirty="0" smtClean="0">
                          <a:latin typeface="Calibri" pitchFamily="34" charset="0"/>
                          <a:cs typeface="Calibri" pitchFamily="34" charset="0"/>
                        </a:rPr>
                        <a:t> ka </a:t>
                      </a:r>
                      <a:r>
                        <a:rPr lang="en-US" sz="2000" baseline="0" dirty="0" err="1" smtClean="0">
                          <a:latin typeface="Calibri" pitchFamily="34" charset="0"/>
                          <a:cs typeface="Calibri" pitchFamily="34" charset="0"/>
                        </a:rPr>
                        <a:t>naam</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kya</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hai</a:t>
                      </a:r>
                      <a:r>
                        <a:rPr lang="en-US" sz="2000" baseline="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1325416">
                <a:tc>
                  <a:txBody>
                    <a:bodyPr/>
                    <a:lstStyle/>
                    <a:p>
                      <a:r>
                        <a:rPr lang="en-IN" sz="2800" dirty="0" smtClean="0">
                          <a:latin typeface="Kruti Dev 010" pitchFamily="2" charset="0"/>
                        </a:rPr>
                        <a:t>82</a:t>
                      </a:r>
                      <a:endParaRPr lang="en-US" sz="2800" dirty="0">
                        <a:latin typeface="Kruti Dev 010" pitchFamily="2" charset="0"/>
                      </a:endParaRPr>
                    </a:p>
                  </a:txBody>
                  <a:tcPr/>
                </a:tc>
                <a:tc>
                  <a:txBody>
                    <a:bodyPr/>
                    <a:lstStyle/>
                    <a:p>
                      <a:r>
                        <a:rPr lang="en-US" sz="2800" dirty="0" err="1" smtClean="0">
                          <a:solidFill>
                            <a:schemeClr val="tx1"/>
                          </a:solidFill>
                          <a:latin typeface="Kruti Dev 010" pitchFamily="2" charset="0"/>
                        </a:rPr>
                        <a:t>D;k</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uxj</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esa</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dksbZ</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çfl</a:t>
                      </a:r>
                      <a:r>
                        <a:rPr lang="en-US" sz="2800" dirty="0" smtClean="0">
                          <a:solidFill>
                            <a:schemeClr val="tx1"/>
                          </a:solidFill>
                          <a:latin typeface="Kruti Dev 010" pitchFamily="2" charset="0"/>
                        </a:rPr>
                        <a:t>) f[</a:t>
                      </a:r>
                      <a:r>
                        <a:rPr lang="en-US" sz="2800" dirty="0" err="1" smtClean="0">
                          <a:solidFill>
                            <a:schemeClr val="tx1"/>
                          </a:solidFill>
                          <a:latin typeface="Kruti Dev 010" pitchFamily="2" charset="0"/>
                        </a:rPr>
                        <a:t>kykM+h</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jgrk</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gS</a:t>
                      </a:r>
                      <a:r>
                        <a:rPr lang="en-US" sz="2800" dirty="0" smtClean="0">
                          <a:solidFill>
                            <a:schemeClr val="tx1"/>
                          </a:solidFill>
                          <a:latin typeface="Kruti Dev 010" pitchFamily="2" charset="0"/>
                        </a:rPr>
                        <a:t> \</a:t>
                      </a:r>
                      <a:endParaRPr lang="en-US" sz="2800" dirty="0">
                        <a:solidFill>
                          <a:schemeClr val="tx1"/>
                        </a:solidFill>
                        <a:latin typeface="Kruti Dev 010" pitchFamily="2" charset="0"/>
                      </a:endParaRPr>
                    </a:p>
                  </a:txBody>
                  <a:tcPr/>
                </a:tc>
                <a:tc>
                  <a:txBody>
                    <a:bodyPr/>
                    <a:lstStyle/>
                    <a:p>
                      <a:r>
                        <a:rPr lang="en-US" sz="2400" b="1" dirty="0" smtClean="0">
                          <a:latin typeface="+mj-lt"/>
                        </a:rPr>
                        <a:t>Does any eminent player is in the town ?</a:t>
                      </a:r>
                      <a:endParaRPr lang="en-US" sz="2400" b="1" dirty="0">
                        <a:latin typeface="+mj-lt"/>
                      </a:endParaRPr>
                    </a:p>
                  </a:txBody>
                  <a:tcPr/>
                </a:tc>
                <a:tc>
                  <a:txBody>
                    <a:bodyPr/>
                    <a:lstStyle/>
                    <a:p>
                      <a:r>
                        <a:rPr lang="en-US" sz="2000" dirty="0" err="1" smtClean="0">
                          <a:latin typeface="Calibri" pitchFamily="34" charset="0"/>
                          <a:cs typeface="Calibri" pitchFamily="34" charset="0"/>
                        </a:rPr>
                        <a:t>Kya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nagar</a:t>
                      </a:r>
                      <a:r>
                        <a:rPr lang="en-US" sz="2000" dirty="0" smtClean="0">
                          <a:latin typeface="Calibri" pitchFamily="34" charset="0"/>
                          <a:cs typeface="Calibri" pitchFamily="34" charset="0"/>
                        </a:rPr>
                        <a:t> me </a:t>
                      </a:r>
                      <a:r>
                        <a:rPr lang="en-US" sz="2000" dirty="0" err="1" smtClean="0">
                          <a:latin typeface="Calibri" pitchFamily="34" charset="0"/>
                          <a:cs typeface="Calibri" pitchFamily="34" charset="0"/>
                        </a:rPr>
                        <a:t>koi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prasidhh</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khiladi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rahta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hai</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057452">
                <a:tc>
                  <a:txBody>
                    <a:bodyPr/>
                    <a:lstStyle/>
                    <a:p>
                      <a:r>
                        <a:rPr lang="en-IN" sz="2800" dirty="0" smtClean="0">
                          <a:latin typeface="Kruti Dev 010" pitchFamily="2" charset="0"/>
                        </a:rPr>
                        <a:t>83</a:t>
                      </a:r>
                      <a:endParaRPr lang="en-US" sz="2800" dirty="0">
                        <a:latin typeface="Kruti Dev 010" pitchFamily="2" charset="0"/>
                      </a:endParaRPr>
                    </a:p>
                  </a:txBody>
                  <a:tcPr/>
                </a:tc>
                <a:tc>
                  <a:txBody>
                    <a:bodyPr/>
                    <a:lstStyle/>
                    <a:p>
                      <a:r>
                        <a:rPr lang="en-US" sz="2800" dirty="0" smtClean="0">
                          <a:solidFill>
                            <a:schemeClr val="tx1"/>
                          </a:solidFill>
                          <a:latin typeface="Kruti Dev 010" pitchFamily="2" charset="0"/>
                        </a:rPr>
                        <a:t>;</a:t>
                      </a:r>
                      <a:r>
                        <a:rPr lang="en-US" sz="2800" dirty="0" err="1" smtClean="0">
                          <a:solidFill>
                            <a:schemeClr val="tx1"/>
                          </a:solidFill>
                          <a:latin typeface="Kruti Dev 010" pitchFamily="2" charset="0"/>
                        </a:rPr>
                        <a:t>gka</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dk</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izfl</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ys</a:t>
                      </a:r>
                      <a:r>
                        <a:rPr lang="en-US" sz="2800" dirty="0" smtClean="0">
                          <a:solidFill>
                            <a:schemeClr val="tx1"/>
                          </a:solidFill>
                          <a:latin typeface="Kruti Dev 010" pitchFamily="2" charset="0"/>
                        </a:rPr>
                        <a:t>[</a:t>
                      </a:r>
                      <a:r>
                        <a:rPr lang="en-US" sz="2800" dirty="0" err="1" smtClean="0">
                          <a:solidFill>
                            <a:schemeClr val="tx1"/>
                          </a:solidFill>
                          <a:latin typeface="Kruti Dev 010" pitchFamily="2" charset="0"/>
                        </a:rPr>
                        <a:t>kd</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dkSu</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gS</a:t>
                      </a:r>
                      <a:r>
                        <a:rPr lang="en-US" sz="2800" dirty="0" smtClean="0">
                          <a:solidFill>
                            <a:schemeClr val="tx1"/>
                          </a:solidFill>
                          <a:latin typeface="Kruti Dev 010" pitchFamily="2" charset="0"/>
                        </a:rPr>
                        <a:t> \</a:t>
                      </a:r>
                      <a:endParaRPr lang="en-US" sz="2800" dirty="0">
                        <a:solidFill>
                          <a:schemeClr val="tx1"/>
                        </a:solidFill>
                        <a:latin typeface="Kruti Dev 010" pitchFamily="2" charset="0"/>
                      </a:endParaRPr>
                    </a:p>
                  </a:txBody>
                  <a:tcPr/>
                </a:tc>
                <a:tc>
                  <a:txBody>
                    <a:bodyPr/>
                    <a:lstStyle/>
                    <a:p>
                      <a:r>
                        <a:rPr lang="en-US" sz="2400" b="1" dirty="0" smtClean="0">
                          <a:latin typeface="+mj-lt"/>
                        </a:rPr>
                        <a:t>Who is eminent writer here ?</a:t>
                      </a:r>
                      <a:endParaRPr lang="en-US" sz="2400" b="1" dirty="0">
                        <a:latin typeface="+mj-lt"/>
                      </a:endParaRPr>
                    </a:p>
                  </a:txBody>
                  <a:tcPr/>
                </a:tc>
                <a:tc>
                  <a:txBody>
                    <a:bodyPr/>
                    <a:lstStyle/>
                    <a:p>
                      <a:r>
                        <a:rPr lang="en-US" sz="2000" dirty="0" err="1" smtClean="0"/>
                        <a:t>Yahan</a:t>
                      </a:r>
                      <a:r>
                        <a:rPr lang="en-US" sz="2000" baseline="0" dirty="0" smtClean="0"/>
                        <a:t> ka </a:t>
                      </a:r>
                      <a:r>
                        <a:rPr lang="en-US" sz="2000" baseline="0" dirty="0" err="1" smtClean="0"/>
                        <a:t>prasidhh</a:t>
                      </a:r>
                      <a:r>
                        <a:rPr lang="en-US" sz="2000" baseline="0" dirty="0" smtClean="0"/>
                        <a:t> </a:t>
                      </a:r>
                      <a:r>
                        <a:rPr lang="en-US" sz="2000" baseline="0" dirty="0" err="1" smtClean="0"/>
                        <a:t>lekhak</a:t>
                      </a:r>
                      <a:r>
                        <a:rPr lang="en-US" sz="2000" baseline="0" dirty="0" smtClean="0"/>
                        <a:t> </a:t>
                      </a:r>
                      <a:r>
                        <a:rPr lang="en-US" sz="2000" baseline="0" dirty="0" err="1" smtClean="0"/>
                        <a:t>kaun</a:t>
                      </a:r>
                      <a:r>
                        <a:rPr lang="en-US" sz="2000" baseline="0" dirty="0" smtClean="0"/>
                        <a:t>  </a:t>
                      </a:r>
                      <a:r>
                        <a:rPr lang="en-US" sz="2000" baseline="0" dirty="0" err="1" smtClean="0"/>
                        <a:t>hai</a:t>
                      </a:r>
                      <a:r>
                        <a:rPr lang="en-US" sz="2000" baseline="0" dirty="0" smtClean="0"/>
                        <a:t>?</a:t>
                      </a:r>
                      <a:endParaRPr lang="en-US" sz="2000" dirty="0"/>
                    </a:p>
                  </a:txBody>
                  <a:tcPr/>
                </a:tc>
                <a:extLst>
                  <a:ext uri="{0D108BD9-81ED-4DB2-BD59-A6C34878D82A}">
                    <a16:rowId xmlns:a16="http://schemas.microsoft.com/office/drawing/2014/main" val="10003"/>
                  </a:ext>
                </a:extLst>
              </a:tr>
              <a:tr h="982888">
                <a:tc>
                  <a:txBody>
                    <a:bodyPr/>
                    <a:lstStyle/>
                    <a:p>
                      <a:r>
                        <a:rPr lang="en-IN" sz="2800" dirty="0" smtClean="0">
                          <a:latin typeface="Kruti Dev 010" pitchFamily="2" charset="0"/>
                        </a:rPr>
                        <a:t>84</a:t>
                      </a:r>
                      <a:endParaRPr lang="en-US" sz="2800" dirty="0">
                        <a:latin typeface="Kruti Dev 010" pitchFamily="2" charset="0"/>
                      </a:endParaRPr>
                    </a:p>
                  </a:txBody>
                  <a:tcPr/>
                </a:tc>
                <a:tc>
                  <a:txBody>
                    <a:bodyPr/>
                    <a:lstStyle/>
                    <a:p>
                      <a:r>
                        <a:rPr lang="en-US" sz="2800" dirty="0" err="1" smtClean="0">
                          <a:solidFill>
                            <a:schemeClr val="tx1"/>
                          </a:solidFill>
                          <a:latin typeface="Kruti Dev 010" pitchFamily="2" charset="0"/>
                        </a:rPr>
                        <a:t>mudk</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tUe</a:t>
                      </a:r>
                      <a:r>
                        <a:rPr lang="en-US" sz="2800" dirty="0" smtClean="0">
                          <a:solidFill>
                            <a:schemeClr val="tx1"/>
                          </a:solidFill>
                          <a:latin typeface="Kruti Dev 010" pitchFamily="2" charset="0"/>
                        </a:rPr>
                        <a:t> dc </a:t>
                      </a:r>
                      <a:r>
                        <a:rPr lang="en-US" sz="2800" dirty="0" err="1" smtClean="0">
                          <a:solidFill>
                            <a:schemeClr val="tx1"/>
                          </a:solidFill>
                          <a:latin typeface="Kruti Dev 010" pitchFamily="2" charset="0"/>
                        </a:rPr>
                        <a:t>gqvk</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Fkk</a:t>
                      </a:r>
                      <a:r>
                        <a:rPr lang="en-US" sz="2800" dirty="0" smtClean="0">
                          <a:solidFill>
                            <a:schemeClr val="tx1"/>
                          </a:solidFill>
                          <a:latin typeface="Kruti Dev 010" pitchFamily="2" charset="0"/>
                        </a:rPr>
                        <a:t> \</a:t>
                      </a:r>
                      <a:endParaRPr lang="en-US" sz="2800" dirty="0">
                        <a:solidFill>
                          <a:schemeClr val="tx1"/>
                        </a:solidFill>
                        <a:latin typeface="Kruti Dev 010" pitchFamily="2" charset="0"/>
                      </a:endParaRPr>
                    </a:p>
                  </a:txBody>
                  <a:tcPr/>
                </a:tc>
                <a:tc>
                  <a:txBody>
                    <a:bodyPr/>
                    <a:lstStyle/>
                    <a:p>
                      <a:r>
                        <a:rPr lang="en-US" sz="2400" b="1" dirty="0" smtClean="0">
                          <a:latin typeface="+mj-lt"/>
                        </a:rPr>
                        <a:t>When he was born ?</a:t>
                      </a:r>
                      <a:endParaRPr lang="en-US" sz="2400" b="1" dirty="0">
                        <a:latin typeface="+mj-lt"/>
                      </a:endParaRPr>
                    </a:p>
                  </a:txBody>
                  <a:tcPr/>
                </a:tc>
                <a:tc>
                  <a:txBody>
                    <a:bodyPr/>
                    <a:lstStyle/>
                    <a:p>
                      <a:r>
                        <a:rPr lang="en-US" sz="2000" dirty="0" err="1" smtClean="0"/>
                        <a:t>Unka</a:t>
                      </a:r>
                      <a:r>
                        <a:rPr lang="en-US" sz="2000" dirty="0" smtClean="0"/>
                        <a:t> </a:t>
                      </a:r>
                      <a:r>
                        <a:rPr lang="en-US" sz="2000" dirty="0" err="1" smtClean="0"/>
                        <a:t>janam</a:t>
                      </a:r>
                      <a:r>
                        <a:rPr lang="en-US" sz="2000" baseline="0" dirty="0" smtClean="0"/>
                        <a:t> </a:t>
                      </a:r>
                      <a:r>
                        <a:rPr lang="en-US" sz="2000" baseline="0" dirty="0" err="1" smtClean="0"/>
                        <a:t>kab</a:t>
                      </a:r>
                      <a:r>
                        <a:rPr lang="en-US" sz="2000" baseline="0" dirty="0" smtClean="0"/>
                        <a:t> </a:t>
                      </a:r>
                      <a:r>
                        <a:rPr lang="en-US" sz="2000" baseline="0" dirty="0" err="1" smtClean="0"/>
                        <a:t>huwa</a:t>
                      </a:r>
                      <a:r>
                        <a:rPr lang="en-US" sz="2000" baseline="0" dirty="0" smtClean="0"/>
                        <a:t> </a:t>
                      </a:r>
                      <a:r>
                        <a:rPr lang="en-US" sz="2000" baseline="0" dirty="0" err="1" smtClean="0"/>
                        <a:t>tha</a:t>
                      </a:r>
                      <a:r>
                        <a:rPr lang="en-US" sz="2000" baseline="0" dirty="0" smtClean="0"/>
                        <a:t>?</a:t>
                      </a:r>
                      <a:endParaRPr lang="en-US" sz="2000" dirty="0"/>
                    </a:p>
                  </a:txBody>
                  <a:tcPr/>
                </a:tc>
                <a:extLst>
                  <a:ext uri="{0D108BD9-81ED-4DB2-BD59-A6C34878D82A}">
                    <a16:rowId xmlns:a16="http://schemas.microsoft.com/office/drawing/2014/main" val="10004"/>
                  </a:ext>
                </a:extLst>
              </a:tr>
              <a:tr h="965694">
                <a:tc>
                  <a:txBody>
                    <a:bodyPr/>
                    <a:lstStyle/>
                    <a:p>
                      <a:r>
                        <a:rPr lang="en-IN" sz="2800" dirty="0" smtClean="0">
                          <a:latin typeface="Kruti Dev 010" pitchFamily="2" charset="0"/>
                        </a:rPr>
                        <a:t>85</a:t>
                      </a:r>
                      <a:endParaRPr lang="en-US" sz="2800" dirty="0">
                        <a:latin typeface="Kruti Dev 010" pitchFamily="2" charset="0"/>
                      </a:endParaRPr>
                    </a:p>
                  </a:txBody>
                  <a:tcPr/>
                </a:tc>
                <a:tc>
                  <a:txBody>
                    <a:bodyPr/>
                    <a:lstStyle/>
                    <a:p>
                      <a:r>
                        <a:rPr lang="en-US" sz="2800" dirty="0" err="1" smtClean="0">
                          <a:solidFill>
                            <a:schemeClr val="tx1"/>
                          </a:solidFill>
                          <a:latin typeface="Kruti Dev 010" pitchFamily="2" charset="0"/>
                        </a:rPr>
                        <a:t>mudk</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tUe</a:t>
                      </a:r>
                      <a:r>
                        <a:rPr lang="en-US" sz="2800" dirty="0" smtClean="0">
                          <a:solidFill>
                            <a:schemeClr val="tx1"/>
                          </a:solidFill>
                          <a:latin typeface="Kruti Dev 010" pitchFamily="2" charset="0"/>
                        </a:rPr>
                        <a:t> </a:t>
                      </a:r>
                      <a:r>
                        <a:rPr lang="en-US" sz="2800" dirty="0" err="1" smtClean="0">
                          <a:solidFill>
                            <a:schemeClr val="tx1"/>
                          </a:solidFill>
                          <a:latin typeface="Kruti Dev 010" pitchFamily="2" charset="0"/>
                        </a:rPr>
                        <a:t>dgka</a:t>
                      </a:r>
                      <a:r>
                        <a:rPr lang="en-US" sz="2800" baseline="0" dirty="0" smtClean="0">
                          <a:solidFill>
                            <a:schemeClr val="tx1"/>
                          </a:solidFill>
                          <a:latin typeface="Kruti Dev 010" pitchFamily="2" charset="0"/>
                        </a:rPr>
                        <a:t> </a:t>
                      </a:r>
                      <a:r>
                        <a:rPr lang="en-US" sz="2800" baseline="0" dirty="0" err="1" smtClean="0">
                          <a:solidFill>
                            <a:schemeClr val="tx1"/>
                          </a:solidFill>
                          <a:latin typeface="Kruti Dev 010" pitchFamily="2" charset="0"/>
                        </a:rPr>
                        <a:t>gqvk</a:t>
                      </a:r>
                      <a:r>
                        <a:rPr lang="en-US" sz="2800" baseline="0" dirty="0" smtClean="0">
                          <a:solidFill>
                            <a:schemeClr val="tx1"/>
                          </a:solidFill>
                          <a:latin typeface="Kruti Dev 010" pitchFamily="2" charset="0"/>
                        </a:rPr>
                        <a:t> </a:t>
                      </a:r>
                      <a:r>
                        <a:rPr lang="en-US" sz="2800" baseline="0" dirty="0" err="1" smtClean="0">
                          <a:solidFill>
                            <a:schemeClr val="tx1"/>
                          </a:solidFill>
                          <a:latin typeface="Kruti Dev 010" pitchFamily="2" charset="0"/>
                        </a:rPr>
                        <a:t>Fkk</a:t>
                      </a:r>
                      <a:r>
                        <a:rPr lang="en-US" sz="2800" baseline="0" dirty="0" smtClean="0">
                          <a:solidFill>
                            <a:schemeClr val="tx1"/>
                          </a:solidFill>
                          <a:latin typeface="Kruti Dev 010" pitchFamily="2" charset="0"/>
                        </a:rPr>
                        <a:t> </a:t>
                      </a:r>
                      <a:r>
                        <a:rPr lang="en-US" sz="2800" dirty="0" smtClean="0">
                          <a:solidFill>
                            <a:schemeClr val="tx1"/>
                          </a:solidFill>
                          <a:latin typeface="Kruti Dev 010" pitchFamily="2" charset="0"/>
                        </a:rPr>
                        <a:t>\</a:t>
                      </a:r>
                    </a:p>
                  </a:txBody>
                  <a:tcPr/>
                </a:tc>
                <a:tc>
                  <a:txBody>
                    <a:bodyPr/>
                    <a:lstStyle/>
                    <a:p>
                      <a:r>
                        <a:rPr lang="en-US" sz="2400" b="1" dirty="0" smtClean="0">
                          <a:latin typeface="+mj-lt"/>
                        </a:rPr>
                        <a:t>Where he was born ?</a:t>
                      </a:r>
                      <a:endParaRPr lang="en-US" sz="2400" b="1" dirty="0">
                        <a:latin typeface="+mj-lt"/>
                      </a:endParaRPr>
                    </a:p>
                  </a:txBody>
                  <a:tcPr/>
                </a:tc>
                <a:tc>
                  <a:txBody>
                    <a:bodyPr/>
                    <a:lstStyle/>
                    <a:p>
                      <a:r>
                        <a:rPr lang="en-US" sz="2000" dirty="0" err="1" smtClean="0"/>
                        <a:t>Unka</a:t>
                      </a:r>
                      <a:r>
                        <a:rPr lang="en-US" sz="2000" dirty="0" smtClean="0"/>
                        <a:t> </a:t>
                      </a:r>
                      <a:r>
                        <a:rPr lang="en-US" sz="2000" dirty="0" err="1" smtClean="0"/>
                        <a:t>janam</a:t>
                      </a:r>
                      <a:r>
                        <a:rPr lang="en-US" sz="2000" dirty="0" smtClean="0"/>
                        <a:t> </a:t>
                      </a:r>
                      <a:r>
                        <a:rPr lang="en-US" sz="2000" dirty="0" err="1" smtClean="0"/>
                        <a:t>kahan</a:t>
                      </a:r>
                      <a:r>
                        <a:rPr lang="en-US" sz="2000" dirty="0" smtClean="0"/>
                        <a:t> </a:t>
                      </a:r>
                      <a:r>
                        <a:rPr lang="en-US" sz="2000" dirty="0" err="1" smtClean="0"/>
                        <a:t>huwa</a:t>
                      </a:r>
                      <a:r>
                        <a:rPr lang="en-US" sz="2000" dirty="0" smtClean="0"/>
                        <a:t> </a:t>
                      </a:r>
                      <a:r>
                        <a:rPr lang="en-US" sz="2000" dirty="0" err="1" smtClean="0"/>
                        <a:t>tha</a:t>
                      </a:r>
                      <a:r>
                        <a:rPr lang="en-US" sz="200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52400" y="0"/>
          <a:ext cx="8991600" cy="6980420"/>
        </p:xfrm>
        <a:graphic>
          <a:graphicData uri="http://schemas.openxmlformats.org/drawingml/2006/table">
            <a:tbl>
              <a:tblPr firstRow="1" bandRow="1">
                <a:tableStyleId>{7DF18680-E054-41AD-8BC1-D1AEF772440D}</a:tableStyleId>
              </a:tblPr>
              <a:tblGrid>
                <a:gridCol w="938254">
                  <a:extLst>
                    <a:ext uri="{9D8B030D-6E8A-4147-A177-3AD203B41FA5}">
                      <a16:colId xmlns:a16="http://schemas.microsoft.com/office/drawing/2014/main" val="20000"/>
                    </a:ext>
                  </a:extLst>
                </a:gridCol>
                <a:gridCol w="2736573">
                  <a:extLst>
                    <a:ext uri="{9D8B030D-6E8A-4147-A177-3AD203B41FA5}">
                      <a16:colId xmlns:a16="http://schemas.microsoft.com/office/drawing/2014/main" val="20001"/>
                    </a:ext>
                  </a:extLst>
                </a:gridCol>
                <a:gridCol w="2904120">
                  <a:extLst>
                    <a:ext uri="{9D8B030D-6E8A-4147-A177-3AD203B41FA5}">
                      <a16:colId xmlns:a16="http://schemas.microsoft.com/office/drawing/2014/main" val="20002"/>
                    </a:ext>
                  </a:extLst>
                </a:gridCol>
                <a:gridCol w="2412653">
                  <a:extLst>
                    <a:ext uri="{9D8B030D-6E8A-4147-A177-3AD203B41FA5}">
                      <a16:colId xmlns:a16="http://schemas.microsoft.com/office/drawing/2014/main" val="20003"/>
                    </a:ext>
                  </a:extLst>
                </a:gridCol>
              </a:tblGrid>
              <a:tr h="1270307">
                <a:tc>
                  <a:txBody>
                    <a:bodyPr/>
                    <a:lstStyle/>
                    <a:p>
                      <a:r>
                        <a:rPr lang="hi-IN" sz="2800" dirty="0" smtClean="0"/>
                        <a:t>क्र </a:t>
                      </a:r>
                      <a:endParaRPr lang="en-US" sz="280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910220">
                <a:tc>
                  <a:txBody>
                    <a:bodyPr/>
                    <a:lstStyle/>
                    <a:p>
                      <a:r>
                        <a:rPr lang="en-IN" sz="2800" dirty="0" smtClean="0">
                          <a:solidFill>
                            <a:schemeClr val="tx1"/>
                          </a:solidFill>
                          <a:latin typeface="Kruti Dev 010" pitchFamily="2" charset="0"/>
                        </a:rPr>
                        <a:t>86</a:t>
                      </a:r>
                      <a:endParaRPr lang="en-US" sz="2800" dirty="0">
                        <a:solidFill>
                          <a:schemeClr val="tx1"/>
                        </a:solidFill>
                        <a:latin typeface="Kruti Dev 010" pitchFamily="2" charset="0"/>
                      </a:endParaRPr>
                    </a:p>
                  </a:txBody>
                  <a:tcPr/>
                </a:tc>
                <a:tc>
                  <a:txBody>
                    <a:bodyPr/>
                    <a:lstStyle/>
                    <a:p>
                      <a:r>
                        <a:rPr lang="hi-IN" sz="1800" dirty="0" smtClean="0">
                          <a:latin typeface="Kruti Dev 010" pitchFamily="2" charset="0"/>
                        </a:rPr>
                        <a:t>राज्य </a:t>
                      </a:r>
                      <a:r>
                        <a:rPr lang="en-US" sz="2400" dirty="0" smtClean="0">
                          <a:latin typeface="Kruti Dev 010" pitchFamily="2" charset="0"/>
                        </a:rPr>
                        <a:t> dh </a:t>
                      </a:r>
                      <a:r>
                        <a:rPr lang="en-US" sz="2400" dirty="0" err="1" smtClean="0">
                          <a:latin typeface="Kruti Dev 010" pitchFamily="2" charset="0"/>
                        </a:rPr>
                        <a:t>lcls</a:t>
                      </a:r>
                      <a:r>
                        <a:rPr lang="en-US" sz="2400" baseline="0" dirty="0" smtClean="0">
                          <a:latin typeface="Kruti Dev 010" pitchFamily="2" charset="0"/>
                        </a:rPr>
                        <a:t> </a:t>
                      </a:r>
                      <a:r>
                        <a:rPr lang="en-US" sz="2400" baseline="0" dirty="0" err="1" smtClean="0">
                          <a:latin typeface="Kruti Dev 010" pitchFamily="2" charset="0"/>
                        </a:rPr>
                        <a:t>cM+h</a:t>
                      </a:r>
                      <a:r>
                        <a:rPr lang="en-US" sz="2400" baseline="0" dirty="0" smtClean="0">
                          <a:latin typeface="Kruti Dev 010" pitchFamily="2" charset="0"/>
                        </a:rPr>
                        <a:t> unh </a:t>
                      </a:r>
                      <a:r>
                        <a:rPr lang="en-US" sz="2400" baseline="0" dirty="0" err="1" smtClean="0">
                          <a:latin typeface="Kruti Dev 010" pitchFamily="2" charset="0"/>
                        </a:rPr>
                        <a:t>dkSu</a:t>
                      </a:r>
                      <a:r>
                        <a:rPr lang="en-US" sz="2400" baseline="0" dirty="0" smtClean="0">
                          <a:latin typeface="Kruti Dev 010" pitchFamily="2" charset="0"/>
                        </a:rPr>
                        <a:t> </a:t>
                      </a:r>
                      <a:r>
                        <a:rPr lang="en-US" sz="2400" baseline="0" dirty="0" err="1" smtClean="0">
                          <a:latin typeface="Kruti Dev 010" pitchFamily="2" charset="0"/>
                        </a:rPr>
                        <a:t>lh</a:t>
                      </a:r>
                      <a:r>
                        <a:rPr lang="en-US" sz="2400" baseline="0" dirty="0" smtClean="0">
                          <a:latin typeface="Kruti Dev 010" pitchFamily="2" charset="0"/>
                        </a:rPr>
                        <a:t> </a:t>
                      </a:r>
                      <a:r>
                        <a:rPr lang="en-US" sz="2400" baseline="0" dirty="0" err="1" smtClean="0">
                          <a:latin typeface="Kruti Dev 010" pitchFamily="2" charset="0"/>
                        </a:rPr>
                        <a:t>gS</a:t>
                      </a:r>
                      <a:r>
                        <a:rPr lang="en-US" sz="2400" dirty="0" smtClean="0">
                          <a:latin typeface="Kruti Dev 010" pitchFamily="2" charset="0"/>
                        </a:rPr>
                        <a:t>\</a:t>
                      </a:r>
                      <a:endParaRPr lang="en-US" sz="2400" dirty="0">
                        <a:latin typeface="Kruti Dev 010" pitchFamily="2" charset="0"/>
                      </a:endParaRPr>
                    </a:p>
                  </a:txBody>
                  <a:tcPr/>
                </a:tc>
                <a:tc>
                  <a:txBody>
                    <a:bodyPr/>
                    <a:lstStyle/>
                    <a:p>
                      <a:r>
                        <a:rPr lang="en-US" sz="2400" b="1" dirty="0" smtClean="0">
                          <a:latin typeface="+mj-lt"/>
                        </a:rPr>
                        <a:t>Which is the biggest river of the state ?</a:t>
                      </a:r>
                      <a:endParaRPr lang="en-US" sz="2400" b="1" dirty="0">
                        <a:latin typeface="+mj-lt"/>
                      </a:endParaRPr>
                    </a:p>
                  </a:txBody>
                  <a:tcPr/>
                </a:tc>
                <a:tc>
                  <a:txBody>
                    <a:bodyPr/>
                    <a:lstStyle/>
                    <a:p>
                      <a:r>
                        <a:rPr lang="en-US" sz="2000" dirty="0" err="1" smtClean="0">
                          <a:latin typeface="Calibri" pitchFamily="34" charset="0"/>
                          <a:cs typeface="Calibri" pitchFamily="34" charset="0"/>
                        </a:rPr>
                        <a:t>Rajya</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kii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sabse</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badi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nadi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kaun</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si</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hai</a:t>
                      </a:r>
                      <a:r>
                        <a:rPr lang="en-US" sz="2000" baseline="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1228967">
                <a:tc>
                  <a:txBody>
                    <a:bodyPr/>
                    <a:lstStyle/>
                    <a:p>
                      <a:r>
                        <a:rPr lang="en-IN" sz="2800" dirty="0" smtClean="0">
                          <a:latin typeface="Kruti Dev 010" pitchFamily="2" charset="0"/>
                        </a:rPr>
                        <a:t>87</a:t>
                      </a:r>
                      <a:endParaRPr lang="en-US" sz="2800" dirty="0">
                        <a:latin typeface="Kruti Dev 010" pitchFamily="2" charset="0"/>
                      </a:endParaRPr>
                    </a:p>
                  </a:txBody>
                  <a:tcPr/>
                </a:tc>
                <a:tc>
                  <a:txBody>
                    <a:bodyPr/>
                    <a:lstStyle/>
                    <a:p>
                      <a:r>
                        <a:rPr lang="en-US" sz="2400" dirty="0" err="1" smtClean="0">
                          <a:latin typeface="Kruti Dev 010" pitchFamily="2" charset="0"/>
                        </a:rPr>
                        <a:t>jkt</a:t>
                      </a:r>
                      <a:r>
                        <a:rPr lang="en-US" sz="2400" dirty="0" smtClean="0">
                          <a:latin typeface="Kruti Dev 010" pitchFamily="2" charset="0"/>
                        </a:rPr>
                        <a:t>/</a:t>
                      </a:r>
                      <a:r>
                        <a:rPr lang="en-US" sz="2400" dirty="0" err="1" smtClean="0">
                          <a:latin typeface="Kruti Dev 010" pitchFamily="2" charset="0"/>
                        </a:rPr>
                        <a:t>kkuh</a:t>
                      </a:r>
                      <a:r>
                        <a:rPr lang="en-US" sz="2400" dirty="0" smtClean="0">
                          <a:latin typeface="Kruti Dev 010" pitchFamily="2" charset="0"/>
                        </a:rPr>
                        <a:t> dh </a:t>
                      </a:r>
                      <a:r>
                        <a:rPr lang="en-US" sz="2400" dirty="0" err="1" smtClean="0">
                          <a:latin typeface="Kruti Dev 010" pitchFamily="2" charset="0"/>
                        </a:rPr>
                        <a:t>tula</a:t>
                      </a:r>
                      <a:r>
                        <a:rPr lang="en-US" sz="2400" dirty="0" smtClean="0">
                          <a:latin typeface="Kruti Dev 010" pitchFamily="2" charset="0"/>
                        </a:rPr>
                        <a:t>[;k </a:t>
                      </a:r>
                      <a:r>
                        <a:rPr lang="en-US" sz="2400" dirty="0" err="1" smtClean="0">
                          <a:latin typeface="Kruti Dev 010" pitchFamily="2" charset="0"/>
                        </a:rPr>
                        <a:t>fdruh</a:t>
                      </a:r>
                      <a:r>
                        <a:rPr lang="en-US" sz="240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 \</a:t>
                      </a:r>
                      <a:endParaRPr lang="en-US" sz="2400" dirty="0">
                        <a:latin typeface="Kruti Dev 010" pitchFamily="2" charset="0"/>
                      </a:endParaRPr>
                    </a:p>
                  </a:txBody>
                  <a:tcPr/>
                </a:tc>
                <a:tc>
                  <a:txBody>
                    <a:bodyPr/>
                    <a:lstStyle/>
                    <a:p>
                      <a:r>
                        <a:rPr lang="en-US" sz="2400" b="1" dirty="0" smtClean="0">
                          <a:latin typeface="+mj-lt"/>
                        </a:rPr>
                        <a:t>What is the population of the capital ?</a:t>
                      </a:r>
                      <a:endParaRPr lang="en-US" sz="2400" b="1" dirty="0">
                        <a:latin typeface="+mj-lt"/>
                      </a:endParaRPr>
                    </a:p>
                  </a:txBody>
                  <a:tcPr/>
                </a:tc>
                <a:tc>
                  <a:txBody>
                    <a:bodyPr/>
                    <a:lstStyle/>
                    <a:p>
                      <a:r>
                        <a:rPr lang="en-US" sz="2000" dirty="0" err="1" smtClean="0">
                          <a:latin typeface="Calibri" pitchFamily="34" charset="0"/>
                          <a:cs typeface="Calibri" pitchFamily="34" charset="0"/>
                        </a:rPr>
                        <a:t>Rajdhani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ki</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jnsankhaya</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kitni</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hai</a:t>
                      </a:r>
                      <a:r>
                        <a:rPr lang="en-US" sz="2000" baseline="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1224088">
                <a:tc>
                  <a:txBody>
                    <a:bodyPr/>
                    <a:lstStyle/>
                    <a:p>
                      <a:r>
                        <a:rPr lang="en-IN" sz="2800" dirty="0" smtClean="0">
                          <a:latin typeface="Kruti Dev 010" pitchFamily="2" charset="0"/>
                        </a:rPr>
                        <a:t>88</a:t>
                      </a:r>
                      <a:endParaRPr lang="en-US" sz="2800" dirty="0">
                        <a:latin typeface="Kruti Dev 010" pitchFamily="2" charset="0"/>
                      </a:endParaRPr>
                    </a:p>
                  </a:txBody>
                  <a:tcPr/>
                </a:tc>
                <a:tc>
                  <a:txBody>
                    <a:bodyPr/>
                    <a:lstStyle/>
                    <a:p>
                      <a:r>
                        <a:rPr lang="en-US" sz="2400" dirty="0" smtClean="0">
                          <a:latin typeface="Kruti Dev 010" pitchFamily="2" charset="0"/>
                        </a:rPr>
                        <a:t>;</a:t>
                      </a:r>
                      <a:r>
                        <a:rPr lang="en-US" sz="2400" dirty="0" err="1" smtClean="0">
                          <a:latin typeface="Kruti Dev 010" pitchFamily="2" charset="0"/>
                        </a:rPr>
                        <a:t>gka</a:t>
                      </a:r>
                      <a:r>
                        <a:rPr lang="en-US" sz="2400" dirty="0" smtClean="0">
                          <a:latin typeface="Kruti Dev 010" pitchFamily="2" charset="0"/>
                        </a:rPr>
                        <a:t> dh </a:t>
                      </a:r>
                      <a:r>
                        <a:rPr lang="en-US" sz="2400" dirty="0" err="1" smtClean="0">
                          <a:latin typeface="Kruti Dev 010" pitchFamily="2" charset="0"/>
                        </a:rPr>
                        <a:t>izeq</a:t>
                      </a:r>
                      <a:r>
                        <a:rPr lang="en-US" sz="2400" dirty="0" smtClean="0">
                          <a:latin typeface="Kruti Dev 010" pitchFamily="2" charset="0"/>
                        </a:rPr>
                        <a:t>[k </a:t>
                      </a:r>
                      <a:r>
                        <a:rPr lang="en-US" sz="2400" dirty="0" err="1" smtClean="0">
                          <a:latin typeface="Kruti Dev 010" pitchFamily="2" charset="0"/>
                        </a:rPr>
                        <a:t>Qlysa</a:t>
                      </a:r>
                      <a:r>
                        <a:rPr lang="en-US" sz="2400" dirty="0" smtClean="0">
                          <a:latin typeface="Kruti Dev 010" pitchFamily="2" charset="0"/>
                        </a:rPr>
                        <a:t> </a:t>
                      </a:r>
                      <a:r>
                        <a:rPr lang="en-US" sz="2400" dirty="0" err="1" smtClean="0">
                          <a:latin typeface="Kruti Dev 010" pitchFamily="2" charset="0"/>
                        </a:rPr>
                        <a:t>dkSu</a:t>
                      </a:r>
                      <a:r>
                        <a:rPr lang="en-US" sz="2400" dirty="0" smtClean="0">
                          <a:latin typeface="Kruti Dev 010" pitchFamily="2" charset="0"/>
                        </a:rPr>
                        <a:t> </a:t>
                      </a:r>
                      <a:r>
                        <a:rPr lang="en-US" sz="2400" dirty="0" err="1" smtClean="0">
                          <a:latin typeface="Kruti Dev 010" pitchFamily="2" charset="0"/>
                        </a:rPr>
                        <a:t>lh</a:t>
                      </a:r>
                      <a:r>
                        <a:rPr lang="en-US" sz="240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 \</a:t>
                      </a:r>
                      <a:endParaRPr lang="en-US" sz="2400" dirty="0">
                        <a:latin typeface="Kruti Dev 010" pitchFamily="2" charset="0"/>
                      </a:endParaRPr>
                    </a:p>
                  </a:txBody>
                  <a:tcPr/>
                </a:tc>
                <a:tc>
                  <a:txBody>
                    <a:bodyPr/>
                    <a:lstStyle/>
                    <a:p>
                      <a:r>
                        <a:rPr lang="en-US" sz="2400" b="1" dirty="0" smtClean="0">
                          <a:latin typeface="+mj-lt"/>
                        </a:rPr>
                        <a:t>What are the main crops of here ?</a:t>
                      </a:r>
                      <a:endParaRPr lang="en-US" sz="2400" b="1" dirty="0">
                        <a:latin typeface="+mj-lt"/>
                      </a:endParaRPr>
                    </a:p>
                  </a:txBody>
                  <a:tcPr/>
                </a:tc>
                <a:tc>
                  <a:txBody>
                    <a:bodyPr/>
                    <a:lstStyle/>
                    <a:p>
                      <a:r>
                        <a:rPr lang="en-US" sz="2000" dirty="0" err="1" smtClean="0"/>
                        <a:t>Yahan</a:t>
                      </a:r>
                      <a:r>
                        <a:rPr lang="en-US" sz="2000" dirty="0" smtClean="0"/>
                        <a:t> </a:t>
                      </a:r>
                      <a:r>
                        <a:rPr lang="en-US" sz="2000" dirty="0" err="1" smtClean="0"/>
                        <a:t>ki</a:t>
                      </a:r>
                      <a:r>
                        <a:rPr lang="en-US" sz="2000" dirty="0" smtClean="0"/>
                        <a:t> </a:t>
                      </a:r>
                      <a:r>
                        <a:rPr lang="en-US" sz="2000" dirty="0" err="1" smtClean="0"/>
                        <a:t>pramukh</a:t>
                      </a:r>
                      <a:r>
                        <a:rPr lang="en-US" sz="2000" dirty="0" smtClean="0"/>
                        <a:t> </a:t>
                      </a:r>
                      <a:r>
                        <a:rPr lang="en-US" sz="2000" dirty="0" err="1" smtClean="0"/>
                        <a:t>faslen</a:t>
                      </a:r>
                      <a:r>
                        <a:rPr lang="en-US" sz="2000" dirty="0" smtClean="0"/>
                        <a:t> </a:t>
                      </a:r>
                      <a:r>
                        <a:rPr lang="en-US" sz="2000" dirty="0" err="1" smtClean="0"/>
                        <a:t>kaun</a:t>
                      </a:r>
                      <a:r>
                        <a:rPr lang="en-US" sz="2000" dirty="0" smtClean="0"/>
                        <a:t> </a:t>
                      </a:r>
                      <a:r>
                        <a:rPr lang="en-US" sz="2000" dirty="0" err="1" smtClean="0"/>
                        <a:t>si</a:t>
                      </a:r>
                      <a:r>
                        <a:rPr lang="en-US" sz="2000" dirty="0" smtClean="0"/>
                        <a:t> </a:t>
                      </a:r>
                      <a:r>
                        <a:rPr lang="en-US" sz="2000" dirty="0" err="1" smtClean="0"/>
                        <a:t>hai</a:t>
                      </a:r>
                      <a:r>
                        <a:rPr lang="en-US" sz="2000" dirty="0" smtClean="0"/>
                        <a:t>?</a:t>
                      </a:r>
                      <a:endParaRPr lang="en-US" sz="2000" dirty="0"/>
                    </a:p>
                  </a:txBody>
                  <a:tcPr/>
                </a:tc>
                <a:extLst>
                  <a:ext uri="{0D108BD9-81ED-4DB2-BD59-A6C34878D82A}">
                    <a16:rowId xmlns:a16="http://schemas.microsoft.com/office/drawing/2014/main" val="10003"/>
                  </a:ext>
                </a:extLst>
              </a:tr>
              <a:tr h="1228967">
                <a:tc>
                  <a:txBody>
                    <a:bodyPr/>
                    <a:lstStyle/>
                    <a:p>
                      <a:r>
                        <a:rPr lang="en-IN" sz="2800" dirty="0" smtClean="0">
                          <a:latin typeface="Kruti Dev 010" pitchFamily="2" charset="0"/>
                        </a:rPr>
                        <a:t>89</a:t>
                      </a:r>
                      <a:endParaRPr lang="en-US" sz="2800" dirty="0">
                        <a:latin typeface="Kruti Dev 010" pitchFamily="2"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err="1" smtClean="0">
                          <a:latin typeface="Kruti Dev 010" pitchFamily="2" charset="0"/>
                        </a:rPr>
                        <a:t>uxj</a:t>
                      </a:r>
                      <a:r>
                        <a:rPr lang="en-US" sz="2400" dirty="0" smtClean="0">
                          <a:latin typeface="Kruti Dev 010" pitchFamily="2" charset="0"/>
                        </a:rPr>
                        <a:t> </a:t>
                      </a: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izfl</a:t>
                      </a:r>
                      <a:r>
                        <a:rPr lang="en-US" sz="2400" dirty="0" smtClean="0">
                          <a:latin typeface="Kruti Dev 010" pitchFamily="2" charset="0"/>
                        </a:rPr>
                        <a:t>) </a:t>
                      </a:r>
                      <a:r>
                        <a:rPr lang="en-US" sz="2400" dirty="0" err="1" smtClean="0">
                          <a:latin typeface="Kruti Dev 010" pitchFamily="2" charset="0"/>
                        </a:rPr>
                        <a:t>oLrq,a</a:t>
                      </a:r>
                      <a:r>
                        <a:rPr lang="en-US" sz="2400" baseline="0" dirty="0" smtClean="0">
                          <a:latin typeface="Kruti Dev 010" pitchFamily="2" charset="0"/>
                        </a:rPr>
                        <a:t> </a:t>
                      </a:r>
                      <a:r>
                        <a:rPr lang="en-US" sz="2400" baseline="0" dirty="0" err="1" smtClean="0">
                          <a:latin typeface="Kruti Dev 010" pitchFamily="2" charset="0"/>
                        </a:rPr>
                        <a:t>D;k</a:t>
                      </a:r>
                      <a:r>
                        <a:rPr lang="en-US" sz="2400" baseline="0" dirty="0" smtClean="0">
                          <a:latin typeface="Kruti Dev 010" pitchFamily="2" charset="0"/>
                        </a:rPr>
                        <a:t> </a:t>
                      </a:r>
                      <a:r>
                        <a:rPr lang="en-US" sz="2400" baseline="0" dirty="0" err="1" smtClean="0">
                          <a:latin typeface="Kruti Dev 010" pitchFamily="2" charset="0"/>
                        </a:rPr>
                        <a:t>feyrh</a:t>
                      </a:r>
                      <a:r>
                        <a:rPr lang="en-US" sz="2400" baseline="0" dirty="0" smtClean="0">
                          <a:latin typeface="Kruti Dev 010" pitchFamily="2" charset="0"/>
                        </a:rPr>
                        <a:t> </a:t>
                      </a:r>
                      <a:r>
                        <a:rPr lang="en-US" sz="2400" baseline="0" dirty="0" err="1" smtClean="0">
                          <a:latin typeface="Kruti Dev 010" pitchFamily="2" charset="0"/>
                        </a:rPr>
                        <a:t>gS</a:t>
                      </a:r>
                      <a:r>
                        <a:rPr lang="en-US" sz="2400" dirty="0" smtClean="0">
                          <a:latin typeface="Kruti Dev 010" pitchFamily="2" charset="0"/>
                        </a:rPr>
                        <a:t>\</a:t>
                      </a:r>
                    </a:p>
                  </a:txBody>
                  <a:tcPr/>
                </a:tc>
                <a:tc>
                  <a:txBody>
                    <a:bodyPr/>
                    <a:lstStyle/>
                    <a:p>
                      <a:r>
                        <a:rPr lang="en-US" sz="2400" b="1" dirty="0" smtClean="0">
                          <a:latin typeface="+mj-lt"/>
                        </a:rPr>
                        <a:t>What famous goods is available in this city ?</a:t>
                      </a:r>
                      <a:endParaRPr lang="en-US" sz="2400" b="1" dirty="0">
                        <a:latin typeface="+mj-lt"/>
                      </a:endParaRPr>
                    </a:p>
                  </a:txBody>
                  <a:tcPr/>
                </a:tc>
                <a:tc>
                  <a:txBody>
                    <a:bodyPr/>
                    <a:lstStyle/>
                    <a:p>
                      <a:r>
                        <a:rPr lang="en-US" sz="2000" dirty="0" smtClean="0"/>
                        <a:t>Nagar me </a:t>
                      </a:r>
                      <a:r>
                        <a:rPr lang="en-US" sz="2000" dirty="0" err="1" smtClean="0"/>
                        <a:t>prasidhh</a:t>
                      </a:r>
                      <a:r>
                        <a:rPr lang="en-US" sz="2000" dirty="0" smtClean="0"/>
                        <a:t> </a:t>
                      </a:r>
                      <a:r>
                        <a:rPr lang="en-US" sz="2000" dirty="0" err="1" smtClean="0"/>
                        <a:t>vastuye</a:t>
                      </a:r>
                      <a:r>
                        <a:rPr lang="en-US" sz="2000" dirty="0" smtClean="0"/>
                        <a:t> </a:t>
                      </a:r>
                      <a:r>
                        <a:rPr lang="en-US" sz="2000" dirty="0" err="1" smtClean="0"/>
                        <a:t>kya</a:t>
                      </a:r>
                      <a:r>
                        <a:rPr lang="en-US" sz="2000" dirty="0" smtClean="0"/>
                        <a:t> </a:t>
                      </a:r>
                      <a:r>
                        <a:rPr lang="en-US" sz="2000" dirty="0" err="1" smtClean="0"/>
                        <a:t>milti</a:t>
                      </a:r>
                      <a:r>
                        <a:rPr lang="en-US" sz="2000" dirty="0" smtClean="0"/>
                        <a:t> </a:t>
                      </a:r>
                      <a:r>
                        <a:rPr lang="en-US" sz="2000" dirty="0" err="1" smtClean="0"/>
                        <a:t>hain</a:t>
                      </a:r>
                      <a:r>
                        <a:rPr lang="en-US" sz="2000" dirty="0" smtClean="0"/>
                        <a:t>?</a:t>
                      </a:r>
                      <a:endParaRPr lang="en-US" sz="2000" dirty="0"/>
                    </a:p>
                  </a:txBody>
                  <a:tcPr/>
                </a:tc>
                <a:extLst>
                  <a:ext uri="{0D108BD9-81ED-4DB2-BD59-A6C34878D82A}">
                    <a16:rowId xmlns:a16="http://schemas.microsoft.com/office/drawing/2014/main" val="10004"/>
                  </a:ext>
                </a:extLst>
              </a:tr>
              <a:tr h="1117871">
                <a:tc>
                  <a:txBody>
                    <a:bodyPr/>
                    <a:lstStyle/>
                    <a:p>
                      <a:r>
                        <a:rPr lang="en-IN" sz="2800" dirty="0" smtClean="0">
                          <a:latin typeface="Kruti Dev 010" pitchFamily="2" charset="0"/>
                        </a:rPr>
                        <a:t>90</a:t>
                      </a:r>
                      <a:endParaRPr lang="en-US" sz="2800" dirty="0">
                        <a:latin typeface="Kruti Dev 010" pitchFamily="2" charset="0"/>
                      </a:endParaRPr>
                    </a:p>
                  </a:txBody>
                  <a:tcPr/>
                </a:tc>
                <a:tc>
                  <a:txBody>
                    <a:bodyPr/>
                    <a:lstStyle/>
                    <a:p>
                      <a:r>
                        <a:rPr lang="en-US" sz="2400" dirty="0" smtClean="0">
                          <a:latin typeface="Kruti Dev 010" pitchFamily="2" charset="0"/>
                        </a:rPr>
                        <a:t>;g </a:t>
                      </a:r>
                      <a:r>
                        <a:rPr lang="en-US" sz="2400" dirty="0" err="1" smtClean="0">
                          <a:latin typeface="Kruti Dev 010" pitchFamily="2" charset="0"/>
                        </a:rPr>
                        <a:t>uxj</a:t>
                      </a:r>
                      <a:r>
                        <a:rPr lang="en-US" sz="2400" dirty="0" smtClean="0">
                          <a:latin typeface="Kruti Dev 010" pitchFamily="2" charset="0"/>
                        </a:rPr>
                        <a:t> </a:t>
                      </a:r>
                      <a:r>
                        <a:rPr lang="en-US" sz="2400" dirty="0" err="1" smtClean="0">
                          <a:latin typeface="Kruti Dev 010" pitchFamily="2" charset="0"/>
                        </a:rPr>
                        <a:t>fdl</a:t>
                      </a:r>
                      <a:r>
                        <a:rPr lang="en-US" sz="2400" dirty="0" smtClean="0">
                          <a:latin typeface="Kruti Dev 010" pitchFamily="2" charset="0"/>
                        </a:rPr>
                        <a:t> </a:t>
                      </a:r>
                      <a:r>
                        <a:rPr lang="en-US" sz="2400" dirty="0" err="1" smtClean="0">
                          <a:latin typeface="Kruti Dev 010" pitchFamily="2" charset="0"/>
                        </a:rPr>
                        <a:t>oLrqvksa</a:t>
                      </a:r>
                      <a:r>
                        <a:rPr lang="en-US" sz="2400" dirty="0" smtClean="0">
                          <a:latin typeface="Kruti Dev 010" pitchFamily="2" charset="0"/>
                        </a:rPr>
                        <a:t> </a:t>
                      </a:r>
                      <a:r>
                        <a:rPr lang="en-US" sz="2400" dirty="0" err="1" smtClean="0">
                          <a:latin typeface="Kruti Dev 010" pitchFamily="2" charset="0"/>
                        </a:rPr>
                        <a:t>ds</a:t>
                      </a:r>
                      <a:r>
                        <a:rPr lang="en-US" sz="2400" dirty="0" smtClean="0">
                          <a:latin typeface="Kruti Dev 010" pitchFamily="2" charset="0"/>
                        </a:rPr>
                        <a:t> </a:t>
                      </a:r>
                      <a:r>
                        <a:rPr lang="en-US" sz="2400" dirty="0" err="1" smtClean="0">
                          <a:latin typeface="Kruti Dev 010" pitchFamily="2" charset="0"/>
                        </a:rPr>
                        <a:t>fy</a:t>
                      </a:r>
                      <a:r>
                        <a:rPr lang="en-US" sz="2400" dirty="0" smtClean="0">
                          <a:latin typeface="Kruti Dev 010" pitchFamily="2" charset="0"/>
                        </a:rPr>
                        <a:t>, </a:t>
                      </a:r>
                      <a:r>
                        <a:rPr lang="en-US" sz="2400" dirty="0" err="1" smtClean="0">
                          <a:latin typeface="Kruti Dev 010" pitchFamily="2" charset="0"/>
                        </a:rPr>
                        <a:t>izfl</a:t>
                      </a:r>
                      <a:r>
                        <a:rPr lang="en-US" sz="240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 \</a:t>
                      </a:r>
                      <a:endParaRPr lang="en-US" sz="2400" dirty="0">
                        <a:latin typeface="Kruti Dev 010" pitchFamily="2" charset="0"/>
                      </a:endParaRPr>
                    </a:p>
                  </a:txBody>
                  <a:tcPr/>
                </a:tc>
                <a:tc>
                  <a:txBody>
                    <a:bodyPr/>
                    <a:lstStyle/>
                    <a:p>
                      <a:r>
                        <a:rPr lang="en-US" sz="2400" b="1" dirty="0" smtClean="0">
                          <a:latin typeface="+mj-lt"/>
                        </a:rPr>
                        <a:t>This city is famous for which goods ?</a:t>
                      </a:r>
                      <a:endParaRPr lang="en-US" sz="2400" b="1" dirty="0">
                        <a:latin typeface="+mj-lt"/>
                      </a:endParaRPr>
                    </a:p>
                  </a:txBody>
                  <a:tcPr/>
                </a:tc>
                <a:tc>
                  <a:txBody>
                    <a:bodyPr/>
                    <a:lstStyle/>
                    <a:p>
                      <a:r>
                        <a:rPr lang="en-US" sz="2000" dirty="0" smtClean="0"/>
                        <a:t>Yah </a:t>
                      </a:r>
                      <a:r>
                        <a:rPr lang="en-US" sz="2000" dirty="0" err="1" smtClean="0"/>
                        <a:t>nagar</a:t>
                      </a:r>
                      <a:r>
                        <a:rPr lang="en-US" sz="2000" dirty="0" smtClean="0"/>
                        <a:t> </a:t>
                      </a:r>
                      <a:r>
                        <a:rPr lang="en-US" sz="2000" dirty="0" err="1" smtClean="0"/>
                        <a:t>kis</a:t>
                      </a:r>
                      <a:r>
                        <a:rPr lang="en-US" sz="2000" dirty="0" smtClean="0"/>
                        <a:t> </a:t>
                      </a:r>
                      <a:r>
                        <a:rPr lang="en-US" sz="2000" dirty="0" err="1" smtClean="0"/>
                        <a:t>wastuyon</a:t>
                      </a:r>
                      <a:r>
                        <a:rPr lang="en-US" sz="2000" dirty="0" smtClean="0"/>
                        <a:t> </a:t>
                      </a:r>
                      <a:r>
                        <a:rPr lang="en-US" sz="2000" dirty="0" err="1" smtClean="0"/>
                        <a:t>ke</a:t>
                      </a:r>
                      <a:r>
                        <a:rPr lang="en-US" sz="2000" dirty="0" smtClean="0"/>
                        <a:t> </a:t>
                      </a:r>
                      <a:r>
                        <a:rPr lang="en-US" sz="2000" dirty="0" err="1" smtClean="0"/>
                        <a:t>liye</a:t>
                      </a:r>
                      <a:r>
                        <a:rPr lang="en-US" sz="2000" dirty="0" smtClean="0"/>
                        <a:t> </a:t>
                      </a:r>
                      <a:r>
                        <a:rPr lang="en-US" sz="2000" dirty="0" err="1" smtClean="0"/>
                        <a:t>prasidhh</a:t>
                      </a:r>
                      <a:r>
                        <a:rPr lang="en-US" sz="2000" dirty="0" smtClean="0"/>
                        <a:t> </a:t>
                      </a:r>
                      <a:r>
                        <a:rPr lang="en-US" sz="2000" dirty="0" err="1" smtClean="0"/>
                        <a:t>hai</a:t>
                      </a:r>
                      <a:r>
                        <a:rPr lang="en-US" sz="200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 y="1"/>
          <a:ext cx="9220202" cy="7300624"/>
        </p:xfrm>
        <a:graphic>
          <a:graphicData uri="http://schemas.openxmlformats.org/drawingml/2006/table">
            <a:tbl>
              <a:tblPr firstRow="1" bandRow="1">
                <a:tableStyleId>{7DF18680-E054-41AD-8BC1-D1AEF772440D}</a:tableStyleId>
              </a:tblPr>
              <a:tblGrid>
                <a:gridCol w="962108">
                  <a:extLst>
                    <a:ext uri="{9D8B030D-6E8A-4147-A177-3AD203B41FA5}">
                      <a16:colId xmlns:a16="http://schemas.microsoft.com/office/drawing/2014/main" val="20000"/>
                    </a:ext>
                  </a:extLst>
                </a:gridCol>
                <a:gridCol w="2806148">
                  <a:extLst>
                    <a:ext uri="{9D8B030D-6E8A-4147-A177-3AD203B41FA5}">
                      <a16:colId xmlns:a16="http://schemas.microsoft.com/office/drawing/2014/main" val="20001"/>
                    </a:ext>
                  </a:extLst>
                </a:gridCol>
                <a:gridCol w="2977954">
                  <a:extLst>
                    <a:ext uri="{9D8B030D-6E8A-4147-A177-3AD203B41FA5}">
                      <a16:colId xmlns:a16="http://schemas.microsoft.com/office/drawing/2014/main" val="20002"/>
                    </a:ext>
                  </a:extLst>
                </a:gridCol>
                <a:gridCol w="2473992">
                  <a:extLst>
                    <a:ext uri="{9D8B030D-6E8A-4147-A177-3AD203B41FA5}">
                      <a16:colId xmlns:a16="http://schemas.microsoft.com/office/drawing/2014/main" val="20003"/>
                    </a:ext>
                  </a:extLst>
                </a:gridCol>
              </a:tblGrid>
              <a:tr h="1113184">
                <a:tc>
                  <a:txBody>
                    <a:bodyPr/>
                    <a:lstStyle/>
                    <a:p>
                      <a:r>
                        <a:rPr lang="hi-IN" sz="2800" dirty="0" smtClean="0"/>
                        <a:t>क्र </a:t>
                      </a:r>
                      <a:endParaRPr lang="en-US" sz="2800" b="0" dirty="0">
                        <a:latin typeface="Kruti Dev 010" pitchFamily="2" charset="0"/>
                      </a:endParaRPr>
                    </a:p>
                  </a:txBody>
                  <a:tcPr/>
                </a:tc>
                <a:tc>
                  <a:txBody>
                    <a:bodyPr/>
                    <a:lstStyle/>
                    <a:p>
                      <a:r>
                        <a:rPr lang="en-US" sz="2800" dirty="0" smtClean="0"/>
                        <a:t>In </a:t>
                      </a:r>
                      <a:r>
                        <a:rPr lang="hi-IN" sz="2800" dirty="0" smtClean="0"/>
                        <a:t>Hindi</a:t>
                      </a:r>
                      <a:endParaRPr lang="en-US" sz="2800" dirty="0">
                        <a:latin typeface="Calibri" pitchFamily="34" charset="0"/>
                        <a:cs typeface="Calibri" pitchFamily="34" charset="0"/>
                      </a:endParaRPr>
                    </a:p>
                  </a:txBody>
                  <a:tcPr/>
                </a:tc>
                <a:tc>
                  <a:txBody>
                    <a:bodyPr/>
                    <a:lstStyle/>
                    <a:p>
                      <a:r>
                        <a:rPr lang="en-US" sz="2800" dirty="0" smtClean="0"/>
                        <a:t>In English</a:t>
                      </a:r>
                      <a:r>
                        <a:rPr lang="en-US" sz="2800" baseline="0" dirty="0" smtClean="0"/>
                        <a:t> </a:t>
                      </a:r>
                      <a:r>
                        <a:rPr lang="en-US" sz="2800" dirty="0" smtClean="0"/>
                        <a:t> </a:t>
                      </a:r>
                      <a:endParaRPr lang="en-US" sz="2800" dirty="0">
                        <a:latin typeface="Calibri" pitchFamily="34" charset="0"/>
                        <a:cs typeface="Calibri" pitchFamily="34" charset="0"/>
                      </a:endParaRPr>
                    </a:p>
                  </a:txBody>
                  <a:tcPr/>
                </a:tc>
                <a:tc>
                  <a:txBody>
                    <a:bodyPr/>
                    <a:lstStyle/>
                    <a:p>
                      <a:r>
                        <a:rPr lang="en-US" sz="2800" dirty="0" smtClean="0"/>
                        <a:t>Hindi in Roman </a:t>
                      </a:r>
                      <a:endParaRPr lang="en-US" sz="2800" dirty="0"/>
                    </a:p>
                  </a:txBody>
                  <a:tcPr/>
                </a:tc>
                <a:extLst>
                  <a:ext uri="{0D108BD9-81ED-4DB2-BD59-A6C34878D82A}">
                    <a16:rowId xmlns:a16="http://schemas.microsoft.com/office/drawing/2014/main" val="10000"/>
                  </a:ext>
                </a:extLst>
              </a:tr>
              <a:tr h="994217">
                <a:tc>
                  <a:txBody>
                    <a:bodyPr/>
                    <a:lstStyle/>
                    <a:p>
                      <a:r>
                        <a:rPr lang="en-IN" sz="2800" dirty="0" smtClean="0">
                          <a:solidFill>
                            <a:schemeClr val="tx1"/>
                          </a:solidFill>
                          <a:latin typeface="Kruti Dev 010" pitchFamily="2" charset="0"/>
                        </a:rPr>
                        <a:t>91</a:t>
                      </a:r>
                      <a:endParaRPr lang="en-US" sz="2800" dirty="0">
                        <a:solidFill>
                          <a:schemeClr val="tx1"/>
                        </a:solidFill>
                        <a:latin typeface="Kruti Dev 010" pitchFamily="2" charset="0"/>
                      </a:endParaRPr>
                    </a:p>
                  </a:txBody>
                  <a:tcPr/>
                </a:tc>
                <a:tc>
                  <a:txBody>
                    <a:bodyPr/>
                    <a:lstStyle/>
                    <a:p>
                      <a:r>
                        <a:rPr lang="en-US" sz="2400" dirty="0" err="1" smtClean="0">
                          <a:latin typeface="Kruti Dev 010" pitchFamily="2" charset="0"/>
                        </a:rPr>
                        <a:t>gekjs</a:t>
                      </a:r>
                      <a:r>
                        <a:rPr lang="en-US" sz="2400" dirty="0" smtClean="0">
                          <a:latin typeface="Kruti Dev 010" pitchFamily="2" charset="0"/>
                        </a:rPr>
                        <a:t> </a:t>
                      </a:r>
                      <a:r>
                        <a:rPr lang="hi-IN" sz="1600" dirty="0" smtClean="0">
                          <a:latin typeface="Kruti Dev 010" pitchFamily="2" charset="0"/>
                        </a:rPr>
                        <a:t>देश</a:t>
                      </a:r>
                      <a:r>
                        <a:rPr lang="en-US" sz="2400" dirty="0" smtClean="0">
                          <a:latin typeface="Kruti Dev 010" pitchFamily="2" charset="0"/>
                        </a:rPr>
                        <a:t> dh </a:t>
                      </a:r>
                      <a:r>
                        <a:rPr lang="en-US" sz="2400" dirty="0" err="1" smtClean="0">
                          <a:latin typeface="Kruti Dev 010" pitchFamily="2" charset="0"/>
                        </a:rPr>
                        <a:t>jkt</a:t>
                      </a:r>
                      <a:r>
                        <a:rPr lang="en-US" sz="2400" dirty="0" smtClean="0">
                          <a:latin typeface="Kruti Dev 010" pitchFamily="2" charset="0"/>
                        </a:rPr>
                        <a:t>/</a:t>
                      </a:r>
                      <a:r>
                        <a:rPr lang="en-US" sz="2400" dirty="0" err="1" smtClean="0">
                          <a:latin typeface="Kruti Dev 010" pitchFamily="2" charset="0"/>
                        </a:rPr>
                        <a:t>kkuh</a:t>
                      </a:r>
                      <a:r>
                        <a:rPr lang="en-US" sz="2400" dirty="0" smtClean="0">
                          <a:latin typeface="Kruti Dev 010" pitchFamily="2" charset="0"/>
                        </a:rPr>
                        <a:t> </a:t>
                      </a:r>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uke</a:t>
                      </a:r>
                      <a:r>
                        <a:rPr lang="en-US" sz="2400" dirty="0" smtClean="0">
                          <a:latin typeface="Kruti Dev 010" pitchFamily="2" charset="0"/>
                        </a:rPr>
                        <a:t> </a:t>
                      </a:r>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gS</a:t>
                      </a:r>
                      <a:r>
                        <a:rPr lang="en-US" sz="2400" dirty="0" smtClean="0">
                          <a:latin typeface="Kruti Dev 010" pitchFamily="2" charset="0"/>
                        </a:rPr>
                        <a:t> \</a:t>
                      </a:r>
                      <a:endParaRPr lang="en-US" sz="2400" dirty="0">
                        <a:latin typeface="Kruti Dev 010" pitchFamily="2" charset="0"/>
                      </a:endParaRPr>
                    </a:p>
                  </a:txBody>
                  <a:tcPr/>
                </a:tc>
                <a:tc>
                  <a:txBody>
                    <a:bodyPr/>
                    <a:lstStyle/>
                    <a:p>
                      <a:r>
                        <a:rPr lang="en-US" sz="2000" b="0" dirty="0" smtClean="0">
                          <a:latin typeface="+mj-lt"/>
                        </a:rPr>
                        <a:t>What is the name of the</a:t>
                      </a:r>
                      <a:r>
                        <a:rPr lang="en-US" sz="2000" b="0" baseline="0" dirty="0" smtClean="0">
                          <a:latin typeface="+mj-lt"/>
                        </a:rPr>
                        <a:t> </a:t>
                      </a:r>
                      <a:r>
                        <a:rPr lang="en-US" sz="2000" b="0" dirty="0" smtClean="0">
                          <a:latin typeface="+mj-lt"/>
                        </a:rPr>
                        <a:t>capital</a:t>
                      </a:r>
                      <a:r>
                        <a:rPr lang="en-US" sz="2000" b="0" baseline="0" dirty="0" smtClean="0">
                          <a:latin typeface="+mj-lt"/>
                        </a:rPr>
                        <a:t> of our country. </a:t>
                      </a:r>
                      <a:endParaRPr lang="en-US" sz="2000" b="0" dirty="0">
                        <a:latin typeface="+mj-lt"/>
                      </a:endParaRPr>
                    </a:p>
                  </a:txBody>
                  <a:tcPr/>
                </a:tc>
                <a:tc>
                  <a:txBody>
                    <a:bodyPr/>
                    <a:lstStyle/>
                    <a:p>
                      <a:r>
                        <a:rPr lang="en-US" sz="2000" dirty="0" err="1" smtClean="0">
                          <a:latin typeface="Calibri" pitchFamily="34" charset="0"/>
                          <a:cs typeface="Calibri" pitchFamily="34" charset="0"/>
                        </a:rPr>
                        <a:t>Hamare</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desh</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ki</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rajdhani</a:t>
                      </a:r>
                      <a:r>
                        <a:rPr lang="en-US" sz="2000" baseline="0" dirty="0" smtClean="0">
                          <a:latin typeface="Calibri" pitchFamily="34" charset="0"/>
                          <a:cs typeface="Calibri" pitchFamily="34" charset="0"/>
                        </a:rPr>
                        <a:t> ka </a:t>
                      </a:r>
                      <a:r>
                        <a:rPr lang="en-US" sz="2000" baseline="0" dirty="0" err="1" smtClean="0">
                          <a:latin typeface="Calibri" pitchFamily="34" charset="0"/>
                          <a:cs typeface="Calibri" pitchFamily="34" charset="0"/>
                        </a:rPr>
                        <a:t>naam</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kya</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hai</a:t>
                      </a:r>
                      <a:r>
                        <a:rPr lang="en-US" sz="2000" baseline="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1"/>
                  </a:ext>
                </a:extLst>
              </a:tr>
              <a:tr h="1295495">
                <a:tc>
                  <a:txBody>
                    <a:bodyPr/>
                    <a:lstStyle/>
                    <a:p>
                      <a:r>
                        <a:rPr lang="en-IN" sz="2800" dirty="0" smtClean="0">
                          <a:latin typeface="Kruti Dev 010" pitchFamily="2" charset="0"/>
                        </a:rPr>
                        <a:t>92</a:t>
                      </a:r>
                      <a:endParaRPr lang="en-US" sz="2800" dirty="0">
                        <a:latin typeface="Kruti Dev 010" pitchFamily="2" charset="0"/>
                      </a:endParaRPr>
                    </a:p>
                  </a:txBody>
                  <a:tcPr/>
                </a:tc>
                <a:tc>
                  <a:txBody>
                    <a:bodyPr/>
                    <a:lstStyle/>
                    <a:p>
                      <a:r>
                        <a:rPr lang="en-US" sz="2400" dirty="0" err="1" smtClean="0">
                          <a:latin typeface="Kruti Dev 010" pitchFamily="2" charset="0"/>
                        </a:rPr>
                        <a:t>ns'k</a:t>
                      </a:r>
                      <a:r>
                        <a:rPr lang="en-US" sz="2400" dirty="0" smtClean="0">
                          <a:latin typeface="Kruti Dev 010" pitchFamily="2" charset="0"/>
                        </a:rPr>
                        <a:t> </a:t>
                      </a:r>
                      <a:r>
                        <a:rPr lang="en-US" sz="2400" dirty="0" err="1" smtClean="0">
                          <a:latin typeface="Kruti Dev 010" pitchFamily="2" charset="0"/>
                        </a:rPr>
                        <a:t>ds</a:t>
                      </a:r>
                      <a:r>
                        <a:rPr lang="en-US" sz="2400" dirty="0" smtClean="0">
                          <a:latin typeface="Kruti Dev 010" pitchFamily="2" charset="0"/>
                        </a:rPr>
                        <a:t> ç/</a:t>
                      </a:r>
                      <a:r>
                        <a:rPr lang="en-US" sz="2400" dirty="0" err="1" smtClean="0">
                          <a:latin typeface="Kruti Dev 010" pitchFamily="2" charset="0"/>
                        </a:rPr>
                        <a:t>kkuea</a:t>
                      </a:r>
                      <a:r>
                        <a:rPr lang="en-US" sz="2400" dirty="0" smtClean="0">
                          <a:latin typeface="Kruti Dev 010" pitchFamily="2" charset="0"/>
                        </a:rPr>
                        <a:t>=h </a:t>
                      </a:r>
                      <a:r>
                        <a:rPr lang="hi-IN" sz="1800" dirty="0" smtClean="0">
                          <a:latin typeface="Kruti Dev 010" pitchFamily="2" charset="0"/>
                        </a:rPr>
                        <a:t>माननीय नरेन्द्र दामोदरदास मोदी</a:t>
                      </a:r>
                      <a:r>
                        <a:rPr lang="hi-IN" sz="2000" dirty="0" smtClean="0">
                          <a:latin typeface="Kruti Dev 010" pitchFamily="2" charset="0"/>
                        </a:rPr>
                        <a:t> </a:t>
                      </a:r>
                      <a:r>
                        <a:rPr lang="en-US" sz="2000" baseline="0" dirty="0" smtClean="0">
                          <a:latin typeface="Kruti Dev 010" pitchFamily="2" charset="0"/>
                        </a:rPr>
                        <a:t> </a:t>
                      </a:r>
                      <a:r>
                        <a:rPr lang="en-US" sz="2400" baseline="0" dirty="0" err="1" smtClean="0">
                          <a:latin typeface="Kruti Dev 010" pitchFamily="2" charset="0"/>
                        </a:rPr>
                        <a:t>gSA</a:t>
                      </a:r>
                      <a:endParaRPr lang="en-US" sz="2400" dirty="0">
                        <a:latin typeface="Kruti Dev 010" pitchFamily="2" charset="0"/>
                      </a:endParaRPr>
                    </a:p>
                  </a:txBody>
                  <a:tcPr/>
                </a:tc>
                <a:tc>
                  <a:txBody>
                    <a:bodyPr/>
                    <a:lstStyle/>
                    <a:p>
                      <a:r>
                        <a:rPr lang="en-US" sz="2000" b="0" dirty="0" smtClean="0">
                          <a:latin typeface="+mj-lt"/>
                        </a:rPr>
                        <a:t>Honorable </a:t>
                      </a:r>
                      <a:r>
                        <a:rPr lang="en-US" sz="2000" b="0" dirty="0" err="1" smtClean="0">
                          <a:latin typeface="+mj-lt"/>
                        </a:rPr>
                        <a:t>Narendra</a:t>
                      </a:r>
                      <a:r>
                        <a:rPr lang="en-US" sz="2000" b="0" dirty="0" smtClean="0">
                          <a:latin typeface="+mj-lt"/>
                        </a:rPr>
                        <a:t> </a:t>
                      </a:r>
                      <a:r>
                        <a:rPr lang="en-US" sz="2000" b="0" dirty="0" err="1" smtClean="0">
                          <a:latin typeface="+mj-lt"/>
                        </a:rPr>
                        <a:t>Damodar</a:t>
                      </a:r>
                      <a:r>
                        <a:rPr lang="en-US" sz="2000" b="0" dirty="0" smtClean="0">
                          <a:latin typeface="+mj-lt"/>
                        </a:rPr>
                        <a:t> Das </a:t>
                      </a:r>
                      <a:r>
                        <a:rPr lang="en-US" sz="2000" b="0" dirty="0" err="1" smtClean="0">
                          <a:latin typeface="+mj-lt"/>
                        </a:rPr>
                        <a:t>Modi</a:t>
                      </a:r>
                      <a:r>
                        <a:rPr lang="en-US" sz="2000" b="0" baseline="0" dirty="0" smtClean="0">
                          <a:latin typeface="+mj-lt"/>
                        </a:rPr>
                        <a:t> is the </a:t>
                      </a:r>
                      <a:r>
                        <a:rPr kumimoji="0" lang="en-US" sz="2000" b="0" kern="1200" dirty="0" smtClean="0">
                          <a:solidFill>
                            <a:schemeClr val="dk1"/>
                          </a:solidFill>
                          <a:latin typeface="+mn-lt"/>
                          <a:ea typeface="+mn-ea"/>
                          <a:cs typeface="+mn-cs"/>
                        </a:rPr>
                        <a:t>Prime Minister of our country.</a:t>
                      </a:r>
                      <a:r>
                        <a:rPr kumimoji="0" lang="en-US" sz="2000" b="0" kern="1200" baseline="0" dirty="0" smtClean="0">
                          <a:solidFill>
                            <a:schemeClr val="dk1"/>
                          </a:solidFill>
                          <a:latin typeface="+mn-lt"/>
                          <a:ea typeface="+mn-ea"/>
                          <a:cs typeface="+mn-cs"/>
                        </a:rPr>
                        <a:t> </a:t>
                      </a:r>
                      <a:endParaRPr lang="en-US" sz="2000" b="0" dirty="0">
                        <a:latin typeface="+mj-lt"/>
                      </a:endParaRPr>
                    </a:p>
                  </a:txBody>
                  <a:tcPr/>
                </a:tc>
                <a:tc>
                  <a:txBody>
                    <a:bodyPr/>
                    <a:lstStyle/>
                    <a:p>
                      <a:r>
                        <a:rPr lang="en-US" sz="2000" dirty="0" err="1" smtClean="0">
                          <a:latin typeface="Calibri" pitchFamily="34" charset="0"/>
                          <a:cs typeface="Calibri" pitchFamily="34" charset="0"/>
                        </a:rPr>
                        <a:t>Desh</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ke</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pradhanmantri</a:t>
                      </a:r>
                      <a:r>
                        <a:rPr lang="en-US" sz="2000" dirty="0" smtClean="0">
                          <a:latin typeface="Calibri" pitchFamily="34" charset="0"/>
                          <a:cs typeface="Calibri" pitchFamily="34" charset="0"/>
                        </a:rPr>
                        <a:t> </a:t>
                      </a:r>
                      <a:r>
                        <a:rPr lang="en-US" sz="2000" dirty="0" err="1" smtClean="0">
                          <a:latin typeface="Calibri" pitchFamily="34" charset="0"/>
                          <a:cs typeface="Calibri" pitchFamily="34" charset="0"/>
                        </a:rPr>
                        <a:t>manniya</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Narendra</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Damodar</a:t>
                      </a:r>
                      <a:r>
                        <a:rPr lang="en-US" sz="2000" baseline="0" dirty="0" smtClean="0">
                          <a:latin typeface="Calibri" pitchFamily="34" charset="0"/>
                          <a:cs typeface="Calibri" pitchFamily="34" charset="0"/>
                        </a:rPr>
                        <a:t> Das </a:t>
                      </a:r>
                      <a:r>
                        <a:rPr lang="en-US" sz="2000" baseline="0" dirty="0" err="1" smtClean="0">
                          <a:latin typeface="Calibri" pitchFamily="34" charset="0"/>
                          <a:cs typeface="Calibri" pitchFamily="34" charset="0"/>
                        </a:rPr>
                        <a:t>Modi</a:t>
                      </a:r>
                      <a:r>
                        <a:rPr lang="en-US" sz="2000" baseline="0" dirty="0" smtClean="0">
                          <a:latin typeface="Calibri" pitchFamily="34" charset="0"/>
                          <a:cs typeface="Calibri" pitchFamily="34" charset="0"/>
                        </a:rPr>
                        <a:t> </a:t>
                      </a:r>
                      <a:r>
                        <a:rPr lang="en-US" sz="2000" baseline="0" dirty="0" err="1" smtClean="0">
                          <a:latin typeface="Calibri" pitchFamily="34" charset="0"/>
                          <a:cs typeface="Calibri" pitchFamily="34" charset="0"/>
                        </a:rPr>
                        <a:t>hai</a:t>
                      </a:r>
                      <a:r>
                        <a:rPr lang="en-US" sz="2000" baseline="0" dirty="0" smtClean="0">
                          <a:latin typeface="Calibri" pitchFamily="34" charset="0"/>
                          <a:cs typeface="Calibri" pitchFamily="34" charset="0"/>
                        </a:rPr>
                        <a:t>.</a:t>
                      </a:r>
                      <a:endParaRPr lang="en-US" sz="2000" dirty="0">
                        <a:latin typeface="Calibri" pitchFamily="34" charset="0"/>
                        <a:cs typeface="Calibri" pitchFamily="34" charset="0"/>
                      </a:endParaRPr>
                    </a:p>
                  </a:txBody>
                  <a:tcPr/>
                </a:tc>
                <a:extLst>
                  <a:ext uri="{0D108BD9-81ED-4DB2-BD59-A6C34878D82A}">
                    <a16:rowId xmlns:a16="http://schemas.microsoft.com/office/drawing/2014/main" val="10002"/>
                  </a:ext>
                </a:extLst>
              </a:tr>
              <a:tr h="692939">
                <a:tc>
                  <a:txBody>
                    <a:bodyPr/>
                    <a:lstStyle/>
                    <a:p>
                      <a:r>
                        <a:rPr lang="en-IN" sz="2800" dirty="0" smtClean="0">
                          <a:latin typeface="Kruti Dev 010" pitchFamily="2" charset="0"/>
                        </a:rPr>
                        <a:t>93</a:t>
                      </a:r>
                      <a:endParaRPr lang="en-US" sz="2800" dirty="0">
                        <a:latin typeface="Kruti Dev 010" pitchFamily="2" charset="0"/>
                      </a:endParaRPr>
                    </a:p>
                  </a:txBody>
                  <a:tcPr/>
                </a:tc>
                <a:tc>
                  <a:txBody>
                    <a:bodyPr/>
                    <a:lstStyle/>
                    <a:p>
                      <a:r>
                        <a:rPr lang="en-US" sz="2400" dirty="0" err="1" smtClean="0">
                          <a:latin typeface="Kruti Dev 010" pitchFamily="2" charset="0"/>
                        </a:rPr>
                        <a:t>ns'k</a:t>
                      </a:r>
                      <a:r>
                        <a:rPr lang="en-US" sz="2400" dirty="0" smtClean="0">
                          <a:latin typeface="Kruti Dev 010" pitchFamily="2" charset="0"/>
                        </a:rPr>
                        <a:t> </a:t>
                      </a:r>
                      <a:r>
                        <a:rPr lang="en-US" sz="2400" dirty="0" err="1" smtClean="0">
                          <a:latin typeface="Kruti Dev 010" pitchFamily="2" charset="0"/>
                        </a:rPr>
                        <a:t>esa</a:t>
                      </a:r>
                      <a:r>
                        <a:rPr lang="en-US" sz="2400" dirty="0" smtClean="0">
                          <a:latin typeface="Kruti Dev 010" pitchFamily="2" charset="0"/>
                        </a:rPr>
                        <a:t> </a:t>
                      </a:r>
                      <a:r>
                        <a:rPr lang="en-US" sz="2400" dirty="0" err="1" smtClean="0">
                          <a:latin typeface="Kruti Dev 010" pitchFamily="2" charset="0"/>
                        </a:rPr>
                        <a:t>dqy</a:t>
                      </a:r>
                      <a:r>
                        <a:rPr lang="en-US" sz="2400" dirty="0" smtClean="0">
                          <a:latin typeface="Kruti Dev 010" pitchFamily="2" charset="0"/>
                        </a:rPr>
                        <a:t> 36 </a:t>
                      </a:r>
                      <a:r>
                        <a:rPr lang="en-US" sz="2400" dirty="0" err="1" smtClean="0">
                          <a:latin typeface="Kruti Dev 010" pitchFamily="2" charset="0"/>
                        </a:rPr>
                        <a:t>jkT</a:t>
                      </a:r>
                      <a:r>
                        <a:rPr lang="en-US" sz="2400" dirty="0" smtClean="0">
                          <a:latin typeface="Kruti Dev 010" pitchFamily="2" charset="0"/>
                        </a:rPr>
                        <a:t>;</a:t>
                      </a:r>
                      <a:r>
                        <a:rPr lang="hi-IN" sz="2400" dirty="0" smtClean="0">
                          <a:latin typeface="Kruti Dev 010" pitchFamily="2" charset="0"/>
                        </a:rPr>
                        <a:t>/</a:t>
                      </a:r>
                      <a:r>
                        <a:rPr lang="hi-IN" sz="2400" baseline="0" dirty="0" smtClean="0">
                          <a:latin typeface="Kruti Dev 010" pitchFamily="2" charset="0"/>
                        </a:rPr>
                        <a:t> </a:t>
                      </a:r>
                      <a:r>
                        <a:rPr lang="hi-IN" sz="1800" baseline="0" dirty="0" smtClean="0">
                          <a:latin typeface="Kruti Dev 010" pitchFamily="2" charset="0"/>
                        </a:rPr>
                        <a:t>केन्द्र शासित प्रदेश </a:t>
                      </a:r>
                      <a:r>
                        <a:rPr lang="en-US" sz="2400" dirty="0" err="1" smtClean="0">
                          <a:latin typeface="Kruti Dev 010" pitchFamily="2" charset="0"/>
                        </a:rPr>
                        <a:t>gSA</a:t>
                      </a:r>
                      <a:endParaRPr lang="en-US" sz="2400" dirty="0">
                        <a:latin typeface="Kruti Dev 010" pitchFamily="2" charset="0"/>
                      </a:endParaRPr>
                    </a:p>
                  </a:txBody>
                  <a:tcPr/>
                </a:tc>
                <a:tc>
                  <a:txBody>
                    <a:bodyPr/>
                    <a:lstStyle/>
                    <a:p>
                      <a:r>
                        <a:rPr lang="en-US" sz="2000" b="0" dirty="0" smtClean="0">
                          <a:latin typeface="+mj-lt"/>
                        </a:rPr>
                        <a:t>Total 36 states / Union territories are  in the country.</a:t>
                      </a:r>
                      <a:endParaRPr lang="en-US" sz="2000" b="0" dirty="0">
                        <a:latin typeface="+mj-lt"/>
                      </a:endParaRPr>
                    </a:p>
                  </a:txBody>
                  <a:tcPr/>
                </a:tc>
                <a:tc>
                  <a:txBody>
                    <a:bodyPr/>
                    <a:lstStyle/>
                    <a:p>
                      <a:r>
                        <a:rPr lang="en-US" sz="2000" dirty="0" err="1" smtClean="0"/>
                        <a:t>Desh</a:t>
                      </a:r>
                      <a:r>
                        <a:rPr lang="en-US" sz="2000" dirty="0" smtClean="0"/>
                        <a:t> me </a:t>
                      </a:r>
                      <a:r>
                        <a:rPr lang="en-US" sz="2000" dirty="0" err="1" smtClean="0"/>
                        <a:t>kul</a:t>
                      </a:r>
                      <a:r>
                        <a:rPr lang="en-US" sz="2000" dirty="0" smtClean="0"/>
                        <a:t> 36 </a:t>
                      </a:r>
                      <a:r>
                        <a:rPr lang="en-US" sz="2000" dirty="0" err="1" smtClean="0"/>
                        <a:t>rajya</a:t>
                      </a:r>
                      <a:r>
                        <a:rPr lang="en-US" sz="2000" dirty="0" smtClean="0"/>
                        <a:t>/ </a:t>
                      </a:r>
                      <a:r>
                        <a:rPr lang="en-US" sz="2000" dirty="0" err="1" smtClean="0"/>
                        <a:t>kebdra</a:t>
                      </a:r>
                      <a:r>
                        <a:rPr lang="en-US" sz="2000" dirty="0" smtClean="0"/>
                        <a:t> </a:t>
                      </a:r>
                      <a:r>
                        <a:rPr lang="en-US" sz="2000" dirty="0" err="1" smtClean="0"/>
                        <a:t>shasit</a:t>
                      </a:r>
                      <a:r>
                        <a:rPr lang="en-US" sz="2000" dirty="0" smtClean="0"/>
                        <a:t> </a:t>
                      </a:r>
                      <a:r>
                        <a:rPr lang="en-US" sz="2000" dirty="0" err="1" smtClean="0"/>
                        <a:t>pradesh</a:t>
                      </a:r>
                      <a:r>
                        <a:rPr lang="en-US" sz="2000" dirty="0" smtClean="0"/>
                        <a:t> </a:t>
                      </a:r>
                      <a:r>
                        <a:rPr lang="en-US" sz="2000" dirty="0" err="1" smtClean="0"/>
                        <a:t>hai</a:t>
                      </a:r>
                      <a:endParaRPr lang="en-US" sz="2000" dirty="0"/>
                    </a:p>
                  </a:txBody>
                  <a:tcPr/>
                </a:tc>
                <a:extLst>
                  <a:ext uri="{0D108BD9-81ED-4DB2-BD59-A6C34878D82A}">
                    <a16:rowId xmlns:a16="http://schemas.microsoft.com/office/drawing/2014/main" val="10003"/>
                  </a:ext>
                </a:extLst>
              </a:tr>
              <a:tr h="997045">
                <a:tc>
                  <a:txBody>
                    <a:bodyPr/>
                    <a:lstStyle/>
                    <a:p>
                      <a:r>
                        <a:rPr lang="en-IN" sz="2800" dirty="0" smtClean="0">
                          <a:latin typeface="Kruti Dev 010" pitchFamily="2" charset="0"/>
                        </a:rPr>
                        <a:t>94</a:t>
                      </a:r>
                      <a:endParaRPr lang="en-US" sz="2800" dirty="0">
                        <a:latin typeface="Kruti Dev 010" pitchFamily="2" charset="0"/>
                      </a:endParaRPr>
                    </a:p>
                  </a:txBody>
                  <a:tcPr/>
                </a:tc>
                <a:tc>
                  <a:txBody>
                    <a:bodyPr/>
                    <a:lstStyle/>
                    <a:p>
                      <a:r>
                        <a:rPr lang="en-US" sz="2400" dirty="0" err="1" smtClean="0">
                          <a:latin typeface="Kruti Dev 010" pitchFamily="2" charset="0"/>
                        </a:rPr>
                        <a:t>ns'k</a:t>
                      </a:r>
                      <a:r>
                        <a:rPr lang="en-US" sz="2400" dirty="0" smtClean="0">
                          <a:latin typeface="Kruti Dev 010" pitchFamily="2" charset="0"/>
                        </a:rPr>
                        <a:t> dh </a:t>
                      </a:r>
                      <a:r>
                        <a:rPr lang="en-US" sz="2400" dirty="0" err="1" smtClean="0">
                          <a:latin typeface="Kruti Dev 010" pitchFamily="2" charset="0"/>
                        </a:rPr>
                        <a:t>ikap</a:t>
                      </a:r>
                      <a:r>
                        <a:rPr lang="en-US" sz="2400" dirty="0" smtClean="0">
                          <a:latin typeface="Kruti Dev 010" pitchFamily="2" charset="0"/>
                        </a:rPr>
                        <a:t> </a:t>
                      </a:r>
                      <a:r>
                        <a:rPr lang="en-US" sz="2400" dirty="0" err="1" smtClean="0">
                          <a:latin typeface="Kruti Dev 010" pitchFamily="2" charset="0"/>
                        </a:rPr>
                        <a:t>lcls</a:t>
                      </a:r>
                      <a:r>
                        <a:rPr lang="en-US" sz="2400" dirty="0" smtClean="0">
                          <a:latin typeface="Kruti Dev 010" pitchFamily="2" charset="0"/>
                        </a:rPr>
                        <a:t> </a:t>
                      </a:r>
                      <a:r>
                        <a:rPr lang="hi-IN" sz="1800" dirty="0" smtClean="0">
                          <a:latin typeface="Kruti Dev 010" pitchFamily="2" charset="0"/>
                        </a:rPr>
                        <a:t>बड़ी</a:t>
                      </a:r>
                      <a:r>
                        <a:rPr lang="en-US" sz="2400" dirty="0" smtClean="0">
                          <a:latin typeface="Kruti Dev 010" pitchFamily="2" charset="0"/>
                        </a:rPr>
                        <a:t> </a:t>
                      </a:r>
                      <a:r>
                        <a:rPr lang="en-US" sz="2400" dirty="0" err="1" smtClean="0">
                          <a:latin typeface="Kruti Dev 010" pitchFamily="2" charset="0"/>
                        </a:rPr>
                        <a:t>ioZr</a:t>
                      </a:r>
                      <a:r>
                        <a:rPr lang="en-US" sz="2400" dirty="0" smtClean="0">
                          <a:latin typeface="Kruti Dev 010" pitchFamily="2" charset="0"/>
                        </a:rPr>
                        <a:t> </a:t>
                      </a:r>
                      <a:r>
                        <a:rPr lang="en-US" sz="2400" dirty="0" err="1" smtClean="0">
                          <a:latin typeface="Kruti Dev 010" pitchFamily="2" charset="0"/>
                        </a:rPr>
                        <a:t>J`a</a:t>
                      </a:r>
                      <a:r>
                        <a:rPr lang="en-US" sz="2400" dirty="0" smtClean="0">
                          <a:latin typeface="Kruti Dev 010" pitchFamily="2" charset="0"/>
                        </a:rPr>
                        <a:t>[</a:t>
                      </a:r>
                      <a:r>
                        <a:rPr lang="en-US" sz="2400" dirty="0" err="1" smtClean="0">
                          <a:latin typeface="Kruti Dev 010" pitchFamily="2" charset="0"/>
                        </a:rPr>
                        <a:t>kyk</a:t>
                      </a:r>
                      <a:r>
                        <a:rPr lang="en-US" sz="2400" baseline="0" dirty="0" smtClean="0">
                          <a:latin typeface="Kruti Dev 010" pitchFamily="2" charset="0"/>
                        </a:rPr>
                        <a:t> </a:t>
                      </a:r>
                      <a:r>
                        <a:rPr lang="en-US" sz="2400" baseline="0" dirty="0" err="1" smtClean="0">
                          <a:latin typeface="Kruti Dev 010" pitchFamily="2" charset="0"/>
                        </a:rPr>
                        <a:t>crkb;saA</a:t>
                      </a:r>
                      <a:endParaRPr lang="en-US" sz="2400" dirty="0">
                        <a:latin typeface="Kruti Dev 010" pitchFamily="2" charset="0"/>
                      </a:endParaRPr>
                    </a:p>
                  </a:txBody>
                  <a:tcPr/>
                </a:tc>
                <a:tc>
                  <a:txBody>
                    <a:bodyPr/>
                    <a:lstStyle/>
                    <a:p>
                      <a:r>
                        <a:rPr lang="en-US" sz="2000" b="0" dirty="0" smtClean="0">
                          <a:latin typeface="+mj-lt"/>
                        </a:rPr>
                        <a:t>Tell 05 biggest mountain ranges of the country.</a:t>
                      </a:r>
                      <a:endParaRPr lang="en-US" sz="2000" b="0" dirty="0">
                        <a:latin typeface="+mj-lt"/>
                      </a:endParaRPr>
                    </a:p>
                  </a:txBody>
                  <a:tcPr/>
                </a:tc>
                <a:tc>
                  <a:txBody>
                    <a:bodyPr/>
                    <a:lstStyle/>
                    <a:p>
                      <a:r>
                        <a:rPr lang="en-US" sz="2000" dirty="0" err="1" smtClean="0"/>
                        <a:t>Desh</a:t>
                      </a:r>
                      <a:r>
                        <a:rPr lang="en-US" sz="2000" dirty="0" smtClean="0"/>
                        <a:t> </a:t>
                      </a:r>
                      <a:r>
                        <a:rPr lang="en-US" sz="2000" dirty="0" err="1" smtClean="0"/>
                        <a:t>ki</a:t>
                      </a:r>
                      <a:r>
                        <a:rPr lang="en-US" sz="2000" baseline="0" dirty="0" smtClean="0"/>
                        <a:t> </a:t>
                      </a:r>
                      <a:r>
                        <a:rPr lang="en-US" sz="2000" baseline="0" dirty="0" err="1" smtClean="0"/>
                        <a:t>panch</a:t>
                      </a:r>
                      <a:r>
                        <a:rPr lang="en-US" sz="2000" baseline="0" dirty="0" smtClean="0"/>
                        <a:t> </a:t>
                      </a:r>
                      <a:r>
                        <a:rPr lang="en-US" sz="2000" baseline="0" dirty="0" err="1" smtClean="0"/>
                        <a:t>sabse</a:t>
                      </a:r>
                      <a:r>
                        <a:rPr lang="en-US" sz="2000" baseline="0" dirty="0" smtClean="0"/>
                        <a:t> </a:t>
                      </a:r>
                      <a:r>
                        <a:rPr lang="en-US" sz="2000" baseline="0" dirty="0" err="1" smtClean="0"/>
                        <a:t>badi</a:t>
                      </a:r>
                      <a:r>
                        <a:rPr lang="en-US" sz="2000" baseline="0" dirty="0" smtClean="0"/>
                        <a:t> </a:t>
                      </a:r>
                      <a:r>
                        <a:rPr lang="en-US" sz="2000" baseline="0" dirty="0" err="1" smtClean="0"/>
                        <a:t>parwat</a:t>
                      </a:r>
                      <a:r>
                        <a:rPr lang="en-US" sz="2000" baseline="0" dirty="0" smtClean="0"/>
                        <a:t> </a:t>
                      </a:r>
                      <a:r>
                        <a:rPr lang="en-US" sz="2000" baseline="0" dirty="0" err="1" smtClean="0"/>
                        <a:t>shrankhala</a:t>
                      </a:r>
                      <a:r>
                        <a:rPr lang="en-US" sz="2000" baseline="0" dirty="0" smtClean="0"/>
                        <a:t> </a:t>
                      </a:r>
                      <a:r>
                        <a:rPr lang="en-US" sz="2000" baseline="0" dirty="0" err="1" smtClean="0"/>
                        <a:t>bataiye</a:t>
                      </a:r>
                      <a:r>
                        <a:rPr lang="en-US" sz="2000" baseline="0" dirty="0" smtClean="0"/>
                        <a:t>.</a:t>
                      </a:r>
                      <a:endParaRPr lang="en-US" sz="2000" dirty="0"/>
                    </a:p>
                  </a:txBody>
                  <a:tcPr/>
                </a:tc>
                <a:extLst>
                  <a:ext uri="{0D108BD9-81ED-4DB2-BD59-A6C34878D82A}">
                    <a16:rowId xmlns:a16="http://schemas.microsoft.com/office/drawing/2014/main" val="10004"/>
                  </a:ext>
                </a:extLst>
              </a:tr>
              <a:tr h="1536518">
                <a:tc>
                  <a:txBody>
                    <a:bodyPr/>
                    <a:lstStyle/>
                    <a:p>
                      <a:r>
                        <a:rPr lang="en-IN" sz="2800" dirty="0" smtClean="0">
                          <a:latin typeface="Kruti Dev 010" pitchFamily="2" charset="0"/>
                        </a:rPr>
                        <a:t>95</a:t>
                      </a:r>
                      <a:endParaRPr lang="en-US" sz="2800" dirty="0">
                        <a:latin typeface="Kruti Dev 010" pitchFamily="2"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err="1" smtClean="0">
                          <a:latin typeface="Kruti Dev 010" pitchFamily="2" charset="0"/>
                        </a:rPr>
                        <a:t>egkRek</a:t>
                      </a:r>
                      <a:r>
                        <a:rPr lang="en-US" sz="2400" dirty="0" smtClean="0">
                          <a:latin typeface="Kruti Dev 010" pitchFamily="2" charset="0"/>
                        </a:rPr>
                        <a:t> </a:t>
                      </a:r>
                      <a:r>
                        <a:rPr lang="en-US" sz="2400" dirty="0" err="1" smtClean="0">
                          <a:latin typeface="Kruti Dev 010" pitchFamily="2" charset="0"/>
                        </a:rPr>
                        <a:t>xka</a:t>
                      </a:r>
                      <a:r>
                        <a:rPr lang="en-US" sz="2400" dirty="0" smtClean="0">
                          <a:latin typeface="Kruti Dev 010" pitchFamily="2" charset="0"/>
                        </a:rPr>
                        <a:t>/</a:t>
                      </a:r>
                      <a:r>
                        <a:rPr lang="en-US" sz="2400" dirty="0" err="1" smtClean="0">
                          <a:latin typeface="Kruti Dev 010" pitchFamily="2" charset="0"/>
                        </a:rPr>
                        <a:t>kh</a:t>
                      </a:r>
                      <a:r>
                        <a:rPr lang="en-US" sz="2400" dirty="0" smtClean="0">
                          <a:latin typeface="Kruti Dev 010" pitchFamily="2" charset="0"/>
                        </a:rPr>
                        <a:t> </a:t>
                      </a:r>
                      <a:r>
                        <a:rPr lang="en-US" sz="2400" dirty="0" err="1" smtClean="0">
                          <a:latin typeface="Kruti Dev 010" pitchFamily="2" charset="0"/>
                        </a:rPr>
                        <a:t>dk</a:t>
                      </a:r>
                      <a:r>
                        <a:rPr lang="en-US" sz="2400" dirty="0" smtClean="0">
                          <a:latin typeface="Kruti Dev 010" pitchFamily="2" charset="0"/>
                        </a:rPr>
                        <a:t> </a:t>
                      </a:r>
                      <a:r>
                        <a:rPr lang="en-US" sz="2400" dirty="0" err="1" smtClean="0">
                          <a:latin typeface="Kruti Dev 010" pitchFamily="2" charset="0"/>
                        </a:rPr>
                        <a:t>tUe</a:t>
                      </a:r>
                      <a:r>
                        <a:rPr lang="en-US" sz="2400" dirty="0" smtClean="0">
                          <a:latin typeface="Kruti Dev 010" pitchFamily="2" charset="0"/>
                        </a:rPr>
                        <a:t> </a:t>
                      </a:r>
                      <a:r>
                        <a:rPr lang="en-US" sz="2400" dirty="0" err="1" smtClean="0">
                          <a:latin typeface="Kruti Dev 010" pitchFamily="2" charset="0"/>
                        </a:rPr>
                        <a:t>iksjcanj</a:t>
                      </a:r>
                      <a:r>
                        <a:rPr lang="en-US" sz="2400" dirty="0" smtClean="0">
                          <a:latin typeface="Kokila" pitchFamily="34" charset="0"/>
                          <a:cs typeface="Kokila" pitchFamily="34" charset="0"/>
                        </a:rPr>
                        <a:t>,</a:t>
                      </a:r>
                      <a:r>
                        <a:rPr lang="en-US" sz="2400" baseline="0" dirty="0" smtClean="0">
                          <a:latin typeface="Kokila" pitchFamily="34" charset="0"/>
                          <a:cs typeface="Kokila" pitchFamily="34" charset="0"/>
                        </a:rPr>
                        <a:t> </a:t>
                      </a:r>
                      <a:r>
                        <a:rPr lang="en-US" sz="2400" baseline="0" dirty="0" err="1" smtClean="0">
                          <a:latin typeface="Kruti Dev 010" pitchFamily="2" charset="0"/>
                        </a:rPr>
                        <a:t>xqtjkr</a:t>
                      </a:r>
                      <a:r>
                        <a:rPr lang="en-US" sz="2400" baseline="0" dirty="0" smtClean="0">
                          <a:latin typeface="Kruti Dev 010" pitchFamily="2" charset="0"/>
                        </a:rPr>
                        <a:t> </a:t>
                      </a:r>
                      <a:r>
                        <a:rPr lang="en-US" sz="2400" baseline="0" dirty="0" err="1" smtClean="0">
                          <a:latin typeface="Kruti Dev 010" pitchFamily="2" charset="0"/>
                        </a:rPr>
                        <a:t>esa</a:t>
                      </a:r>
                      <a:r>
                        <a:rPr lang="en-US" sz="2400" baseline="0" dirty="0" smtClean="0">
                          <a:latin typeface="Kruti Dev 010" pitchFamily="2" charset="0"/>
                        </a:rPr>
                        <a:t> </a:t>
                      </a:r>
                      <a:r>
                        <a:rPr lang="en-US" sz="2400" baseline="0" dirty="0" err="1" smtClean="0">
                          <a:latin typeface="Kruti Dev 010" pitchFamily="2" charset="0"/>
                        </a:rPr>
                        <a:t>gqvk</a:t>
                      </a:r>
                      <a:r>
                        <a:rPr lang="en-US" sz="2400" baseline="0" dirty="0" smtClean="0">
                          <a:latin typeface="Kruti Dev 010" pitchFamily="2" charset="0"/>
                        </a:rPr>
                        <a:t> </a:t>
                      </a:r>
                      <a:r>
                        <a:rPr lang="en-US" sz="2400" baseline="0" dirty="0" err="1" smtClean="0">
                          <a:latin typeface="Kruti Dev 010" pitchFamily="2" charset="0"/>
                        </a:rPr>
                        <a:t>FkkA</a:t>
                      </a:r>
                      <a:endParaRPr lang="en-US" sz="2400" dirty="0" smtClean="0">
                        <a:latin typeface="Kruti Dev 010" pitchFamily="2" charset="0"/>
                      </a:endParaRPr>
                    </a:p>
                    <a:p>
                      <a:endParaRPr lang="en-US" sz="2400" dirty="0">
                        <a:latin typeface="Kruti Dev 010" pitchFamily="2" charset="0"/>
                      </a:endParaRPr>
                    </a:p>
                  </a:txBody>
                  <a:tcPr/>
                </a:tc>
                <a:tc>
                  <a:txBody>
                    <a:bodyPr/>
                    <a:lstStyle/>
                    <a:p>
                      <a:r>
                        <a:rPr lang="en-US" sz="2000" b="0" dirty="0" smtClean="0">
                          <a:latin typeface="+mj-lt"/>
                        </a:rPr>
                        <a:t>Mahatma </a:t>
                      </a:r>
                      <a:r>
                        <a:rPr lang="en-US" sz="2000" b="0" dirty="0" err="1" smtClean="0">
                          <a:latin typeface="+mj-lt"/>
                        </a:rPr>
                        <a:t>gandhi</a:t>
                      </a:r>
                      <a:r>
                        <a:rPr lang="en-US" sz="2000" b="0" dirty="0" smtClean="0">
                          <a:latin typeface="+mj-lt"/>
                        </a:rPr>
                        <a:t> was born in </a:t>
                      </a:r>
                      <a:r>
                        <a:rPr lang="en-US" sz="2000" b="0" dirty="0" err="1" smtClean="0">
                          <a:latin typeface="+mj-lt"/>
                        </a:rPr>
                        <a:t>Porbandar</a:t>
                      </a:r>
                      <a:r>
                        <a:rPr lang="en-US" sz="2000" b="0" dirty="0" smtClean="0">
                          <a:latin typeface="+mj-lt"/>
                        </a:rPr>
                        <a:t>, </a:t>
                      </a:r>
                      <a:r>
                        <a:rPr lang="en-US" sz="2000" b="0" dirty="0" err="1" smtClean="0">
                          <a:latin typeface="+mj-lt"/>
                        </a:rPr>
                        <a:t>Gujrat</a:t>
                      </a:r>
                      <a:r>
                        <a:rPr lang="en-US" sz="2000" b="0" dirty="0" smtClean="0">
                          <a:latin typeface="+mj-lt"/>
                        </a:rPr>
                        <a:t>.</a:t>
                      </a:r>
                      <a:endParaRPr lang="en-US" sz="2000" b="0" dirty="0">
                        <a:latin typeface="+mj-lt"/>
                      </a:endParaRPr>
                    </a:p>
                  </a:txBody>
                  <a:tcPr/>
                </a:tc>
                <a:tc>
                  <a:txBody>
                    <a:bodyPr/>
                    <a:lstStyle/>
                    <a:p>
                      <a:r>
                        <a:rPr lang="en-US" sz="2000" dirty="0" smtClean="0"/>
                        <a:t>Mahatma </a:t>
                      </a:r>
                      <a:r>
                        <a:rPr lang="en-US" sz="2000" dirty="0" err="1" smtClean="0"/>
                        <a:t>gandhi</a:t>
                      </a:r>
                      <a:r>
                        <a:rPr lang="en-US" sz="2000" dirty="0" smtClean="0"/>
                        <a:t> ka </a:t>
                      </a:r>
                      <a:r>
                        <a:rPr lang="en-US" sz="2000" dirty="0" err="1" smtClean="0"/>
                        <a:t>janam</a:t>
                      </a:r>
                      <a:r>
                        <a:rPr lang="en-US" sz="2000" dirty="0" smtClean="0"/>
                        <a:t> </a:t>
                      </a:r>
                      <a:r>
                        <a:rPr lang="en-US" sz="2000" dirty="0" err="1" smtClean="0"/>
                        <a:t>porbandar</a:t>
                      </a:r>
                      <a:r>
                        <a:rPr lang="en-US" sz="2000" dirty="0" smtClean="0"/>
                        <a:t> </a:t>
                      </a:r>
                      <a:r>
                        <a:rPr lang="en-US" sz="2000" dirty="0" err="1" smtClean="0"/>
                        <a:t>Gujrat</a:t>
                      </a:r>
                      <a:r>
                        <a:rPr lang="en-US" sz="2000" dirty="0" smtClean="0"/>
                        <a:t> me </a:t>
                      </a:r>
                      <a:r>
                        <a:rPr lang="en-US" sz="2000" dirty="0" err="1" smtClean="0"/>
                        <a:t>huwa</a:t>
                      </a:r>
                      <a:r>
                        <a:rPr lang="en-US" sz="2000" dirty="0" smtClean="0"/>
                        <a:t> </a:t>
                      </a:r>
                      <a:r>
                        <a:rPr lang="en-US" sz="2000" dirty="0" err="1" smtClean="0"/>
                        <a:t>tha</a:t>
                      </a:r>
                      <a:r>
                        <a:rPr lang="en-US" sz="2000" dirty="0" smtClean="0"/>
                        <a:t>.</a:t>
                      </a:r>
                      <a:endParaRPr lang="en-US" sz="2000"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2" y="228600"/>
          <a:ext cx="9144001" cy="6498683"/>
        </p:xfrm>
        <a:graphic>
          <a:graphicData uri="http://schemas.openxmlformats.org/drawingml/2006/table">
            <a:tbl>
              <a:tblPr firstRow="1" bandRow="1">
                <a:tableStyleId>{7DF18680-E054-41AD-8BC1-D1AEF772440D}</a:tableStyleId>
              </a:tblPr>
              <a:tblGrid>
                <a:gridCol w="954157">
                  <a:extLst>
                    <a:ext uri="{9D8B030D-6E8A-4147-A177-3AD203B41FA5}">
                      <a16:colId xmlns:a16="http://schemas.microsoft.com/office/drawing/2014/main" val="20000"/>
                    </a:ext>
                  </a:extLst>
                </a:gridCol>
                <a:gridCol w="2782957">
                  <a:extLst>
                    <a:ext uri="{9D8B030D-6E8A-4147-A177-3AD203B41FA5}">
                      <a16:colId xmlns:a16="http://schemas.microsoft.com/office/drawing/2014/main" val="20001"/>
                    </a:ext>
                  </a:extLst>
                </a:gridCol>
                <a:gridCol w="2953342">
                  <a:extLst>
                    <a:ext uri="{9D8B030D-6E8A-4147-A177-3AD203B41FA5}">
                      <a16:colId xmlns:a16="http://schemas.microsoft.com/office/drawing/2014/main" val="20002"/>
                    </a:ext>
                  </a:extLst>
                </a:gridCol>
                <a:gridCol w="2453545">
                  <a:extLst>
                    <a:ext uri="{9D8B030D-6E8A-4147-A177-3AD203B41FA5}">
                      <a16:colId xmlns:a16="http://schemas.microsoft.com/office/drawing/2014/main" val="20003"/>
                    </a:ext>
                  </a:extLst>
                </a:gridCol>
              </a:tblGrid>
              <a:tr h="786034">
                <a:tc>
                  <a:txBody>
                    <a:bodyPr/>
                    <a:lstStyle/>
                    <a:p>
                      <a:r>
                        <a:rPr lang="hi-IN" sz="2000" dirty="0" smtClean="0"/>
                        <a:t>क्र </a:t>
                      </a:r>
                      <a:endParaRPr lang="en-US" sz="2000" dirty="0">
                        <a:latin typeface="Kruti Dev 010" pitchFamily="2" charset="0"/>
                      </a:endParaRPr>
                    </a:p>
                  </a:txBody>
                  <a:tcPr/>
                </a:tc>
                <a:tc>
                  <a:txBody>
                    <a:bodyPr/>
                    <a:lstStyle/>
                    <a:p>
                      <a:r>
                        <a:rPr lang="en-US" sz="2000" dirty="0" smtClean="0"/>
                        <a:t>In </a:t>
                      </a:r>
                      <a:r>
                        <a:rPr lang="hi-IN" sz="2000" dirty="0" smtClean="0"/>
                        <a:t>Hindi</a:t>
                      </a:r>
                      <a:endParaRPr lang="en-US" sz="2000" dirty="0">
                        <a:latin typeface="Calibri" pitchFamily="34" charset="0"/>
                        <a:cs typeface="Calibri" pitchFamily="34" charset="0"/>
                      </a:endParaRPr>
                    </a:p>
                  </a:txBody>
                  <a:tcPr/>
                </a:tc>
                <a:tc>
                  <a:txBody>
                    <a:bodyPr/>
                    <a:lstStyle/>
                    <a:p>
                      <a:r>
                        <a:rPr lang="en-US" sz="2000" dirty="0" smtClean="0"/>
                        <a:t>In English</a:t>
                      </a:r>
                      <a:r>
                        <a:rPr lang="en-US" sz="2000" baseline="0" dirty="0" smtClean="0"/>
                        <a:t> </a:t>
                      </a:r>
                      <a:r>
                        <a:rPr lang="en-US" sz="2000" dirty="0" smtClean="0"/>
                        <a:t> </a:t>
                      </a:r>
                      <a:endParaRPr lang="en-US" sz="2000" dirty="0">
                        <a:latin typeface="Calibri" pitchFamily="34" charset="0"/>
                        <a:cs typeface="Calibri" pitchFamily="34" charset="0"/>
                      </a:endParaRPr>
                    </a:p>
                  </a:txBody>
                  <a:tcPr/>
                </a:tc>
                <a:tc>
                  <a:txBody>
                    <a:bodyPr/>
                    <a:lstStyle/>
                    <a:p>
                      <a:r>
                        <a:rPr lang="en-US" sz="2000" dirty="0" smtClean="0"/>
                        <a:t>Hindi in Roman </a:t>
                      </a:r>
                      <a:endParaRPr lang="en-US" sz="2000" dirty="0"/>
                    </a:p>
                  </a:txBody>
                  <a:tcPr/>
                </a:tc>
                <a:extLst>
                  <a:ext uri="{0D108BD9-81ED-4DB2-BD59-A6C34878D82A}">
                    <a16:rowId xmlns:a16="http://schemas.microsoft.com/office/drawing/2014/main" val="10000"/>
                  </a:ext>
                </a:extLst>
              </a:tr>
              <a:tr h="1415239">
                <a:tc>
                  <a:txBody>
                    <a:bodyPr/>
                    <a:lstStyle/>
                    <a:p>
                      <a:r>
                        <a:rPr lang="en-IN" sz="2400" dirty="0" smtClean="0">
                          <a:solidFill>
                            <a:schemeClr val="tx1"/>
                          </a:solidFill>
                          <a:latin typeface="Kruti Dev 010" pitchFamily="2" charset="0"/>
                        </a:rPr>
                        <a:t>96</a:t>
                      </a:r>
                      <a:endParaRPr lang="en-US" sz="2400" dirty="0">
                        <a:solidFill>
                          <a:schemeClr val="tx1"/>
                        </a:solidFill>
                        <a:latin typeface="Kruti Dev 010" pitchFamily="2" charset="0"/>
                      </a:endParaRPr>
                    </a:p>
                  </a:txBody>
                  <a:tcPr/>
                </a:tc>
                <a:tc>
                  <a:txBody>
                    <a:bodyPr/>
                    <a:lstStyle/>
                    <a:p>
                      <a:r>
                        <a:rPr lang="en-US" sz="1800" dirty="0" err="1" smtClean="0">
                          <a:latin typeface="Kruti Dev 010" pitchFamily="2" charset="0"/>
                        </a:rPr>
                        <a:t>eqEcbZ</a:t>
                      </a:r>
                      <a:r>
                        <a:rPr lang="en-US" sz="1800" dirty="0" smtClean="0">
                          <a:latin typeface="Calibri" pitchFamily="34" charset="0"/>
                          <a:cs typeface="Calibri" pitchFamily="34" charset="0"/>
                        </a:rPr>
                        <a:t>,</a:t>
                      </a:r>
                      <a:r>
                        <a:rPr lang="en-US" sz="1800" dirty="0" smtClean="0">
                          <a:latin typeface="Kruti Dev 010" pitchFamily="2" charset="0"/>
                        </a:rPr>
                        <a:t> </a:t>
                      </a:r>
                      <a:r>
                        <a:rPr lang="en-US" sz="1800" dirty="0" err="1" smtClean="0">
                          <a:latin typeface="Kruti Dev 010" pitchFamily="2" charset="0"/>
                        </a:rPr>
                        <a:t>psUubZ</a:t>
                      </a:r>
                      <a:r>
                        <a:rPr lang="en-US" sz="1800" dirty="0" smtClean="0">
                          <a:latin typeface="Kruti Dev 010" pitchFamily="2" charset="0"/>
                        </a:rPr>
                        <a:t> </a:t>
                      </a:r>
                      <a:r>
                        <a:rPr lang="en-US" sz="1800" dirty="0" err="1" smtClean="0">
                          <a:latin typeface="Kruti Dev 010" pitchFamily="2" charset="0"/>
                        </a:rPr>
                        <a:t>dksydkrk</a:t>
                      </a:r>
                      <a:r>
                        <a:rPr lang="en-US" sz="1800" dirty="0" smtClean="0">
                          <a:latin typeface="Kruti Dev 010" pitchFamily="2" charset="0"/>
                        </a:rPr>
                        <a:t> </a:t>
                      </a:r>
                      <a:r>
                        <a:rPr lang="en-US" sz="1800" dirty="0" err="1" smtClean="0">
                          <a:latin typeface="Kruti Dev 010" pitchFamily="2" charset="0"/>
                        </a:rPr>
                        <a:t>vkSj</a:t>
                      </a:r>
                      <a:r>
                        <a:rPr lang="en-US" sz="1800" dirty="0" smtClean="0">
                          <a:latin typeface="Kruti Dev 010" pitchFamily="2" charset="0"/>
                        </a:rPr>
                        <a:t> </a:t>
                      </a:r>
                      <a:r>
                        <a:rPr lang="en-US" sz="1800" dirty="0" err="1" smtClean="0">
                          <a:latin typeface="Kruti Dev 010" pitchFamily="2" charset="0"/>
                        </a:rPr>
                        <a:t>fnYyh</a:t>
                      </a:r>
                      <a:r>
                        <a:rPr lang="en-US" sz="1800" dirty="0" smtClean="0">
                          <a:latin typeface="Kruti Dev 010" pitchFamily="2" charset="0"/>
                        </a:rPr>
                        <a:t> </a:t>
                      </a:r>
                      <a:r>
                        <a:rPr lang="en-US" sz="1800" dirty="0" err="1" smtClean="0">
                          <a:latin typeface="Kruti Dev 010" pitchFamily="2" charset="0"/>
                        </a:rPr>
                        <a:t>ns'k</a:t>
                      </a:r>
                      <a:r>
                        <a:rPr lang="en-US" sz="1800" dirty="0" smtClean="0">
                          <a:latin typeface="Kruti Dev 010" pitchFamily="2" charset="0"/>
                        </a:rPr>
                        <a:t> </a:t>
                      </a:r>
                      <a:r>
                        <a:rPr lang="en-US" sz="1800" dirty="0" err="1" smtClean="0">
                          <a:latin typeface="Kruti Dev 010" pitchFamily="2" charset="0"/>
                        </a:rPr>
                        <a:t>ds</a:t>
                      </a:r>
                      <a:r>
                        <a:rPr lang="en-US" sz="1800" dirty="0" smtClean="0">
                          <a:latin typeface="Kruti Dev 010" pitchFamily="2" charset="0"/>
                        </a:rPr>
                        <a:t> </a:t>
                      </a:r>
                      <a:r>
                        <a:rPr lang="en-US" sz="1800" dirty="0" err="1" smtClean="0">
                          <a:latin typeface="Kruti Dev 010" pitchFamily="2" charset="0"/>
                        </a:rPr>
                        <a:t>pkj</a:t>
                      </a:r>
                      <a:r>
                        <a:rPr lang="en-US" sz="1800" baseline="0" dirty="0" smtClean="0">
                          <a:latin typeface="Kruti Dev 010" pitchFamily="2" charset="0"/>
                        </a:rPr>
                        <a:t> </a:t>
                      </a:r>
                      <a:r>
                        <a:rPr lang="en-US" sz="1800" baseline="0" dirty="0" err="1" smtClean="0">
                          <a:latin typeface="Kruti Dev 010" pitchFamily="2" charset="0"/>
                        </a:rPr>
                        <a:t>çeq</a:t>
                      </a:r>
                      <a:r>
                        <a:rPr lang="en-US" sz="1800" baseline="0" dirty="0" smtClean="0">
                          <a:latin typeface="Kruti Dev 010" pitchFamily="2" charset="0"/>
                        </a:rPr>
                        <a:t>[k '</a:t>
                      </a:r>
                      <a:r>
                        <a:rPr lang="en-US" sz="1800" baseline="0" dirty="0" err="1" smtClean="0">
                          <a:latin typeface="Kruti Dev 010" pitchFamily="2" charset="0"/>
                        </a:rPr>
                        <a:t>kgj</a:t>
                      </a:r>
                      <a:r>
                        <a:rPr lang="en-US" sz="1800" baseline="0" dirty="0" smtClean="0">
                          <a:latin typeface="Kruti Dev 010" pitchFamily="2" charset="0"/>
                        </a:rPr>
                        <a:t> </a:t>
                      </a:r>
                      <a:r>
                        <a:rPr lang="en-US" sz="1800" baseline="0" dirty="0" err="1" smtClean="0">
                          <a:latin typeface="Kruti Dev 010" pitchFamily="2" charset="0"/>
                        </a:rPr>
                        <a:t>gSA</a:t>
                      </a:r>
                      <a:endParaRPr lang="en-US" sz="1800" dirty="0">
                        <a:latin typeface="Kruti Dev 010" pitchFamily="2" charset="0"/>
                      </a:endParaRPr>
                    </a:p>
                  </a:txBody>
                  <a:tcPr/>
                </a:tc>
                <a:tc>
                  <a:txBody>
                    <a:bodyPr/>
                    <a:lstStyle/>
                    <a:p>
                      <a:r>
                        <a:rPr lang="en-US" sz="2000" b="0" dirty="0" smtClean="0">
                          <a:latin typeface="+mj-lt"/>
                        </a:rPr>
                        <a:t>Mumbai, Chennai, </a:t>
                      </a:r>
                      <a:r>
                        <a:rPr lang="en-US" sz="2000" b="0" dirty="0" err="1" smtClean="0">
                          <a:latin typeface="+mj-lt"/>
                        </a:rPr>
                        <a:t>Kolkta</a:t>
                      </a:r>
                      <a:r>
                        <a:rPr lang="en-US" sz="2000" b="0" dirty="0" smtClean="0">
                          <a:latin typeface="+mj-lt"/>
                        </a:rPr>
                        <a:t> and Delhi are four metropolitan cities of the country. </a:t>
                      </a:r>
                      <a:endParaRPr lang="en-US" sz="2000" b="0" dirty="0">
                        <a:latin typeface="+mj-lt"/>
                      </a:endParaRPr>
                    </a:p>
                  </a:txBody>
                  <a:tcPr/>
                </a:tc>
                <a:tc>
                  <a:txBody>
                    <a:bodyPr/>
                    <a:lstStyle/>
                    <a:p>
                      <a:r>
                        <a:rPr lang="en-US" sz="1800" dirty="0" smtClean="0">
                          <a:latin typeface="Calibri" pitchFamily="34" charset="0"/>
                          <a:cs typeface="Calibri" pitchFamily="34" charset="0"/>
                        </a:rPr>
                        <a:t>Mumbai, Chennai,</a:t>
                      </a:r>
                      <a:r>
                        <a:rPr lang="en-US" sz="1800" baseline="0" dirty="0" smtClean="0">
                          <a:latin typeface="Calibri" pitchFamily="34" charset="0"/>
                          <a:cs typeface="Calibri" pitchFamily="34" charset="0"/>
                        </a:rPr>
                        <a:t> Kolkata </a:t>
                      </a:r>
                      <a:r>
                        <a:rPr lang="en-US" sz="1800" baseline="0" dirty="0" err="1" smtClean="0">
                          <a:latin typeface="Calibri" pitchFamily="34" charset="0"/>
                          <a:cs typeface="Calibri" pitchFamily="34" charset="0"/>
                        </a:rPr>
                        <a:t>aur</a:t>
                      </a:r>
                      <a:r>
                        <a:rPr lang="en-US" sz="1800" baseline="0" dirty="0" smtClean="0">
                          <a:latin typeface="Calibri" pitchFamily="34" charset="0"/>
                          <a:cs typeface="Calibri" pitchFamily="34" charset="0"/>
                        </a:rPr>
                        <a:t> </a:t>
                      </a:r>
                      <a:r>
                        <a:rPr lang="en-US" sz="1800" baseline="0" dirty="0" err="1" smtClean="0">
                          <a:latin typeface="Calibri" pitchFamily="34" charset="0"/>
                          <a:cs typeface="Calibri" pitchFamily="34" charset="0"/>
                        </a:rPr>
                        <a:t>delhi</a:t>
                      </a:r>
                      <a:r>
                        <a:rPr lang="en-US" sz="1800" baseline="0" dirty="0" smtClean="0">
                          <a:latin typeface="Calibri" pitchFamily="34" charset="0"/>
                          <a:cs typeface="Calibri" pitchFamily="34" charset="0"/>
                        </a:rPr>
                        <a:t> </a:t>
                      </a:r>
                      <a:r>
                        <a:rPr lang="en-US" sz="1800" baseline="0" dirty="0" err="1" smtClean="0">
                          <a:latin typeface="Calibri" pitchFamily="34" charset="0"/>
                          <a:cs typeface="Calibri" pitchFamily="34" charset="0"/>
                        </a:rPr>
                        <a:t>desh</a:t>
                      </a:r>
                      <a:r>
                        <a:rPr lang="en-US" sz="1800" baseline="0" dirty="0" smtClean="0">
                          <a:latin typeface="Calibri" pitchFamily="34" charset="0"/>
                          <a:cs typeface="Calibri" pitchFamily="34" charset="0"/>
                        </a:rPr>
                        <a:t> </a:t>
                      </a:r>
                      <a:r>
                        <a:rPr lang="en-US" sz="1800" baseline="0" dirty="0" err="1" smtClean="0">
                          <a:latin typeface="Calibri" pitchFamily="34" charset="0"/>
                          <a:cs typeface="Calibri" pitchFamily="34" charset="0"/>
                        </a:rPr>
                        <a:t>ke</a:t>
                      </a:r>
                      <a:r>
                        <a:rPr lang="en-US" sz="1800" baseline="0" dirty="0" smtClean="0">
                          <a:latin typeface="Calibri" pitchFamily="34" charset="0"/>
                          <a:cs typeface="Calibri" pitchFamily="34" charset="0"/>
                        </a:rPr>
                        <a:t> char </a:t>
                      </a:r>
                      <a:r>
                        <a:rPr lang="en-US" sz="1800" baseline="0" dirty="0" err="1" smtClean="0">
                          <a:latin typeface="Calibri" pitchFamily="34" charset="0"/>
                          <a:cs typeface="Calibri" pitchFamily="34" charset="0"/>
                        </a:rPr>
                        <a:t>pramukh</a:t>
                      </a:r>
                      <a:r>
                        <a:rPr lang="en-US" sz="1800" baseline="0" dirty="0" smtClean="0">
                          <a:latin typeface="Calibri" pitchFamily="34" charset="0"/>
                          <a:cs typeface="Calibri" pitchFamily="34" charset="0"/>
                        </a:rPr>
                        <a:t> </a:t>
                      </a:r>
                      <a:r>
                        <a:rPr lang="en-US" sz="1800" baseline="0" dirty="0" err="1" smtClean="0">
                          <a:latin typeface="Calibri" pitchFamily="34" charset="0"/>
                          <a:cs typeface="Calibri" pitchFamily="34" charset="0"/>
                        </a:rPr>
                        <a:t>shahar</a:t>
                      </a:r>
                      <a:r>
                        <a:rPr lang="en-US" sz="1800" baseline="0" dirty="0" smtClean="0">
                          <a:latin typeface="Calibri" pitchFamily="34" charset="0"/>
                          <a:cs typeface="Calibri" pitchFamily="34" charset="0"/>
                        </a:rPr>
                        <a:t> </a:t>
                      </a:r>
                      <a:r>
                        <a:rPr lang="en-US" sz="1800" baseline="0" dirty="0" err="1" smtClean="0">
                          <a:latin typeface="Calibri" pitchFamily="34" charset="0"/>
                          <a:cs typeface="Calibri" pitchFamily="34" charset="0"/>
                        </a:rPr>
                        <a:t>hain</a:t>
                      </a:r>
                      <a:r>
                        <a:rPr lang="en-US" sz="1800" baseline="0" dirty="0" smtClean="0">
                          <a:latin typeface="Calibri" pitchFamily="34" charset="0"/>
                          <a:cs typeface="Calibri" pitchFamily="34" charset="0"/>
                        </a:rPr>
                        <a:t>.</a:t>
                      </a:r>
                      <a:endParaRPr lang="en-US" sz="1800" dirty="0">
                        <a:latin typeface="Calibri" pitchFamily="34" charset="0"/>
                        <a:cs typeface="Calibri" pitchFamily="34" charset="0"/>
                      </a:endParaRPr>
                    </a:p>
                  </a:txBody>
                  <a:tcPr/>
                </a:tc>
                <a:extLst>
                  <a:ext uri="{0D108BD9-81ED-4DB2-BD59-A6C34878D82A}">
                    <a16:rowId xmlns:a16="http://schemas.microsoft.com/office/drawing/2014/main" val="10001"/>
                  </a:ext>
                </a:extLst>
              </a:tr>
              <a:tr h="1086114">
                <a:tc>
                  <a:txBody>
                    <a:bodyPr/>
                    <a:lstStyle/>
                    <a:p>
                      <a:r>
                        <a:rPr lang="en-IN" sz="2400" dirty="0" smtClean="0">
                          <a:latin typeface="Kruti Dev 010" pitchFamily="2" charset="0"/>
                        </a:rPr>
                        <a:t>97</a:t>
                      </a:r>
                      <a:endParaRPr lang="en-US" sz="2400" dirty="0">
                        <a:latin typeface="Kruti Dev 010" pitchFamily="2"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err="1" smtClean="0">
                          <a:latin typeface="Kruti Dev 010" pitchFamily="2" charset="0"/>
                        </a:rPr>
                        <a:t>jfoUnz</a:t>
                      </a:r>
                      <a:r>
                        <a:rPr lang="en-US" sz="1800" dirty="0" smtClean="0">
                          <a:latin typeface="Kruti Dev 010" pitchFamily="2" charset="0"/>
                        </a:rPr>
                        <a:t> </a:t>
                      </a:r>
                      <a:r>
                        <a:rPr lang="en-US" sz="1800" dirty="0" err="1" smtClean="0">
                          <a:latin typeface="Kruti Dev 010" pitchFamily="2" charset="0"/>
                        </a:rPr>
                        <a:t>ukFk</a:t>
                      </a:r>
                      <a:r>
                        <a:rPr lang="en-US" sz="1800" dirty="0" smtClean="0">
                          <a:latin typeface="Kruti Dev 010" pitchFamily="2" charset="0"/>
                        </a:rPr>
                        <a:t> </a:t>
                      </a:r>
                      <a:r>
                        <a:rPr lang="en-US" sz="1800" dirty="0" err="1" smtClean="0">
                          <a:latin typeface="Kruti Dev 010" pitchFamily="2" charset="0"/>
                        </a:rPr>
                        <a:t>VSxksj</a:t>
                      </a:r>
                      <a:r>
                        <a:rPr lang="en-US" sz="1800" dirty="0" smtClean="0">
                          <a:latin typeface="Kruti Dev 010" pitchFamily="2" charset="0"/>
                        </a:rPr>
                        <a:t> </a:t>
                      </a:r>
                      <a:r>
                        <a:rPr lang="en-US" sz="1800" dirty="0" err="1" smtClean="0">
                          <a:latin typeface="Kruti Dev 010" pitchFamily="2" charset="0"/>
                        </a:rPr>
                        <a:t>dk</a:t>
                      </a:r>
                      <a:r>
                        <a:rPr lang="en-US" sz="1800" dirty="0" smtClean="0">
                          <a:latin typeface="Kruti Dev 010" pitchFamily="2" charset="0"/>
                        </a:rPr>
                        <a:t> </a:t>
                      </a:r>
                      <a:r>
                        <a:rPr lang="en-US" sz="1800" dirty="0" err="1" smtClean="0">
                          <a:latin typeface="Kruti Dev 010" pitchFamily="2" charset="0"/>
                        </a:rPr>
                        <a:t>fy</a:t>
                      </a:r>
                      <a:r>
                        <a:rPr lang="en-US" sz="1800" dirty="0" smtClean="0">
                          <a:latin typeface="Kruti Dev 010" pitchFamily="2" charset="0"/>
                        </a:rPr>
                        <a:t>[</a:t>
                      </a:r>
                      <a:r>
                        <a:rPr lang="en-US" sz="1800" dirty="0" err="1" smtClean="0">
                          <a:latin typeface="Kruti Dev 010" pitchFamily="2" charset="0"/>
                        </a:rPr>
                        <a:t>kk</a:t>
                      </a:r>
                      <a:r>
                        <a:rPr lang="en-US" sz="1800" dirty="0" smtClean="0">
                          <a:latin typeface="Kruti Dev 010" pitchFamily="2" charset="0"/>
                        </a:rPr>
                        <a:t> </a:t>
                      </a:r>
                      <a:r>
                        <a:rPr lang="en-US" sz="1800" dirty="0" err="1" smtClean="0">
                          <a:latin typeface="Kruti Dev 010" pitchFamily="2" charset="0"/>
                        </a:rPr>
                        <a:t>tu</a:t>
                      </a:r>
                      <a:r>
                        <a:rPr lang="en-US" sz="1800" dirty="0" smtClean="0">
                          <a:latin typeface="Kruti Dev 010" pitchFamily="2" charset="0"/>
                        </a:rPr>
                        <a:t> </a:t>
                      </a:r>
                      <a:r>
                        <a:rPr lang="en-US" sz="1800" dirty="0" err="1" smtClean="0">
                          <a:latin typeface="Kruti Dev 010" pitchFamily="2" charset="0"/>
                        </a:rPr>
                        <a:t>x.k</a:t>
                      </a:r>
                      <a:r>
                        <a:rPr lang="en-US" sz="1800" dirty="0" smtClean="0">
                          <a:latin typeface="Kruti Dev 010" pitchFamily="2" charset="0"/>
                        </a:rPr>
                        <a:t> </a:t>
                      </a:r>
                      <a:r>
                        <a:rPr lang="en-US" sz="1800" dirty="0" err="1" smtClean="0">
                          <a:latin typeface="Kruti Dev 010" pitchFamily="2" charset="0"/>
                        </a:rPr>
                        <a:t>eu</a:t>
                      </a:r>
                      <a:r>
                        <a:rPr lang="en-US" sz="1800" dirty="0" smtClean="0">
                          <a:latin typeface="Kruti Dev 010" pitchFamily="2" charset="0"/>
                        </a:rPr>
                        <a:t> </a:t>
                      </a:r>
                      <a:r>
                        <a:rPr lang="en-US" sz="1800" dirty="0" err="1" smtClean="0">
                          <a:latin typeface="Kruti Dev 010" pitchFamily="2" charset="0"/>
                        </a:rPr>
                        <a:t>jk’Vªxku</a:t>
                      </a:r>
                      <a:r>
                        <a:rPr lang="en-US" sz="1800" dirty="0" smtClean="0">
                          <a:latin typeface="Kruti Dev 010" pitchFamily="2" charset="0"/>
                        </a:rPr>
                        <a:t> </a:t>
                      </a:r>
                      <a:r>
                        <a:rPr lang="en-US" sz="1800" dirty="0" err="1" smtClean="0">
                          <a:latin typeface="Kruti Dev 010" pitchFamily="2" charset="0"/>
                        </a:rPr>
                        <a:t>gSA</a:t>
                      </a:r>
                      <a:endParaRPr lang="en-US" sz="1800" dirty="0" smtClean="0">
                        <a:latin typeface="Kruti Dev 010" pitchFamily="2" charset="0"/>
                      </a:endParaRPr>
                    </a:p>
                  </a:txBody>
                  <a:tcPr/>
                </a:tc>
                <a:tc>
                  <a:txBody>
                    <a:bodyPr/>
                    <a:lstStyle/>
                    <a:p>
                      <a:r>
                        <a:rPr lang="en-US" sz="2000" b="0" dirty="0" smtClean="0">
                          <a:latin typeface="+mj-lt"/>
                        </a:rPr>
                        <a:t>Jan </a:t>
                      </a:r>
                      <a:r>
                        <a:rPr lang="en-US" sz="2000" b="0" dirty="0" err="1" smtClean="0">
                          <a:latin typeface="+mj-lt"/>
                        </a:rPr>
                        <a:t>Gan</a:t>
                      </a:r>
                      <a:r>
                        <a:rPr lang="en-US" sz="2000" b="0" dirty="0" smtClean="0">
                          <a:latin typeface="+mj-lt"/>
                        </a:rPr>
                        <a:t> Man is National Anthem</a:t>
                      </a:r>
                      <a:r>
                        <a:rPr lang="en-US" sz="2000" b="0" baseline="0" dirty="0" smtClean="0">
                          <a:latin typeface="+mj-lt"/>
                        </a:rPr>
                        <a:t> written by </a:t>
                      </a:r>
                      <a:r>
                        <a:rPr lang="en-US" sz="2000" b="0" baseline="0" dirty="0" err="1" smtClean="0">
                          <a:latin typeface="+mj-lt"/>
                        </a:rPr>
                        <a:t>Rabindranath</a:t>
                      </a:r>
                      <a:r>
                        <a:rPr lang="en-US" sz="2000" b="0" baseline="0" dirty="0" smtClean="0">
                          <a:latin typeface="+mj-lt"/>
                        </a:rPr>
                        <a:t> Tagore. </a:t>
                      </a:r>
                      <a:endParaRPr lang="en-US" sz="2000" b="0" dirty="0">
                        <a:latin typeface="+mj-lt"/>
                      </a:endParaRPr>
                    </a:p>
                  </a:txBody>
                  <a:tcPr/>
                </a:tc>
                <a:tc>
                  <a:txBody>
                    <a:bodyPr/>
                    <a:lstStyle/>
                    <a:p>
                      <a:r>
                        <a:rPr lang="en-US" sz="1800" dirty="0" err="1" smtClean="0">
                          <a:latin typeface="Calibri" pitchFamily="34" charset="0"/>
                          <a:cs typeface="Calibri" pitchFamily="34" charset="0"/>
                        </a:rPr>
                        <a:t>Ravindra</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nath</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taigor</a:t>
                      </a:r>
                      <a:r>
                        <a:rPr lang="en-US" sz="1800" dirty="0" smtClean="0">
                          <a:latin typeface="Calibri" pitchFamily="34" charset="0"/>
                          <a:cs typeface="Calibri" pitchFamily="34" charset="0"/>
                        </a:rPr>
                        <a:t> ka </a:t>
                      </a:r>
                      <a:r>
                        <a:rPr lang="en-US" sz="1800" dirty="0" err="1" smtClean="0">
                          <a:latin typeface="Calibri" pitchFamily="34" charset="0"/>
                          <a:cs typeface="Calibri" pitchFamily="34" charset="0"/>
                        </a:rPr>
                        <a:t>likha</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jan</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gan</a:t>
                      </a:r>
                      <a:r>
                        <a:rPr lang="en-US" sz="1800" dirty="0" smtClean="0">
                          <a:latin typeface="Calibri" pitchFamily="34" charset="0"/>
                          <a:cs typeface="Calibri" pitchFamily="34" charset="0"/>
                        </a:rPr>
                        <a:t> man </a:t>
                      </a:r>
                      <a:r>
                        <a:rPr lang="en-US" sz="1800" dirty="0" err="1" smtClean="0">
                          <a:latin typeface="Calibri" pitchFamily="34" charset="0"/>
                          <a:cs typeface="Calibri" pitchFamily="34" charset="0"/>
                        </a:rPr>
                        <a:t>rashtra</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gan</a:t>
                      </a:r>
                      <a:r>
                        <a:rPr lang="en-US" sz="1800" dirty="0" smtClean="0">
                          <a:latin typeface="Calibri" pitchFamily="34" charset="0"/>
                          <a:cs typeface="Calibri" pitchFamily="34" charset="0"/>
                        </a:rPr>
                        <a:t> </a:t>
                      </a:r>
                      <a:r>
                        <a:rPr lang="en-US" sz="1800" dirty="0" err="1" smtClean="0">
                          <a:latin typeface="Calibri" pitchFamily="34" charset="0"/>
                          <a:cs typeface="Calibri" pitchFamily="34" charset="0"/>
                        </a:rPr>
                        <a:t>hai</a:t>
                      </a:r>
                      <a:r>
                        <a:rPr lang="en-US" sz="1800" dirty="0" smtClean="0">
                          <a:latin typeface="Calibri" pitchFamily="34" charset="0"/>
                          <a:cs typeface="Calibri" pitchFamily="34" charset="0"/>
                        </a:rPr>
                        <a:t>. </a:t>
                      </a:r>
                      <a:endParaRPr lang="en-US" sz="1800" dirty="0">
                        <a:latin typeface="Calibri" pitchFamily="34" charset="0"/>
                        <a:cs typeface="Calibri" pitchFamily="34" charset="0"/>
                      </a:endParaRPr>
                    </a:p>
                  </a:txBody>
                  <a:tcPr/>
                </a:tc>
                <a:extLst>
                  <a:ext uri="{0D108BD9-81ED-4DB2-BD59-A6C34878D82A}">
                    <a16:rowId xmlns:a16="http://schemas.microsoft.com/office/drawing/2014/main" val="10002"/>
                  </a:ext>
                </a:extLst>
              </a:tr>
              <a:tr h="1338487">
                <a:tc>
                  <a:txBody>
                    <a:bodyPr/>
                    <a:lstStyle/>
                    <a:p>
                      <a:r>
                        <a:rPr lang="en-IN" sz="2400" dirty="0" smtClean="0">
                          <a:latin typeface="Kruti Dev 010" pitchFamily="2" charset="0"/>
                        </a:rPr>
                        <a:t>98</a:t>
                      </a:r>
                      <a:endParaRPr lang="en-US" sz="2400" dirty="0">
                        <a:latin typeface="Kruti Dev 010" pitchFamily="2" charset="0"/>
                      </a:endParaRPr>
                    </a:p>
                  </a:txBody>
                  <a:tcPr/>
                </a:tc>
                <a:tc>
                  <a:txBody>
                    <a:bodyPr/>
                    <a:lstStyle/>
                    <a:p>
                      <a:r>
                        <a:rPr lang="en-US" sz="1800" dirty="0" err="1" smtClean="0">
                          <a:latin typeface="Kruti Dev 010" pitchFamily="2" charset="0"/>
                        </a:rPr>
                        <a:t>cafdepUnz</a:t>
                      </a:r>
                      <a:r>
                        <a:rPr lang="en-US" sz="1800" dirty="0" smtClean="0">
                          <a:latin typeface="Kruti Dev 010" pitchFamily="2" charset="0"/>
                        </a:rPr>
                        <a:t> </a:t>
                      </a:r>
                      <a:r>
                        <a:rPr lang="en-US" sz="1800" dirty="0" err="1" smtClean="0">
                          <a:latin typeface="Kruti Dev 010" pitchFamily="2" charset="0"/>
                        </a:rPr>
                        <a:t>pV~Vksik</a:t>
                      </a:r>
                      <a:r>
                        <a:rPr lang="en-US" sz="1800" dirty="0" smtClean="0">
                          <a:latin typeface="Kruti Dev 010" pitchFamily="2" charset="0"/>
                        </a:rPr>
                        <a:t>/;k; </a:t>
                      </a:r>
                      <a:r>
                        <a:rPr lang="en-US" sz="1800" dirty="0" err="1" smtClean="0">
                          <a:latin typeface="Kruti Dev 010" pitchFamily="2" charset="0"/>
                        </a:rPr>
                        <a:t>dk</a:t>
                      </a:r>
                      <a:r>
                        <a:rPr lang="en-US" sz="1800" dirty="0" smtClean="0">
                          <a:latin typeface="Kruti Dev 010" pitchFamily="2" charset="0"/>
                        </a:rPr>
                        <a:t> </a:t>
                      </a:r>
                      <a:r>
                        <a:rPr lang="en-US" sz="1800" dirty="0" err="1" smtClean="0">
                          <a:latin typeface="Kruti Dev 010" pitchFamily="2" charset="0"/>
                        </a:rPr>
                        <a:t>fy</a:t>
                      </a:r>
                      <a:r>
                        <a:rPr lang="en-US" sz="1800" dirty="0" smtClean="0">
                          <a:latin typeface="Kruti Dev 010" pitchFamily="2" charset="0"/>
                        </a:rPr>
                        <a:t>[</a:t>
                      </a:r>
                      <a:r>
                        <a:rPr lang="en-US" sz="1800" dirty="0" err="1" smtClean="0">
                          <a:latin typeface="Kruti Dev 010" pitchFamily="2" charset="0"/>
                        </a:rPr>
                        <a:t>kk</a:t>
                      </a:r>
                      <a:r>
                        <a:rPr lang="en-US" sz="1800" dirty="0" smtClean="0">
                          <a:latin typeface="Kruti Dev 010" pitchFamily="2" charset="0"/>
                        </a:rPr>
                        <a:t> </a:t>
                      </a:r>
                      <a:r>
                        <a:rPr lang="en-US" sz="1800" dirty="0" err="1" smtClean="0">
                          <a:latin typeface="Kruti Dev 010" pitchFamily="2" charset="0"/>
                        </a:rPr>
                        <a:t>oansekrje</a:t>
                      </a:r>
                      <a:r>
                        <a:rPr lang="en-US" sz="1800" dirty="0" smtClean="0">
                          <a:latin typeface="Kruti Dev 010" pitchFamily="2" charset="0"/>
                        </a:rPr>
                        <a:t>~ </a:t>
                      </a:r>
                      <a:r>
                        <a:rPr lang="en-US" sz="1800" dirty="0" err="1" smtClean="0">
                          <a:latin typeface="Kruti Dev 010" pitchFamily="2" charset="0"/>
                        </a:rPr>
                        <a:t>jk’Vªh</a:t>
                      </a:r>
                      <a:r>
                        <a:rPr lang="en-US" sz="1800" dirty="0" smtClean="0">
                          <a:latin typeface="Kruti Dev 010" pitchFamily="2" charset="0"/>
                        </a:rPr>
                        <a:t>; </a:t>
                      </a:r>
                      <a:r>
                        <a:rPr lang="en-US" sz="1800" dirty="0" err="1" smtClean="0">
                          <a:latin typeface="Kruti Dev 010" pitchFamily="2" charset="0"/>
                        </a:rPr>
                        <a:t>xhr</a:t>
                      </a:r>
                      <a:r>
                        <a:rPr lang="en-US" sz="1800" dirty="0" smtClean="0">
                          <a:latin typeface="Kruti Dev 010" pitchFamily="2" charset="0"/>
                        </a:rPr>
                        <a:t> </a:t>
                      </a:r>
                      <a:r>
                        <a:rPr lang="en-US" sz="1800" dirty="0" err="1" smtClean="0">
                          <a:latin typeface="Kruti Dev 010" pitchFamily="2" charset="0"/>
                        </a:rPr>
                        <a:t>gSA</a:t>
                      </a:r>
                      <a:endParaRPr lang="en-US" sz="1800" dirty="0">
                        <a:latin typeface="Kruti Dev 010" pitchFamily="2" charset="0"/>
                      </a:endParaRPr>
                    </a:p>
                  </a:txBody>
                  <a:tcPr/>
                </a:tc>
                <a:tc>
                  <a:txBody>
                    <a:bodyPr/>
                    <a:lstStyle/>
                    <a:p>
                      <a:r>
                        <a:rPr lang="en-US" sz="2000" b="0" dirty="0" err="1" smtClean="0">
                          <a:latin typeface="+mj-lt"/>
                        </a:rPr>
                        <a:t>Vande</a:t>
                      </a:r>
                      <a:r>
                        <a:rPr lang="en-US" sz="2000" b="0" dirty="0" smtClean="0">
                          <a:latin typeface="+mj-lt"/>
                        </a:rPr>
                        <a:t> </a:t>
                      </a:r>
                      <a:r>
                        <a:rPr lang="en-US" sz="2000" b="0" dirty="0" err="1" smtClean="0">
                          <a:latin typeface="+mj-lt"/>
                        </a:rPr>
                        <a:t>matram</a:t>
                      </a:r>
                      <a:r>
                        <a:rPr lang="en-US" sz="2000" b="0" dirty="0" smtClean="0">
                          <a:latin typeface="+mj-lt"/>
                        </a:rPr>
                        <a:t> is National Song written by </a:t>
                      </a:r>
                      <a:r>
                        <a:rPr lang="en-US" sz="2000" b="0" dirty="0" err="1" smtClean="0"/>
                        <a:t>Bankim</a:t>
                      </a:r>
                      <a:r>
                        <a:rPr lang="en-US" sz="2000" b="0" dirty="0" smtClean="0"/>
                        <a:t> Chandra </a:t>
                      </a:r>
                      <a:r>
                        <a:rPr lang="en-US" sz="2000" b="0" dirty="0" err="1" smtClean="0"/>
                        <a:t>Chatopadhyaya</a:t>
                      </a:r>
                      <a:r>
                        <a:rPr lang="en-US" sz="2000" b="0" dirty="0" smtClean="0"/>
                        <a:t> </a:t>
                      </a:r>
                      <a:endParaRPr lang="en-US" sz="2000" b="0" dirty="0">
                        <a:latin typeface="+mj-lt"/>
                      </a:endParaRPr>
                    </a:p>
                  </a:txBody>
                  <a:tcPr/>
                </a:tc>
                <a:tc>
                  <a:txBody>
                    <a:bodyPr/>
                    <a:lstStyle/>
                    <a:p>
                      <a:r>
                        <a:rPr lang="en-US" sz="1800" dirty="0" err="1" smtClean="0"/>
                        <a:t>Bankim</a:t>
                      </a:r>
                      <a:r>
                        <a:rPr lang="en-US" sz="1800" dirty="0" smtClean="0"/>
                        <a:t> </a:t>
                      </a:r>
                      <a:r>
                        <a:rPr lang="en-US" sz="1800" dirty="0" err="1" smtClean="0"/>
                        <a:t>chandra</a:t>
                      </a:r>
                      <a:r>
                        <a:rPr lang="en-US" sz="1800" dirty="0" smtClean="0"/>
                        <a:t> </a:t>
                      </a:r>
                      <a:r>
                        <a:rPr lang="en-US" sz="1800" dirty="0" err="1" smtClean="0"/>
                        <a:t>chatopadhyaya</a:t>
                      </a:r>
                      <a:r>
                        <a:rPr lang="en-US" sz="1800" dirty="0" smtClean="0"/>
                        <a:t> ka </a:t>
                      </a:r>
                      <a:r>
                        <a:rPr lang="en-US" sz="1800" dirty="0" err="1" smtClean="0"/>
                        <a:t>likha</a:t>
                      </a:r>
                      <a:r>
                        <a:rPr lang="en-US" sz="1800" dirty="0" smtClean="0"/>
                        <a:t> </a:t>
                      </a:r>
                      <a:r>
                        <a:rPr lang="en-US" sz="1800" dirty="0" err="1" smtClean="0"/>
                        <a:t>vandematram</a:t>
                      </a:r>
                      <a:r>
                        <a:rPr lang="en-US" sz="1800" dirty="0" smtClean="0"/>
                        <a:t> </a:t>
                      </a:r>
                      <a:r>
                        <a:rPr lang="en-US" sz="1800" dirty="0" err="1" smtClean="0"/>
                        <a:t>rashtriya</a:t>
                      </a:r>
                      <a:r>
                        <a:rPr lang="en-US" sz="1800" baseline="0" dirty="0" smtClean="0"/>
                        <a:t> </a:t>
                      </a:r>
                      <a:r>
                        <a:rPr lang="en-US" sz="1800" baseline="0" dirty="0" err="1" smtClean="0"/>
                        <a:t>geet</a:t>
                      </a:r>
                      <a:r>
                        <a:rPr lang="en-US" sz="1800" baseline="0" dirty="0" smtClean="0"/>
                        <a:t> </a:t>
                      </a:r>
                      <a:r>
                        <a:rPr lang="en-US" sz="1800" baseline="0" dirty="0" err="1" smtClean="0"/>
                        <a:t>hai</a:t>
                      </a:r>
                      <a:r>
                        <a:rPr lang="en-US" sz="1800" baseline="0" dirty="0" smtClean="0"/>
                        <a:t>.</a:t>
                      </a:r>
                      <a:endParaRPr lang="en-US" sz="1800" dirty="0"/>
                    </a:p>
                  </a:txBody>
                  <a:tcPr/>
                </a:tc>
                <a:extLst>
                  <a:ext uri="{0D108BD9-81ED-4DB2-BD59-A6C34878D82A}">
                    <a16:rowId xmlns:a16="http://schemas.microsoft.com/office/drawing/2014/main" val="10003"/>
                  </a:ext>
                </a:extLst>
              </a:tr>
              <a:tr h="860526">
                <a:tc>
                  <a:txBody>
                    <a:bodyPr/>
                    <a:lstStyle/>
                    <a:p>
                      <a:r>
                        <a:rPr lang="en-IN" sz="2400" dirty="0" smtClean="0">
                          <a:latin typeface="Kruti Dev 010" pitchFamily="2" charset="0"/>
                        </a:rPr>
                        <a:t>99</a:t>
                      </a:r>
                      <a:endParaRPr lang="en-US" sz="2400" dirty="0">
                        <a:latin typeface="Kruti Dev 010" pitchFamily="2"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i-IN" sz="1600" b="0" dirty="0" smtClean="0">
                          <a:latin typeface="Kruti Dev 010" pitchFamily="2" charset="0"/>
                        </a:rPr>
                        <a:t>आप सभी जिज्ञासु हैं </a:t>
                      </a:r>
                      <a:endParaRPr lang="en-US" sz="1600" b="0" dirty="0" smtClean="0">
                        <a:latin typeface="Kruti Dev 010" pitchFamily="2" charset="0"/>
                      </a:endParaRPr>
                    </a:p>
                  </a:txBody>
                  <a:tcPr/>
                </a:tc>
                <a:tc>
                  <a:txBody>
                    <a:bodyPr/>
                    <a:lstStyle/>
                    <a:p>
                      <a:r>
                        <a:rPr lang="en-US" sz="2000" b="0" dirty="0" smtClean="0">
                          <a:latin typeface="+mj-lt"/>
                        </a:rPr>
                        <a:t>You</a:t>
                      </a:r>
                      <a:r>
                        <a:rPr lang="en-US" sz="2000" b="0" baseline="0" dirty="0" smtClean="0">
                          <a:latin typeface="+mj-lt"/>
                        </a:rPr>
                        <a:t> all are very curious. </a:t>
                      </a:r>
                      <a:endParaRPr lang="en-US" sz="2000" b="0" dirty="0">
                        <a:latin typeface="+mj-lt"/>
                      </a:endParaRPr>
                    </a:p>
                  </a:txBody>
                  <a:tcPr/>
                </a:tc>
                <a:tc>
                  <a:txBody>
                    <a:bodyPr/>
                    <a:lstStyle/>
                    <a:p>
                      <a:r>
                        <a:rPr lang="en-US" sz="1800" dirty="0" err="1" smtClean="0"/>
                        <a:t>Aap</a:t>
                      </a:r>
                      <a:r>
                        <a:rPr lang="en-US" sz="1800" dirty="0" smtClean="0"/>
                        <a:t> </a:t>
                      </a:r>
                      <a:r>
                        <a:rPr lang="en-US" sz="1800" dirty="0" err="1" smtClean="0"/>
                        <a:t>sabhi</a:t>
                      </a:r>
                      <a:r>
                        <a:rPr lang="en-US" sz="1800" dirty="0" smtClean="0"/>
                        <a:t> </a:t>
                      </a:r>
                      <a:r>
                        <a:rPr lang="en-US" sz="1800" dirty="0" err="1" smtClean="0"/>
                        <a:t>jigyasu</a:t>
                      </a:r>
                      <a:r>
                        <a:rPr lang="en-US" sz="1800" dirty="0" smtClean="0"/>
                        <a:t> </a:t>
                      </a:r>
                      <a:r>
                        <a:rPr lang="en-US" sz="1800" dirty="0" err="1" smtClean="0"/>
                        <a:t>hain</a:t>
                      </a:r>
                      <a:r>
                        <a:rPr lang="en-US" sz="1800" dirty="0" smtClean="0"/>
                        <a:t>.</a:t>
                      </a:r>
                      <a:endParaRPr lang="en-US" sz="1800" dirty="0"/>
                    </a:p>
                  </a:txBody>
                  <a:tcPr/>
                </a:tc>
                <a:extLst>
                  <a:ext uri="{0D108BD9-81ED-4DB2-BD59-A6C34878D82A}">
                    <a16:rowId xmlns:a16="http://schemas.microsoft.com/office/drawing/2014/main" val="10004"/>
                  </a:ext>
                </a:extLst>
              </a:tr>
              <a:tr h="1012283">
                <a:tc>
                  <a:txBody>
                    <a:bodyPr/>
                    <a:lstStyle/>
                    <a:p>
                      <a:r>
                        <a:rPr lang="en-IN" sz="2400" dirty="0" smtClean="0">
                          <a:latin typeface="Kruti Dev 010" pitchFamily="2" charset="0"/>
                        </a:rPr>
                        <a:t>100</a:t>
                      </a:r>
                      <a:endParaRPr lang="en-US" sz="2400" dirty="0">
                        <a:latin typeface="Kruti Dev 010" pitchFamily="2" charset="0"/>
                      </a:endParaRPr>
                    </a:p>
                  </a:txBody>
                  <a:tcPr/>
                </a:tc>
                <a:tc>
                  <a:txBody>
                    <a:bodyPr/>
                    <a:lstStyle/>
                    <a:p>
                      <a:r>
                        <a:rPr lang="hi-IN" sz="1400" b="0" dirty="0" smtClean="0">
                          <a:latin typeface="Kruti Dev 010" pitchFamily="2" charset="0"/>
                        </a:rPr>
                        <a:t>एवरेस्ट विश्व की सबसे ऊँची चोटी है </a:t>
                      </a:r>
                      <a:endParaRPr lang="en-US" sz="1400" b="0" dirty="0">
                        <a:latin typeface="Kruti Dev 010" pitchFamily="2" charset="0"/>
                      </a:endParaRPr>
                    </a:p>
                  </a:txBody>
                  <a:tcPr/>
                </a:tc>
                <a:tc>
                  <a:txBody>
                    <a:bodyPr/>
                    <a:lstStyle/>
                    <a:p>
                      <a:r>
                        <a:rPr lang="en-US" sz="2000" b="0" dirty="0" smtClean="0">
                          <a:latin typeface="+mj-lt"/>
                        </a:rPr>
                        <a:t>Everest</a:t>
                      </a:r>
                      <a:r>
                        <a:rPr lang="en-US" sz="2000" b="0" baseline="0" dirty="0" smtClean="0">
                          <a:latin typeface="+mj-lt"/>
                        </a:rPr>
                        <a:t> is the height peak of the world. </a:t>
                      </a:r>
                      <a:endParaRPr lang="en-US" sz="2000" b="0" dirty="0">
                        <a:latin typeface="+mj-lt"/>
                      </a:endParaRPr>
                    </a:p>
                  </a:txBody>
                  <a:tcPr/>
                </a:tc>
                <a:tc>
                  <a:txBody>
                    <a:bodyPr/>
                    <a:lstStyle/>
                    <a:p>
                      <a:r>
                        <a:rPr lang="en-US" sz="1800" dirty="0" smtClean="0"/>
                        <a:t>Everest </a:t>
                      </a:r>
                      <a:r>
                        <a:rPr lang="en-US" sz="1800" dirty="0" err="1" smtClean="0"/>
                        <a:t>vishaw</a:t>
                      </a:r>
                      <a:r>
                        <a:rPr lang="en-US" sz="1800" dirty="0" smtClean="0"/>
                        <a:t> </a:t>
                      </a:r>
                      <a:r>
                        <a:rPr lang="en-US" sz="1800" dirty="0" err="1" smtClean="0"/>
                        <a:t>ki</a:t>
                      </a:r>
                      <a:r>
                        <a:rPr lang="en-US" sz="1800" dirty="0" smtClean="0"/>
                        <a:t> </a:t>
                      </a:r>
                      <a:r>
                        <a:rPr lang="en-US" sz="1800" dirty="0" err="1" smtClean="0"/>
                        <a:t>sabse</a:t>
                      </a:r>
                      <a:r>
                        <a:rPr lang="en-US" sz="1800" dirty="0" smtClean="0"/>
                        <a:t> </a:t>
                      </a:r>
                      <a:r>
                        <a:rPr lang="en-US" sz="1800" dirty="0" err="1" smtClean="0"/>
                        <a:t>unchi</a:t>
                      </a:r>
                      <a:r>
                        <a:rPr lang="en-US" sz="1800" dirty="0" smtClean="0"/>
                        <a:t> </a:t>
                      </a:r>
                      <a:r>
                        <a:rPr lang="en-US" sz="1800" dirty="0" err="1" smtClean="0"/>
                        <a:t>choti</a:t>
                      </a:r>
                      <a:r>
                        <a:rPr lang="en-US" sz="1800" dirty="0" smtClean="0"/>
                        <a:t> </a:t>
                      </a:r>
                      <a:r>
                        <a:rPr lang="en-US" sz="1800" dirty="0" err="1" smtClean="0"/>
                        <a:t>hai</a:t>
                      </a:r>
                      <a:r>
                        <a:rPr lang="en-US" sz="1800" dirty="0" smtClean="0"/>
                        <a:t>. </a:t>
                      </a:r>
                      <a:endParaRPr lang="en-US" sz="1800"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endParaRPr lang="en-IN"/>
          </a:p>
        </p:txBody>
      </p:sp>
      <p:pic>
        <p:nvPicPr>
          <p:cNvPr id="2050" name="Picture 2" descr="C:\Users\ddnyk\Desktop\EBSB\slide 1.jpg"/>
          <p:cNvPicPr>
            <a:picLocks noChangeAspect="1" noChangeArrowheads="1"/>
          </p:cNvPicPr>
          <p:nvPr/>
        </p:nvPicPr>
        <p:blipFill>
          <a:blip r:embed="rId2" cstate="print"/>
          <a:srcRect/>
          <a:stretch>
            <a:fillRect/>
          </a:stretch>
        </p:blipFill>
        <p:spPr bwMode="auto">
          <a:xfrm>
            <a:off x="-1" y="0"/>
            <a:ext cx="9053065" cy="68580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descr="uttar-pradesh-map.jpg"/>
          <p:cNvPicPr>
            <a:picLocks noChangeAspect="1"/>
          </p:cNvPicPr>
          <p:nvPr/>
        </p:nvPicPr>
        <p:blipFill>
          <a:blip r:embed="rId3" cstate="print"/>
          <a:stretch>
            <a:fillRect/>
          </a:stretch>
        </p:blipFill>
        <p:spPr>
          <a:xfrm>
            <a:off x="228600" y="0"/>
            <a:ext cx="1209674" cy="1066800"/>
          </a:xfrm>
          <a:prstGeom prst="rect">
            <a:avLst/>
          </a:prstGeom>
        </p:spPr>
      </p:pic>
      <p:pic>
        <p:nvPicPr>
          <p:cNvPr id="5" name="Picture 1" descr="C:\Users\child\Desktop\LOGO-EBSB.png"/>
          <p:cNvPicPr>
            <a:picLocks noChangeAspect="1" noChangeArrowheads="1"/>
          </p:cNvPicPr>
          <p:nvPr/>
        </p:nvPicPr>
        <p:blipFill>
          <a:blip r:embed="rId4" cstate="print"/>
          <a:srcRect/>
          <a:stretch>
            <a:fillRect/>
          </a:stretch>
        </p:blipFill>
        <p:spPr bwMode="auto">
          <a:xfrm>
            <a:off x="7848600" y="0"/>
            <a:ext cx="1295400" cy="990600"/>
          </a:xfrm>
          <a:prstGeom prst="rect">
            <a:avLst/>
          </a:prstGeom>
          <a:noFill/>
        </p:spPr>
      </p:pic>
      <p:pic>
        <p:nvPicPr>
          <p:cNvPr id="4098" name="Picture 2" descr="C:\Users\DELL\Downloads\IMG-20200721-WA0013.jpg"/>
          <p:cNvPicPr>
            <a:picLocks noChangeAspect="1" noChangeArrowheads="1"/>
          </p:cNvPicPr>
          <p:nvPr/>
        </p:nvPicPr>
        <p:blipFill>
          <a:blip r:embed="rId5" cstate="print"/>
          <a:srcRect/>
          <a:stretch>
            <a:fillRect/>
          </a:stretch>
        </p:blipFill>
        <p:spPr bwMode="auto">
          <a:xfrm>
            <a:off x="0" y="1"/>
            <a:ext cx="9144000" cy="6858000"/>
          </a:xfrm>
          <a:prstGeom prst="rect">
            <a:avLst/>
          </a:prstGeom>
          <a:noFill/>
        </p:spPr>
      </p:pic>
    </p:spTree>
  </p:cSld>
  <p:clrMapOvr>
    <a:masterClrMapping/>
  </p:clrMapOvr>
  <p:transition>
    <p:split orient="vert" dir="in"/>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descr="C:\Users\ddnyk\Desktop\EBSB\last - Copy.jpg"/>
          <p:cNvPicPr>
            <a:picLocks noChangeAspect="1" noChangeArrowheads="1"/>
          </p:cNvPicPr>
          <p:nvPr/>
        </p:nvPicPr>
        <p:blipFill>
          <a:blip r:embed="rId2" cstate="print"/>
          <a:srcRect/>
          <a:stretch>
            <a:fillRect/>
          </a:stretch>
        </p:blipFill>
        <p:spPr bwMode="auto">
          <a:xfrm>
            <a:off x="0" y="0"/>
            <a:ext cx="9160838" cy="6858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685800"/>
          </a:xfrm>
        </p:spPr>
        <p:txBody>
          <a:bodyPr>
            <a:normAutofit fontScale="90000"/>
          </a:bodyPr>
          <a:lstStyle/>
          <a:p>
            <a:r>
              <a:rPr lang="hi-IN" sz="4400" b="1" dirty="0" smtClean="0">
                <a:solidFill>
                  <a:srgbClr val="FF0000"/>
                </a:solidFill>
              </a:rPr>
              <a:t>इस कार्यक्रम का उद्देश्य</a:t>
            </a:r>
            <a:endParaRPr lang="en-US" sz="4400" b="1" dirty="0">
              <a:solidFill>
                <a:srgbClr val="FF0000"/>
              </a:solidFill>
            </a:endParaRPr>
          </a:p>
        </p:txBody>
      </p:sp>
      <p:sp>
        <p:nvSpPr>
          <p:cNvPr id="3" name="Content Placeholder 2"/>
          <p:cNvSpPr>
            <a:spLocks noGrp="1"/>
          </p:cNvSpPr>
          <p:nvPr>
            <p:ph idx="1"/>
          </p:nvPr>
        </p:nvSpPr>
        <p:spPr>
          <a:xfrm>
            <a:off x="381000" y="1143000"/>
            <a:ext cx="8458200" cy="5410200"/>
          </a:xfrm>
        </p:spPr>
        <p:txBody>
          <a:bodyPr>
            <a:noAutofit/>
          </a:bodyPr>
          <a:lstStyle/>
          <a:p>
            <a:pPr algn="just"/>
            <a:r>
              <a:rPr lang="hi-IN" sz="3200" b="1" dirty="0" smtClean="0">
                <a:latin typeface="Kokila" pitchFamily="34" charset="0"/>
                <a:cs typeface="Kokila" pitchFamily="34" charset="0"/>
              </a:rPr>
              <a:t>जब आप किसी नए प्रदेश अथवा नई जगह पर जाते हैं या दूसरी भाषा के लोगों से मिलते हैं तो प्रारंभिक बातचीत कैसे करेंगे ?</a:t>
            </a:r>
            <a:endParaRPr lang="en-US" sz="3200" b="1" dirty="0" smtClean="0">
              <a:latin typeface="Kokila" pitchFamily="34" charset="0"/>
              <a:cs typeface="Kokila" pitchFamily="34" charset="0"/>
            </a:endParaRPr>
          </a:p>
          <a:p>
            <a:pPr algn="just"/>
            <a:r>
              <a:rPr lang="hi-IN" sz="3200" b="1" dirty="0" smtClean="0">
                <a:latin typeface="Kokila" pitchFamily="34" charset="0"/>
                <a:cs typeface="Kokila" pitchFamily="34" charset="0"/>
              </a:rPr>
              <a:t>किसी जगह पर जाने के लिए बस, खाने के लिए होटल या रेस्टोरेंट्स खेलने के लिए पार्क या चिकित्सा के लिए अस्पताल की जानकारी कैसे प्राप्त करेंगे ?</a:t>
            </a:r>
            <a:endParaRPr lang="en-US" sz="3200" b="1" dirty="0" smtClean="0">
              <a:latin typeface="Kokila" pitchFamily="34" charset="0"/>
              <a:cs typeface="Kokila" pitchFamily="34" charset="0"/>
            </a:endParaRPr>
          </a:p>
          <a:p>
            <a:pPr algn="just"/>
            <a:r>
              <a:rPr lang="hi-IN" sz="3200" b="1" dirty="0" smtClean="0">
                <a:latin typeface="Kokila" pitchFamily="34" charset="0"/>
                <a:cs typeface="Kokila" pitchFamily="34" charset="0"/>
              </a:rPr>
              <a:t>यदि वहां की कोई प्रसिद्ध वस्तु है या कोई प्रसिद्ध स्थान है अथवा कोई प्रसिद्ध व्यक्ति जैसे- खिलाड़ी</a:t>
            </a:r>
            <a:r>
              <a:rPr lang="en-IN" sz="3200" b="1" dirty="0" smtClean="0">
                <a:latin typeface="Kokila" pitchFamily="34" charset="0"/>
                <a:cs typeface="Kokila" pitchFamily="34" charset="0"/>
              </a:rPr>
              <a:t>,</a:t>
            </a:r>
            <a:r>
              <a:rPr lang="hi-IN" sz="3200" b="1" dirty="0" smtClean="0">
                <a:latin typeface="Kokila" pitchFamily="34" charset="0"/>
                <a:cs typeface="Kokila" pitchFamily="34" charset="0"/>
              </a:rPr>
              <a:t> लेखक</a:t>
            </a:r>
            <a:r>
              <a:rPr lang="en-IN" sz="3200" b="1" dirty="0" smtClean="0">
                <a:latin typeface="Kokila" pitchFamily="34" charset="0"/>
                <a:cs typeface="Kokila" pitchFamily="34" charset="0"/>
              </a:rPr>
              <a:t>, </a:t>
            </a:r>
            <a:r>
              <a:rPr lang="hi-IN" sz="3200" b="1" dirty="0" smtClean="0">
                <a:latin typeface="Kokila" pitchFamily="34" charset="0"/>
                <a:cs typeface="Kokila" pitchFamily="34" charset="0"/>
              </a:rPr>
              <a:t>समाजसेवी तो उनके बारे में कैसे पता लगाएंगे </a:t>
            </a:r>
            <a:r>
              <a:rPr lang="en-IN" sz="3200" b="1" dirty="0" smtClean="0">
                <a:latin typeface="Kokila" pitchFamily="34" charset="0"/>
                <a:cs typeface="Kokila" pitchFamily="34" charset="0"/>
              </a:rPr>
              <a:t>?</a:t>
            </a:r>
            <a:endParaRPr lang="en-US" sz="3200" b="1" dirty="0" smtClean="0">
              <a:latin typeface="Kokila" pitchFamily="34" charset="0"/>
              <a:cs typeface="Kokila" pitchFamily="34" charset="0"/>
            </a:endParaRPr>
          </a:p>
          <a:p>
            <a:pPr algn="just"/>
            <a:r>
              <a:rPr lang="hi-IN" sz="3200" b="1" dirty="0" smtClean="0">
                <a:latin typeface="Kokila" pitchFamily="34" charset="0"/>
                <a:cs typeface="Kokila" pitchFamily="34" charset="0"/>
              </a:rPr>
              <a:t>क्योंकि</a:t>
            </a:r>
            <a:r>
              <a:rPr lang="en-IN" sz="3200" b="1" dirty="0" smtClean="0">
                <a:latin typeface="Kokila" pitchFamily="34" charset="0"/>
                <a:cs typeface="Kokila" pitchFamily="34" charset="0"/>
              </a:rPr>
              <a:t>,</a:t>
            </a:r>
            <a:r>
              <a:rPr lang="hi-IN" sz="3200" b="1" dirty="0" smtClean="0">
                <a:latin typeface="Kokila" pitchFamily="34" charset="0"/>
                <a:cs typeface="Kokila" pitchFamily="34" charset="0"/>
              </a:rPr>
              <a:t> शायद आप वहां की भाषा नहीं जानते हो और वहां के लोग आपकी भाषा नही जानते हो ऐसी परिस्थिति में प्रारंभिक संवाद अथवा बातचीत करने में आपको सक्षम बनाना ही इस सत्र का उद्देश्य है ?</a:t>
            </a:r>
            <a:endParaRPr lang="en-US" sz="3200" b="1" dirty="0">
              <a:latin typeface="Kokila" pitchFamily="34" charset="0"/>
              <a:cs typeface="Kokila"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1" y="2590800"/>
            <a:ext cx="8229600" cy="1066800"/>
          </a:xfrm>
        </p:spPr>
        <p:txBody>
          <a:bodyPr tIns="36649">
            <a:normAutofit/>
          </a:bodyPr>
          <a:lstStyle/>
          <a:p>
            <a:r>
              <a:rPr lang="en-IN" dirty="0" smtClean="0"/>
              <a:t>AJIT </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6</a:t>
            </a:fld>
            <a:endParaRPr lang="en-US"/>
          </a:p>
        </p:txBody>
      </p:sp>
      <p:pic>
        <p:nvPicPr>
          <p:cNvPr id="7" name="Picture 1" descr="C:\Users\child\Desktop\LOGO-EBSB.png"/>
          <p:cNvPicPr>
            <a:picLocks noChangeAspect="1" noChangeArrowheads="1"/>
          </p:cNvPicPr>
          <p:nvPr/>
        </p:nvPicPr>
        <p:blipFill>
          <a:blip r:embed="rId2" cstate="print"/>
          <a:srcRect/>
          <a:stretch>
            <a:fillRect/>
          </a:stretch>
        </p:blipFill>
        <p:spPr bwMode="auto">
          <a:xfrm>
            <a:off x="7848600" y="0"/>
            <a:ext cx="1004720" cy="990600"/>
          </a:xfrm>
          <a:prstGeom prst="rect">
            <a:avLst/>
          </a:prstGeom>
          <a:noFill/>
        </p:spPr>
      </p:pic>
      <p:pic>
        <p:nvPicPr>
          <p:cNvPr id="8" name="Picture 7" descr="uttar-pradesh-map.jpg"/>
          <p:cNvPicPr>
            <a:picLocks noChangeAspect="1"/>
          </p:cNvPicPr>
          <p:nvPr/>
        </p:nvPicPr>
        <p:blipFill>
          <a:blip r:embed="rId3" cstate="print"/>
          <a:stretch>
            <a:fillRect/>
          </a:stretch>
        </p:blipFill>
        <p:spPr>
          <a:xfrm>
            <a:off x="333829" y="0"/>
            <a:ext cx="1209674" cy="914400"/>
          </a:xfrm>
          <a:prstGeom prst="rect">
            <a:avLst/>
          </a:prstGeom>
        </p:spPr>
      </p:pic>
      <p:sp>
        <p:nvSpPr>
          <p:cNvPr id="10" name="Content Placeholder 9"/>
          <p:cNvSpPr>
            <a:spLocks noGrp="1"/>
          </p:cNvSpPr>
          <p:nvPr>
            <p:ph idx="1"/>
          </p:nvPr>
        </p:nvSpPr>
        <p:spPr/>
        <p:txBody>
          <a:bodyPr/>
          <a:lstStyle/>
          <a:p>
            <a:endParaRPr lang="en-US"/>
          </a:p>
        </p:txBody>
      </p:sp>
      <p:pic>
        <p:nvPicPr>
          <p:cNvPr id="2051" name="Picture 3" descr="C:\Users\ddnyk\Desktop\map.png"/>
          <p:cNvPicPr>
            <a:picLocks noChangeAspect="1" noChangeArrowheads="1"/>
          </p:cNvPicPr>
          <p:nvPr/>
        </p:nvPicPr>
        <p:blipFill>
          <a:blip r:embed="rId4"/>
          <a:srcRect/>
          <a:stretch>
            <a:fillRect/>
          </a:stretch>
        </p:blipFill>
        <p:spPr bwMode="auto">
          <a:xfrm>
            <a:off x="228600" y="1066800"/>
            <a:ext cx="8632825" cy="5507037"/>
          </a:xfrm>
          <a:prstGeom prst="rect">
            <a:avLst/>
          </a:prstGeom>
          <a:noFill/>
        </p:spPr>
      </p:pic>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430" name="Slide Number Placeholder 3"/>
          <p:cNvSpPr>
            <a:spLocks noGrp="1"/>
          </p:cNvSpPr>
          <p:nvPr>
            <p:ph type="sldNum" sz="quarter" idx="12"/>
          </p:nvPr>
        </p:nvSpPr>
        <p:spPr/>
        <p:txBody>
          <a:bodyPr/>
          <a:lstStyle/>
          <a:p>
            <a:fld id="{89CD6E39-4852-418B-BA35-BEEEB494AB9E}" type="slidenum">
              <a:rPr lang="en-US" smtClean="0"/>
              <a:pPr/>
              <a:t>7</a:t>
            </a:fld>
            <a:endParaRPr lang="en-US"/>
          </a:p>
        </p:txBody>
      </p:sp>
      <p:pic>
        <p:nvPicPr>
          <p:cNvPr id="2097173" name="Picture 4"/>
          <p:cNvPicPr>
            <a:picLocks noGrp="1" noChangeAspect="1" noChangeArrowheads="1"/>
          </p:cNvPicPr>
          <p:nvPr>
            <p:ph idx="1"/>
          </p:nvPr>
        </p:nvPicPr>
        <p:blipFill>
          <a:blip r:embed="rId2"/>
          <a:srcRect/>
          <a:stretch>
            <a:fillRect/>
          </a:stretch>
        </p:blipFill>
        <p:spPr bwMode="auto">
          <a:xfrm>
            <a:off x="4758397" y="0"/>
            <a:ext cx="4385603" cy="6830388"/>
          </a:xfrm>
          <a:prstGeom prst="rect">
            <a:avLst/>
          </a:prstGeom>
          <a:noFill/>
        </p:spPr>
      </p:pic>
      <p:sp>
        <p:nvSpPr>
          <p:cNvPr id="1049431" name="TextBox 4"/>
          <p:cNvSpPr txBox="1"/>
          <p:nvPr/>
        </p:nvSpPr>
        <p:spPr>
          <a:xfrm>
            <a:off x="460717" y="1260365"/>
            <a:ext cx="3924887" cy="1508105"/>
          </a:xfrm>
          <a:prstGeom prst="rect">
            <a:avLst/>
          </a:prstGeom>
          <a:noFill/>
        </p:spPr>
        <p:txBody>
          <a:bodyPr wrap="square" rtlCol="0">
            <a:spAutoFit/>
          </a:bodyPr>
          <a:lstStyle/>
          <a:p>
            <a:pPr algn="just"/>
            <a:r>
              <a:rPr lang="hi-IN" sz="2300" dirty="0">
                <a:solidFill>
                  <a:srgbClr val="C00000"/>
                </a:solidFill>
              </a:rPr>
              <a:t>करते हैं</a:t>
            </a:r>
            <a:r>
              <a:rPr lang="en-US" sz="2300" dirty="0">
                <a:solidFill>
                  <a:srgbClr val="C00000"/>
                </a:solidFill>
              </a:rPr>
              <a:t> तन मन से वंदन</a:t>
            </a:r>
            <a:r>
              <a:rPr lang="hi-IN" sz="2300" dirty="0">
                <a:solidFill>
                  <a:srgbClr val="C00000"/>
                </a:solidFill>
              </a:rPr>
              <a:t>  </a:t>
            </a:r>
          </a:p>
          <a:p>
            <a:pPr algn="just"/>
            <a:r>
              <a:rPr lang="hi-IN" sz="2300" dirty="0">
                <a:solidFill>
                  <a:srgbClr val="C00000"/>
                </a:solidFill>
              </a:rPr>
              <a:t>जन</a:t>
            </a:r>
            <a:r>
              <a:rPr lang="en-US" sz="2300" dirty="0">
                <a:solidFill>
                  <a:srgbClr val="C00000"/>
                </a:solidFill>
              </a:rPr>
              <a:t> गण</a:t>
            </a:r>
            <a:r>
              <a:rPr lang="hi-IN" sz="2300" dirty="0">
                <a:solidFill>
                  <a:srgbClr val="C00000"/>
                </a:solidFill>
              </a:rPr>
              <a:t> मन की अभिलाषा का</a:t>
            </a:r>
            <a:r>
              <a:rPr lang="en-US" sz="2300" dirty="0">
                <a:solidFill>
                  <a:srgbClr val="C00000"/>
                </a:solidFill>
              </a:rPr>
              <a:t>,</a:t>
            </a:r>
            <a:endParaRPr lang="hi-IN" sz="2300" dirty="0">
              <a:solidFill>
                <a:srgbClr val="C00000"/>
              </a:solidFill>
            </a:endParaRPr>
          </a:p>
          <a:p>
            <a:pPr algn="just"/>
            <a:r>
              <a:rPr lang="hi-IN" sz="2300" dirty="0">
                <a:solidFill>
                  <a:srgbClr val="C00000"/>
                </a:solidFill>
              </a:rPr>
              <a:t>अभिनन्दन अपनी संस्कृति का </a:t>
            </a:r>
          </a:p>
          <a:p>
            <a:pPr algn="just"/>
            <a:r>
              <a:rPr lang="en-US" sz="2300" dirty="0">
                <a:solidFill>
                  <a:srgbClr val="C00000"/>
                </a:solidFill>
              </a:rPr>
              <a:t>आराधना</a:t>
            </a:r>
            <a:r>
              <a:rPr lang="hi-IN" sz="2300" dirty="0">
                <a:solidFill>
                  <a:srgbClr val="C00000"/>
                </a:solidFill>
              </a:rPr>
              <a:t> अपनी भाषा का</a:t>
            </a:r>
            <a:r>
              <a:rPr lang="en-US" sz="2300" dirty="0">
                <a:solidFill>
                  <a:srgbClr val="C00000"/>
                </a:solidFill>
              </a:rPr>
              <a:t>!</a:t>
            </a:r>
            <a:r>
              <a:rPr lang="hi-IN" sz="2300" dirty="0">
                <a:solidFill>
                  <a:srgbClr val="C00000"/>
                </a:solidFill>
              </a:rPr>
              <a:t> </a:t>
            </a:r>
            <a:endParaRPr lang="en-US" sz="2300" dirty="0">
              <a:solidFill>
                <a:srgbClr val="C00000"/>
              </a:solidFill>
            </a:endParaRPr>
          </a:p>
        </p:txBody>
      </p:sp>
      <p:sp>
        <p:nvSpPr>
          <p:cNvPr id="1049432" name="Title 1"/>
          <p:cNvSpPr>
            <a:spLocks noGrp="1"/>
          </p:cNvSpPr>
          <p:nvPr>
            <p:ph type="title"/>
          </p:nvPr>
        </p:nvSpPr>
        <p:spPr>
          <a:xfrm>
            <a:off x="381000" y="365126"/>
            <a:ext cx="3807656" cy="656082"/>
          </a:xfrm>
        </p:spPr>
        <p:txBody>
          <a:bodyPr>
            <a:normAutofit fontScale="90000"/>
          </a:bodyPr>
          <a:lstStyle/>
          <a:p>
            <a:r>
              <a:rPr lang="hi-IN" sz="4200" dirty="0">
                <a:solidFill>
                  <a:srgbClr val="002060"/>
                </a:solidFill>
              </a:rPr>
              <a:t>हिंदी (</a:t>
            </a:r>
            <a:r>
              <a:rPr lang="en-US" sz="4200" dirty="0">
                <a:solidFill>
                  <a:srgbClr val="002060"/>
                </a:solidFill>
              </a:rPr>
              <a:t>HINDI)</a:t>
            </a:r>
            <a:endParaRPr lang="en-IN" sz="4200" dirty="0">
              <a:solidFill>
                <a:srgbClr val="002060"/>
              </a:solidFill>
            </a:endParaRPr>
          </a:p>
        </p:txBody>
      </p:sp>
      <p:pic>
        <p:nvPicPr>
          <p:cNvPr id="2097174" name="Content Placeholder 3"/>
          <p:cNvPicPr>
            <a:picLocks noGrp="1" noChangeAspect="1"/>
          </p:cNvPicPr>
          <p:nvPr/>
        </p:nvPicPr>
        <p:blipFill rotWithShape="1">
          <a:blip r:embed="rId3" cstate="print"/>
          <a:srcRect t="12483" b="14156"/>
          <a:stretch>
            <a:fillRect/>
          </a:stretch>
        </p:blipFill>
        <p:spPr>
          <a:xfrm>
            <a:off x="152400" y="3276600"/>
            <a:ext cx="4445390" cy="3235569"/>
          </a:xfrm>
          <a:prstGeom prst="rect">
            <a:avLst/>
          </a:prstGeom>
        </p:spPr>
      </p:pic>
      <p:sp>
        <p:nvSpPr>
          <p:cNvPr id="1049433" name="TextBox 5"/>
          <p:cNvSpPr txBox="1"/>
          <p:nvPr/>
        </p:nvSpPr>
        <p:spPr>
          <a:xfrm>
            <a:off x="6951198" y="4698608"/>
            <a:ext cx="2096087" cy="1384995"/>
          </a:xfrm>
          <a:prstGeom prst="rect">
            <a:avLst/>
          </a:prstGeom>
          <a:noFill/>
        </p:spPr>
        <p:txBody>
          <a:bodyPr wrap="square" rtlCol="0">
            <a:spAutoFit/>
          </a:bodyPr>
          <a:lstStyle/>
          <a:p>
            <a:pPr algn="just"/>
            <a:r>
              <a:rPr lang="hi-IN" sz="2100" b="1">
                <a:solidFill>
                  <a:srgbClr val="002060"/>
                </a:solidFill>
              </a:rPr>
              <a:t>हिन्दी पीले रंग में दिखाये गये क्षेत्रों (राज्यों) की राजभाषा है।</a:t>
            </a:r>
            <a:endParaRPr lang="hi-IN" sz="2100" b="1" dirty="0">
              <a:solidFill>
                <a:srgbClr val="00206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609600"/>
            <a:ext cx="8229600" cy="5715000"/>
          </a:xfrm>
        </p:spPr>
        <p:txBody>
          <a:bodyPr>
            <a:normAutofit fontScale="92500" lnSpcReduction="10000"/>
          </a:bodyPr>
          <a:lstStyle/>
          <a:p>
            <a:r>
              <a:rPr lang="en-US" dirty="0" smtClean="0"/>
              <a:t>Hindi is the state's official language &amp; Urdu is co-official Language of Uttar Pradesh.</a:t>
            </a:r>
          </a:p>
          <a:p>
            <a:r>
              <a:rPr lang="en-US" dirty="0" smtClean="0"/>
              <a:t>How ever there are 06 prominent local dialects as:</a:t>
            </a:r>
          </a:p>
          <a:p>
            <a:pPr>
              <a:buNone/>
            </a:pPr>
            <a:endParaRPr lang="en-US" dirty="0" smtClean="0"/>
          </a:p>
          <a:p>
            <a:pPr marL="1097280" lvl="2" indent="-457200">
              <a:buFont typeface="+mj-lt"/>
              <a:buAutoNum type="arabicPeriod"/>
            </a:pPr>
            <a:r>
              <a:rPr lang="en-IN" sz="2800" dirty="0" smtClean="0"/>
              <a:t>Awadhi in </a:t>
            </a:r>
            <a:r>
              <a:rPr lang="en-IN" sz="2800" dirty="0" err="1" smtClean="0"/>
              <a:t>Ayodhya</a:t>
            </a:r>
            <a:r>
              <a:rPr lang="en-IN" sz="2800" dirty="0" smtClean="0"/>
              <a:t>  </a:t>
            </a:r>
            <a:r>
              <a:rPr lang="en-IN" sz="2800" dirty="0" err="1" smtClean="0"/>
              <a:t>Devipatan</a:t>
            </a:r>
            <a:r>
              <a:rPr lang="en-IN" sz="2800" dirty="0" smtClean="0"/>
              <a:t> &amp; </a:t>
            </a:r>
            <a:r>
              <a:rPr lang="en-IN" sz="2800" dirty="0" err="1" smtClean="0"/>
              <a:t>Lucknow</a:t>
            </a:r>
            <a:r>
              <a:rPr lang="en-IN" sz="2800" dirty="0" smtClean="0"/>
              <a:t> Region.</a:t>
            </a:r>
          </a:p>
          <a:p>
            <a:pPr lvl="2">
              <a:buFont typeface="+mj-lt"/>
              <a:buAutoNum type="arabicPeriod"/>
            </a:pPr>
            <a:endParaRPr lang="en-IN" sz="1100" dirty="0" smtClean="0"/>
          </a:p>
          <a:p>
            <a:pPr marL="1097280" lvl="2" indent="-457200">
              <a:buFont typeface="+mj-lt"/>
              <a:buAutoNum type="arabicPeriod"/>
            </a:pPr>
            <a:r>
              <a:rPr lang="en-IN" sz="2800" dirty="0" err="1" smtClean="0"/>
              <a:t>Braj</a:t>
            </a:r>
            <a:r>
              <a:rPr lang="en-IN" sz="2800" dirty="0" smtClean="0"/>
              <a:t> </a:t>
            </a:r>
            <a:r>
              <a:rPr lang="en-IN" sz="2800" dirty="0" err="1" smtClean="0"/>
              <a:t>Bhasha</a:t>
            </a:r>
            <a:r>
              <a:rPr lang="en-IN" sz="2800" dirty="0" smtClean="0"/>
              <a:t> in Mathura &amp; Agra region.</a:t>
            </a:r>
          </a:p>
          <a:p>
            <a:pPr lvl="2">
              <a:buFont typeface="+mj-lt"/>
              <a:buAutoNum type="arabicPeriod"/>
            </a:pPr>
            <a:endParaRPr lang="en-IN" sz="1100" dirty="0" smtClean="0"/>
          </a:p>
          <a:p>
            <a:pPr marL="1097280" lvl="2" indent="-457200">
              <a:buFont typeface="+mj-lt"/>
              <a:buAutoNum type="arabicPeriod"/>
            </a:pPr>
            <a:r>
              <a:rPr lang="en-IN" sz="2800" dirty="0" err="1" smtClean="0"/>
              <a:t>Bundeli</a:t>
            </a:r>
            <a:r>
              <a:rPr lang="en-IN" sz="2800" dirty="0" smtClean="0"/>
              <a:t> in Jhansi and </a:t>
            </a:r>
            <a:r>
              <a:rPr lang="en-IN" sz="2800" dirty="0" err="1" smtClean="0"/>
              <a:t>Chirkoot</a:t>
            </a:r>
            <a:r>
              <a:rPr lang="en-IN" sz="2800" dirty="0" smtClean="0"/>
              <a:t> Region.</a:t>
            </a:r>
          </a:p>
          <a:p>
            <a:pPr marL="982980" lvl="2" indent="-342900">
              <a:buFont typeface="+mj-lt"/>
              <a:buAutoNum type="arabicPeriod"/>
            </a:pPr>
            <a:endParaRPr lang="en-IN" sz="1200" dirty="0" smtClean="0"/>
          </a:p>
          <a:p>
            <a:pPr marL="1097280" lvl="2" indent="-457200">
              <a:buFont typeface="+mj-lt"/>
              <a:buAutoNum type="arabicPeriod"/>
            </a:pPr>
            <a:r>
              <a:rPr lang="en-IN" sz="2800" dirty="0" smtClean="0"/>
              <a:t>Bhojpuri in Gorakhpur, </a:t>
            </a:r>
            <a:r>
              <a:rPr lang="en-IN" sz="2800" dirty="0" err="1" smtClean="0"/>
              <a:t>Azamgarh</a:t>
            </a:r>
            <a:r>
              <a:rPr lang="en-IN" sz="2800" dirty="0" smtClean="0"/>
              <a:t> &amp; Varanasi region.</a:t>
            </a:r>
          </a:p>
          <a:p>
            <a:pPr marL="982980" lvl="2" indent="-342900">
              <a:buFont typeface="+mj-lt"/>
              <a:buAutoNum type="arabicPeriod"/>
            </a:pPr>
            <a:endParaRPr lang="en-IN" sz="1200" dirty="0" smtClean="0"/>
          </a:p>
          <a:p>
            <a:pPr marL="1097280" lvl="2" indent="-457200">
              <a:buFont typeface="+mj-lt"/>
              <a:buAutoNum type="arabicPeriod"/>
            </a:pPr>
            <a:r>
              <a:rPr lang="en-IN" sz="2800" dirty="0" err="1" smtClean="0"/>
              <a:t>Kannauji</a:t>
            </a:r>
            <a:r>
              <a:rPr lang="en-IN" sz="2800" dirty="0" smtClean="0"/>
              <a:t> in </a:t>
            </a:r>
            <a:r>
              <a:rPr lang="en-IN" sz="2800" dirty="0" err="1" smtClean="0"/>
              <a:t>Farrukhabad</a:t>
            </a:r>
            <a:r>
              <a:rPr lang="en-IN" sz="2800" dirty="0" smtClean="0"/>
              <a:t> and Kanpur Region.</a:t>
            </a:r>
            <a:endParaRPr lang="en-IN" dirty="0" smtClean="0"/>
          </a:p>
          <a:p>
            <a:pPr marL="1097280" lvl="2" indent="-457200">
              <a:buFont typeface="+mj-lt"/>
              <a:buAutoNum type="arabicPeriod"/>
            </a:pPr>
            <a:r>
              <a:rPr lang="en-IN" sz="2800" dirty="0" err="1" smtClean="0"/>
              <a:t>Bagheli</a:t>
            </a:r>
            <a:r>
              <a:rPr lang="en-IN" sz="2800" dirty="0" smtClean="0"/>
              <a:t> in </a:t>
            </a:r>
            <a:r>
              <a:rPr lang="en-IN" sz="2800" dirty="0" err="1" smtClean="0"/>
              <a:t>Baraily</a:t>
            </a:r>
            <a:r>
              <a:rPr lang="en-IN" sz="2800" dirty="0" smtClean="0"/>
              <a:t> and Moradabad Region.</a:t>
            </a:r>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endParaRPr lang="en-IN" sz="2800" dirty="0"/>
          </a:p>
        </p:txBody>
      </p:sp>
      <p:pic>
        <p:nvPicPr>
          <p:cNvPr id="5" name="Picture 1" descr="C:\Users\child\Desktop\LOGO-EBSB.png"/>
          <p:cNvPicPr>
            <a:picLocks noChangeAspect="1" noChangeArrowheads="1"/>
          </p:cNvPicPr>
          <p:nvPr/>
        </p:nvPicPr>
        <p:blipFill>
          <a:blip r:embed="rId2" cstate="print"/>
          <a:srcRect/>
          <a:stretch>
            <a:fillRect/>
          </a:stretch>
        </p:blipFill>
        <p:spPr bwMode="auto">
          <a:xfrm>
            <a:off x="7848600" y="0"/>
            <a:ext cx="1295400" cy="990600"/>
          </a:xfrm>
          <a:prstGeom prst="rect">
            <a:avLst/>
          </a:prstGeom>
          <a:noFill/>
        </p:spPr>
      </p:pic>
      <p:pic>
        <p:nvPicPr>
          <p:cNvPr id="6" name="Picture 5" descr="uttar-pradesh-map.jpg"/>
          <p:cNvPicPr>
            <a:picLocks noChangeAspect="1"/>
          </p:cNvPicPr>
          <p:nvPr/>
        </p:nvPicPr>
        <p:blipFill>
          <a:blip r:embed="rId3" cstate="print"/>
          <a:stretch>
            <a:fillRect/>
          </a:stretch>
        </p:blipFill>
        <p:spPr>
          <a:xfrm>
            <a:off x="228600" y="0"/>
            <a:ext cx="1209674" cy="990600"/>
          </a:xfrm>
          <a:prstGeom prst="rect">
            <a:avLst/>
          </a:prstGeom>
        </p:spPr>
      </p:pic>
      <p:pic>
        <p:nvPicPr>
          <p:cNvPr id="1026" name="Picture 2" descr="C:\Users\ddnyk\Desktop\map.jpg"/>
          <p:cNvPicPr>
            <a:picLocks noChangeAspect="1" noChangeArrowheads="1"/>
          </p:cNvPicPr>
          <p:nvPr/>
        </p:nvPicPr>
        <p:blipFill>
          <a:blip r:embed="rId4"/>
          <a:srcRect/>
          <a:stretch>
            <a:fillRect/>
          </a:stretch>
        </p:blipFill>
        <p:spPr bwMode="auto">
          <a:xfrm>
            <a:off x="0" y="1066800"/>
            <a:ext cx="9163050" cy="57912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1256</TotalTime>
  <Words>2635</Words>
  <Application>Microsoft Office PowerPoint</Application>
  <PresentationFormat>On-screen Show (4:3)</PresentationFormat>
  <Paragraphs>513</Paragraphs>
  <Slides>30</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Algerian</vt:lpstr>
      <vt:lpstr>Calibri</vt:lpstr>
      <vt:lpstr>Constantia</vt:lpstr>
      <vt:lpstr>Kokila</vt:lpstr>
      <vt:lpstr>Kruti Dev 010</vt:lpstr>
      <vt:lpstr>Mangal</vt:lpstr>
      <vt:lpstr>Modern No. 20</vt:lpstr>
      <vt:lpstr>Wingdings 2</vt:lpstr>
      <vt:lpstr>Flow</vt:lpstr>
      <vt:lpstr> Ek Bharat Shrestha Bharat  Programme on Language Learning   through Virtual platform </vt:lpstr>
      <vt:lpstr>PowerPoint Presentation</vt:lpstr>
      <vt:lpstr>PowerPoint Presentation</vt:lpstr>
      <vt:lpstr>PowerPoint Presentation</vt:lpstr>
      <vt:lpstr>इस कार्यक्रम का उद्देश्य</vt:lpstr>
      <vt:lpstr>AJIT </vt:lpstr>
      <vt:lpstr>हिंदी (HINDI)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Abhishek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reputex</dc:creator>
  <cp:lastModifiedBy>admin</cp:lastModifiedBy>
  <cp:revision>177</cp:revision>
  <dcterms:created xsi:type="dcterms:W3CDTF">2020-07-06T21:51:06Z</dcterms:created>
  <dcterms:modified xsi:type="dcterms:W3CDTF">2021-04-01T09:36:09Z</dcterms:modified>
</cp:coreProperties>
</file>