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4.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5.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6.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88" r:id="rId1"/>
  </p:sldMasterIdLst>
  <p:notesMasterIdLst>
    <p:notesMasterId r:id="rId33"/>
  </p:notesMasterIdLst>
  <p:sldIdLst>
    <p:sldId id="256" r:id="rId2"/>
    <p:sldId id="264" r:id="rId3"/>
    <p:sldId id="272" r:id="rId4"/>
    <p:sldId id="265" r:id="rId5"/>
    <p:sldId id="266" r:id="rId6"/>
    <p:sldId id="267" r:id="rId7"/>
    <p:sldId id="268" r:id="rId8"/>
    <p:sldId id="276" r:id="rId9"/>
    <p:sldId id="262" r:id="rId10"/>
    <p:sldId id="277" r:id="rId11"/>
    <p:sldId id="284" r:id="rId12"/>
    <p:sldId id="280" r:id="rId13"/>
    <p:sldId id="281" r:id="rId14"/>
    <p:sldId id="282" r:id="rId15"/>
    <p:sldId id="283" r:id="rId16"/>
    <p:sldId id="257" r:id="rId17"/>
    <p:sldId id="260" r:id="rId18"/>
    <p:sldId id="285" r:id="rId19"/>
    <p:sldId id="286" r:id="rId20"/>
    <p:sldId id="287" r:id="rId21"/>
    <p:sldId id="288" r:id="rId22"/>
    <p:sldId id="279" r:id="rId23"/>
    <p:sldId id="269" r:id="rId24"/>
    <p:sldId id="261" r:id="rId25"/>
    <p:sldId id="270" r:id="rId26"/>
    <p:sldId id="263" r:id="rId27"/>
    <p:sldId id="271" r:id="rId28"/>
    <p:sldId id="258" r:id="rId29"/>
    <p:sldId id="259" r:id="rId30"/>
    <p:sldId id="289" r:id="rId31"/>
    <p:sldId id="290"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HIT YADAV" initials="RY" lastIdx="2" clrIdx="0">
    <p:extLst>
      <p:ext uri="{19B8F6BF-5375-455C-9EA6-DF929625EA0E}">
        <p15:presenceInfo xmlns:p15="http://schemas.microsoft.com/office/powerpoint/2012/main" userId="abeeaf022035799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7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792" y="60"/>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2-25T16:58:53.371" idx="1">
    <p:pos x="10" y="10"/>
    <p:text/>
    <p:extLst>
      <p:ext uri="{C676402C-5697-4E1C-873F-D02D1690AC5C}">
        <p15:threadingInfo xmlns:p15="http://schemas.microsoft.com/office/powerpoint/2012/main" timeZoneBias="-330"/>
      </p:ext>
    </p:extLst>
  </p:cm>
</p:cmLst>
</file>

<file path=ppt/diagrams/_rels/data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diagrams/_rels/data3.xml.rels><?xml version="1.0" encoding="UTF-8" standalone="yes"?>
<Relationships xmlns="http://schemas.openxmlformats.org/package/2006/relationships"><Relationship Id="rId1" Type="http://schemas.openxmlformats.org/officeDocument/2006/relationships/hyperlink" Target="http://peopleslinguisticsurvey.org/Default.aspx" TargetMode="External"/></Relationships>
</file>

<file path=ppt/diagrams/_rels/drawing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diagrams/_rels/drawing3.xml.rels><?xml version="1.0" encoding="UTF-8" standalone="yes"?>
<Relationships xmlns="http://schemas.openxmlformats.org/package/2006/relationships"><Relationship Id="rId1" Type="http://schemas.openxmlformats.org/officeDocument/2006/relationships/hyperlink" Target="http://peopleslinguisticsurvey.org/Default.aspx"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9E8135-10A3-4FBE-BB88-D32938B43DD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67E4C256-4B69-4810-AADE-A96568A5F942}">
      <dgm:prSet/>
      <dgm:spPr>
        <a:solidFill>
          <a:schemeClr val="accent2"/>
        </a:solidFill>
      </dgm:spPr>
      <dgm:t>
        <a:bodyPr/>
        <a:lstStyle/>
        <a:p>
          <a:r>
            <a:rPr lang="en-IN" b="1"/>
            <a:t>Himachal and languages  </a:t>
          </a:r>
          <a:r>
            <a:rPr lang="en-IN"/>
            <a:t/>
          </a:r>
          <a:br>
            <a:rPr lang="en-IN"/>
          </a:br>
          <a:endParaRPr lang="en-IN"/>
        </a:p>
      </dgm:t>
    </dgm:pt>
    <dgm:pt modelId="{0428DCBD-FF2D-465B-A1DB-899E254C6DFC}" type="parTrans" cxnId="{EE8A95F6-A3B5-4EC2-9436-B05502D4E54E}">
      <dgm:prSet/>
      <dgm:spPr/>
      <dgm:t>
        <a:bodyPr/>
        <a:lstStyle/>
        <a:p>
          <a:endParaRPr lang="en-IN"/>
        </a:p>
      </dgm:t>
    </dgm:pt>
    <dgm:pt modelId="{DCFD5AB4-3DFA-4B14-85EB-2533177F5189}" type="sibTrans" cxnId="{EE8A95F6-A3B5-4EC2-9436-B05502D4E54E}">
      <dgm:prSet/>
      <dgm:spPr/>
      <dgm:t>
        <a:bodyPr/>
        <a:lstStyle/>
        <a:p>
          <a:endParaRPr lang="en-IN"/>
        </a:p>
      </dgm:t>
    </dgm:pt>
    <dgm:pt modelId="{0922650D-E3DB-4BC1-A071-B26DBE6EE808}" type="pres">
      <dgm:prSet presAssocID="{A39E8135-10A3-4FBE-BB88-D32938B43DDC}" presName="linear" presStyleCnt="0">
        <dgm:presLayoutVars>
          <dgm:animLvl val="lvl"/>
          <dgm:resizeHandles val="exact"/>
        </dgm:presLayoutVars>
      </dgm:prSet>
      <dgm:spPr/>
      <dgm:t>
        <a:bodyPr/>
        <a:lstStyle/>
        <a:p>
          <a:endParaRPr lang="en-US"/>
        </a:p>
      </dgm:t>
    </dgm:pt>
    <dgm:pt modelId="{8A0F1852-7B60-46F8-A573-9A418BB174F2}" type="pres">
      <dgm:prSet presAssocID="{67E4C256-4B69-4810-AADE-A96568A5F942}" presName="parentText" presStyleLbl="node1" presStyleIdx="0" presStyleCnt="1">
        <dgm:presLayoutVars>
          <dgm:chMax val="0"/>
          <dgm:bulletEnabled val="1"/>
        </dgm:presLayoutVars>
      </dgm:prSet>
      <dgm:spPr/>
      <dgm:t>
        <a:bodyPr/>
        <a:lstStyle/>
        <a:p>
          <a:endParaRPr lang="en-US"/>
        </a:p>
      </dgm:t>
    </dgm:pt>
  </dgm:ptLst>
  <dgm:cxnLst>
    <dgm:cxn modelId="{0A5D0012-35C6-4196-BC70-252AC1C39B39}" type="presOf" srcId="{A39E8135-10A3-4FBE-BB88-D32938B43DDC}" destId="{0922650D-E3DB-4BC1-A071-B26DBE6EE808}" srcOrd="0" destOrd="0" presId="urn:microsoft.com/office/officeart/2005/8/layout/vList2"/>
    <dgm:cxn modelId="{311222FC-FE1A-4545-B3F2-99BE14E2FCD5}" type="presOf" srcId="{67E4C256-4B69-4810-AADE-A96568A5F942}" destId="{8A0F1852-7B60-46F8-A573-9A418BB174F2}" srcOrd="0" destOrd="0" presId="urn:microsoft.com/office/officeart/2005/8/layout/vList2"/>
    <dgm:cxn modelId="{EE8A95F6-A3B5-4EC2-9436-B05502D4E54E}" srcId="{A39E8135-10A3-4FBE-BB88-D32938B43DDC}" destId="{67E4C256-4B69-4810-AADE-A96568A5F942}" srcOrd="0" destOrd="0" parTransId="{0428DCBD-FF2D-465B-A1DB-899E254C6DFC}" sibTransId="{DCFD5AB4-3DFA-4B14-85EB-2533177F5189}"/>
    <dgm:cxn modelId="{35A7C680-EF75-49FD-BCE8-D87076881FB6}" type="presParOf" srcId="{0922650D-E3DB-4BC1-A071-B26DBE6EE808}" destId="{8A0F1852-7B60-46F8-A573-9A418BB174F2}"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CD91484-7354-49C3-8E8B-EABA6BED6A2E}"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IN"/>
        </a:p>
      </dgm:t>
    </dgm:pt>
    <dgm:pt modelId="{E87E058B-896E-45EB-9A17-83FEBF5D9998}">
      <dgm:prSet/>
      <dgm:spPr/>
      <dgm:t>
        <a:bodyPr/>
        <a:lstStyle/>
        <a:p>
          <a:r>
            <a:rPr lang="en-US" b="1"/>
            <a:t>Sirmauri</a:t>
          </a:r>
          <a:endParaRPr lang="en-IN"/>
        </a:p>
      </dgm:t>
    </dgm:pt>
    <dgm:pt modelId="{5EE9A292-6ADF-4C8B-AEA6-3156D581146E}" type="parTrans" cxnId="{B0163B11-3074-469B-815C-DD39E2E4CA28}">
      <dgm:prSet/>
      <dgm:spPr/>
      <dgm:t>
        <a:bodyPr/>
        <a:lstStyle/>
        <a:p>
          <a:endParaRPr lang="en-IN"/>
        </a:p>
      </dgm:t>
    </dgm:pt>
    <dgm:pt modelId="{C57A9404-3E28-47B7-A178-4044D00BC6FB}" type="sibTrans" cxnId="{B0163B11-3074-469B-815C-DD39E2E4CA28}">
      <dgm:prSet/>
      <dgm:spPr/>
      <dgm:t>
        <a:bodyPr/>
        <a:lstStyle/>
        <a:p>
          <a:endParaRPr lang="en-IN"/>
        </a:p>
      </dgm:t>
    </dgm:pt>
    <dgm:pt modelId="{9CC23384-BED6-4150-9A73-767826F5B889}" type="pres">
      <dgm:prSet presAssocID="{BCD91484-7354-49C3-8E8B-EABA6BED6A2E}" presName="linear" presStyleCnt="0">
        <dgm:presLayoutVars>
          <dgm:animLvl val="lvl"/>
          <dgm:resizeHandles val="exact"/>
        </dgm:presLayoutVars>
      </dgm:prSet>
      <dgm:spPr/>
      <dgm:t>
        <a:bodyPr/>
        <a:lstStyle/>
        <a:p>
          <a:endParaRPr lang="en-US"/>
        </a:p>
      </dgm:t>
    </dgm:pt>
    <dgm:pt modelId="{137B9483-6987-441E-9A63-B648A71F6FE1}" type="pres">
      <dgm:prSet presAssocID="{E87E058B-896E-45EB-9A17-83FEBF5D9998}" presName="parentText" presStyleLbl="node1" presStyleIdx="0" presStyleCnt="1" custLinFactNeighborY="9443">
        <dgm:presLayoutVars>
          <dgm:chMax val="0"/>
          <dgm:bulletEnabled val="1"/>
        </dgm:presLayoutVars>
      </dgm:prSet>
      <dgm:spPr/>
      <dgm:t>
        <a:bodyPr/>
        <a:lstStyle/>
        <a:p>
          <a:endParaRPr lang="en-US"/>
        </a:p>
      </dgm:t>
    </dgm:pt>
  </dgm:ptLst>
  <dgm:cxnLst>
    <dgm:cxn modelId="{3EC4964A-BA9C-4A68-A0A3-07D20EBC38DA}" type="presOf" srcId="{BCD91484-7354-49C3-8E8B-EABA6BED6A2E}" destId="{9CC23384-BED6-4150-9A73-767826F5B889}" srcOrd="0" destOrd="0" presId="urn:microsoft.com/office/officeart/2005/8/layout/vList2"/>
    <dgm:cxn modelId="{B0163B11-3074-469B-815C-DD39E2E4CA28}" srcId="{BCD91484-7354-49C3-8E8B-EABA6BED6A2E}" destId="{E87E058B-896E-45EB-9A17-83FEBF5D9998}" srcOrd="0" destOrd="0" parTransId="{5EE9A292-6ADF-4C8B-AEA6-3156D581146E}" sibTransId="{C57A9404-3E28-47B7-A178-4044D00BC6FB}"/>
    <dgm:cxn modelId="{B0421AD1-C4BC-4D6A-B557-A98C90BC47E6}" type="presOf" srcId="{E87E058B-896E-45EB-9A17-83FEBF5D9998}" destId="{137B9483-6987-441E-9A63-B648A71F6FE1}" srcOrd="0" destOrd="0" presId="urn:microsoft.com/office/officeart/2005/8/layout/vList2"/>
    <dgm:cxn modelId="{352B23B5-6BB8-41FF-88B3-99D26909BB8F}" type="presParOf" srcId="{9CC23384-BED6-4150-9A73-767826F5B889}" destId="{137B9483-6987-441E-9A63-B648A71F6FE1}"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98E6036-E84B-4FE6-A594-F13636029DD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C7B6D40E-5A6C-4915-A408-31050C91139C}">
      <dgm:prSet/>
      <dgm:spPr/>
      <dgm:t>
        <a:bodyPr/>
        <a:lstStyle/>
        <a:p>
          <a:r>
            <a:rPr lang="en-US" b="1"/>
            <a:t>It is a western Pahari language spoken in Sirmaur district.</a:t>
          </a:r>
          <a:endParaRPr lang="en-IN"/>
        </a:p>
      </dgm:t>
    </dgm:pt>
    <dgm:pt modelId="{0E129868-FECD-4406-BE1F-86D8BBCEB181}" type="parTrans" cxnId="{8FDFF593-0CE1-44DD-A5CA-1E6CC185E68E}">
      <dgm:prSet/>
      <dgm:spPr/>
      <dgm:t>
        <a:bodyPr/>
        <a:lstStyle/>
        <a:p>
          <a:endParaRPr lang="en-IN"/>
        </a:p>
      </dgm:t>
    </dgm:pt>
    <dgm:pt modelId="{51B6274F-BD01-43AC-98E1-30110E180D0C}" type="sibTrans" cxnId="{8FDFF593-0CE1-44DD-A5CA-1E6CC185E68E}">
      <dgm:prSet/>
      <dgm:spPr/>
      <dgm:t>
        <a:bodyPr/>
        <a:lstStyle/>
        <a:p>
          <a:endParaRPr lang="en-IN"/>
        </a:p>
      </dgm:t>
    </dgm:pt>
    <dgm:pt modelId="{81DB5340-4B55-4FB4-881B-9F21BAAC29C9}">
      <dgm:prSet/>
      <dgm:spPr/>
      <dgm:t>
        <a:bodyPr/>
        <a:lstStyle/>
        <a:p>
          <a:r>
            <a:rPr lang="en-US" b="1" dirty="0"/>
            <a:t>Its two main varieties are </a:t>
          </a:r>
          <a:r>
            <a:rPr lang="en-US" b="1" dirty="0" err="1"/>
            <a:t>Dharthi</a:t>
          </a:r>
          <a:r>
            <a:rPr lang="en-US" b="1" dirty="0"/>
            <a:t> and </a:t>
          </a:r>
          <a:r>
            <a:rPr lang="en-US" b="1" dirty="0" err="1"/>
            <a:t>Giripar</a:t>
          </a:r>
          <a:r>
            <a:rPr lang="en-US" b="1" dirty="0"/>
            <a:t>.</a:t>
          </a:r>
          <a:endParaRPr lang="en-IN" dirty="0"/>
        </a:p>
      </dgm:t>
    </dgm:pt>
    <dgm:pt modelId="{547BFF21-E344-4F24-976E-826068D4CB65}" type="parTrans" cxnId="{92366A08-D8DA-421A-9EB5-3A34B45EB35F}">
      <dgm:prSet/>
      <dgm:spPr/>
      <dgm:t>
        <a:bodyPr/>
        <a:lstStyle/>
        <a:p>
          <a:endParaRPr lang="en-IN"/>
        </a:p>
      </dgm:t>
    </dgm:pt>
    <dgm:pt modelId="{2F3EC914-A10F-4067-8BF1-7C3E2F49041C}" type="sibTrans" cxnId="{92366A08-D8DA-421A-9EB5-3A34B45EB35F}">
      <dgm:prSet/>
      <dgm:spPr/>
      <dgm:t>
        <a:bodyPr/>
        <a:lstStyle/>
        <a:p>
          <a:endParaRPr lang="en-IN"/>
        </a:p>
      </dgm:t>
    </dgm:pt>
    <dgm:pt modelId="{67D09CD6-08DE-40CC-AAFB-70AE139E8A00}">
      <dgm:prSet/>
      <dgm:spPr/>
      <dgm:t>
        <a:bodyPr/>
        <a:lstStyle/>
        <a:p>
          <a:r>
            <a:rPr lang="en-US" b="1" dirty="0"/>
            <a:t>The language is commonly called Pahari or </a:t>
          </a:r>
          <a:r>
            <a:rPr lang="en-US" b="1" dirty="0" err="1"/>
            <a:t>Himachali</a:t>
          </a:r>
          <a:r>
            <a:rPr lang="en-US" b="1" dirty="0"/>
            <a:t>.</a:t>
          </a:r>
          <a:endParaRPr lang="en-IN" dirty="0"/>
        </a:p>
      </dgm:t>
    </dgm:pt>
    <dgm:pt modelId="{8C7EE35F-1DDA-4B89-9CC6-46FDC5A1201A}" type="parTrans" cxnId="{6B7C519E-3420-4EB3-9146-3FDA20BDDD3C}">
      <dgm:prSet/>
      <dgm:spPr/>
      <dgm:t>
        <a:bodyPr/>
        <a:lstStyle/>
        <a:p>
          <a:endParaRPr lang="en-IN"/>
        </a:p>
      </dgm:t>
    </dgm:pt>
    <dgm:pt modelId="{CF83DE52-D780-46D9-BEC4-B3F735C6D8AD}" type="sibTrans" cxnId="{6B7C519E-3420-4EB3-9146-3FDA20BDDD3C}">
      <dgm:prSet/>
      <dgm:spPr/>
      <dgm:t>
        <a:bodyPr/>
        <a:lstStyle/>
        <a:p>
          <a:endParaRPr lang="en-IN"/>
        </a:p>
      </dgm:t>
    </dgm:pt>
    <dgm:pt modelId="{B8258194-988A-4668-9739-38A1D7FC560B}">
      <dgm:prSet/>
      <dgm:spPr/>
      <dgm:t>
        <a:bodyPr/>
        <a:lstStyle/>
        <a:p>
          <a:r>
            <a:rPr lang="en-US" b="1" dirty="0"/>
            <a:t>According to UNESCO, the language is of critically endangered category.</a:t>
          </a:r>
          <a:endParaRPr lang="en-IN" dirty="0"/>
        </a:p>
      </dgm:t>
    </dgm:pt>
    <dgm:pt modelId="{822B9276-2223-4810-A0EC-28162F11A510}" type="parTrans" cxnId="{C23F0306-B765-4631-8272-714241D9EE2C}">
      <dgm:prSet/>
      <dgm:spPr/>
      <dgm:t>
        <a:bodyPr/>
        <a:lstStyle/>
        <a:p>
          <a:endParaRPr lang="en-IN"/>
        </a:p>
      </dgm:t>
    </dgm:pt>
    <dgm:pt modelId="{F2F73E47-B167-4BF9-AADE-EBD9041A2B96}" type="sibTrans" cxnId="{C23F0306-B765-4631-8272-714241D9EE2C}">
      <dgm:prSet/>
      <dgm:spPr/>
      <dgm:t>
        <a:bodyPr/>
        <a:lstStyle/>
        <a:p>
          <a:endParaRPr lang="en-IN"/>
        </a:p>
      </dgm:t>
    </dgm:pt>
    <dgm:pt modelId="{491946E6-E40C-4669-9206-1BF66E118D04}" type="pres">
      <dgm:prSet presAssocID="{998E6036-E84B-4FE6-A594-F13636029DD7}" presName="linear" presStyleCnt="0">
        <dgm:presLayoutVars>
          <dgm:animLvl val="lvl"/>
          <dgm:resizeHandles val="exact"/>
        </dgm:presLayoutVars>
      </dgm:prSet>
      <dgm:spPr/>
      <dgm:t>
        <a:bodyPr/>
        <a:lstStyle/>
        <a:p>
          <a:endParaRPr lang="en-US"/>
        </a:p>
      </dgm:t>
    </dgm:pt>
    <dgm:pt modelId="{01EDFBA4-6196-4506-98C9-1AFCDCFB9718}" type="pres">
      <dgm:prSet presAssocID="{C7B6D40E-5A6C-4915-A408-31050C91139C}" presName="parentText" presStyleLbl="node1" presStyleIdx="0" presStyleCnt="4">
        <dgm:presLayoutVars>
          <dgm:chMax val="0"/>
          <dgm:bulletEnabled val="1"/>
        </dgm:presLayoutVars>
      </dgm:prSet>
      <dgm:spPr/>
      <dgm:t>
        <a:bodyPr/>
        <a:lstStyle/>
        <a:p>
          <a:endParaRPr lang="en-US"/>
        </a:p>
      </dgm:t>
    </dgm:pt>
    <dgm:pt modelId="{709B3945-A466-4A26-9DD0-BB02F38C143A}" type="pres">
      <dgm:prSet presAssocID="{51B6274F-BD01-43AC-98E1-30110E180D0C}" presName="spacer" presStyleCnt="0"/>
      <dgm:spPr/>
    </dgm:pt>
    <dgm:pt modelId="{446F0F35-C48E-4416-BD0F-735789F3F613}" type="pres">
      <dgm:prSet presAssocID="{81DB5340-4B55-4FB4-881B-9F21BAAC29C9}" presName="parentText" presStyleLbl="node1" presStyleIdx="1" presStyleCnt="4">
        <dgm:presLayoutVars>
          <dgm:chMax val="0"/>
          <dgm:bulletEnabled val="1"/>
        </dgm:presLayoutVars>
      </dgm:prSet>
      <dgm:spPr/>
      <dgm:t>
        <a:bodyPr/>
        <a:lstStyle/>
        <a:p>
          <a:endParaRPr lang="en-US"/>
        </a:p>
      </dgm:t>
    </dgm:pt>
    <dgm:pt modelId="{A75F0553-D8E6-44F2-9725-376514B7D229}" type="pres">
      <dgm:prSet presAssocID="{2F3EC914-A10F-4067-8BF1-7C3E2F49041C}" presName="spacer" presStyleCnt="0"/>
      <dgm:spPr/>
    </dgm:pt>
    <dgm:pt modelId="{A866EF6F-CEDB-4F35-AC07-EC2428EF202B}" type="pres">
      <dgm:prSet presAssocID="{67D09CD6-08DE-40CC-AAFB-70AE139E8A00}" presName="parentText" presStyleLbl="node1" presStyleIdx="2" presStyleCnt="4">
        <dgm:presLayoutVars>
          <dgm:chMax val="0"/>
          <dgm:bulletEnabled val="1"/>
        </dgm:presLayoutVars>
      </dgm:prSet>
      <dgm:spPr/>
      <dgm:t>
        <a:bodyPr/>
        <a:lstStyle/>
        <a:p>
          <a:endParaRPr lang="en-US"/>
        </a:p>
      </dgm:t>
    </dgm:pt>
    <dgm:pt modelId="{2521C918-50B4-40D7-9684-84C44960C6F5}" type="pres">
      <dgm:prSet presAssocID="{CF83DE52-D780-46D9-BEC4-B3F735C6D8AD}" presName="spacer" presStyleCnt="0"/>
      <dgm:spPr/>
    </dgm:pt>
    <dgm:pt modelId="{BFC1ECFC-3322-49E1-B563-49BEBEBA1FF8}" type="pres">
      <dgm:prSet presAssocID="{B8258194-988A-4668-9739-38A1D7FC560B}" presName="parentText" presStyleLbl="node1" presStyleIdx="3" presStyleCnt="4">
        <dgm:presLayoutVars>
          <dgm:chMax val="0"/>
          <dgm:bulletEnabled val="1"/>
        </dgm:presLayoutVars>
      </dgm:prSet>
      <dgm:spPr/>
      <dgm:t>
        <a:bodyPr/>
        <a:lstStyle/>
        <a:p>
          <a:endParaRPr lang="en-US"/>
        </a:p>
      </dgm:t>
    </dgm:pt>
  </dgm:ptLst>
  <dgm:cxnLst>
    <dgm:cxn modelId="{2EF09888-8C5D-4807-A5EF-3778929BEA98}" type="presOf" srcId="{67D09CD6-08DE-40CC-AAFB-70AE139E8A00}" destId="{A866EF6F-CEDB-4F35-AC07-EC2428EF202B}" srcOrd="0" destOrd="0" presId="urn:microsoft.com/office/officeart/2005/8/layout/vList2"/>
    <dgm:cxn modelId="{6B7C519E-3420-4EB3-9146-3FDA20BDDD3C}" srcId="{998E6036-E84B-4FE6-A594-F13636029DD7}" destId="{67D09CD6-08DE-40CC-AAFB-70AE139E8A00}" srcOrd="2" destOrd="0" parTransId="{8C7EE35F-1DDA-4B89-9CC6-46FDC5A1201A}" sibTransId="{CF83DE52-D780-46D9-BEC4-B3F735C6D8AD}"/>
    <dgm:cxn modelId="{92366A08-D8DA-421A-9EB5-3A34B45EB35F}" srcId="{998E6036-E84B-4FE6-A594-F13636029DD7}" destId="{81DB5340-4B55-4FB4-881B-9F21BAAC29C9}" srcOrd="1" destOrd="0" parTransId="{547BFF21-E344-4F24-976E-826068D4CB65}" sibTransId="{2F3EC914-A10F-4067-8BF1-7C3E2F49041C}"/>
    <dgm:cxn modelId="{45592069-95B3-4D58-BCA5-64BC725E1A6D}" type="presOf" srcId="{81DB5340-4B55-4FB4-881B-9F21BAAC29C9}" destId="{446F0F35-C48E-4416-BD0F-735789F3F613}" srcOrd="0" destOrd="0" presId="urn:microsoft.com/office/officeart/2005/8/layout/vList2"/>
    <dgm:cxn modelId="{A9AEF8AA-786E-412A-9519-85427ED2ABA1}" type="presOf" srcId="{998E6036-E84B-4FE6-A594-F13636029DD7}" destId="{491946E6-E40C-4669-9206-1BF66E118D04}" srcOrd="0" destOrd="0" presId="urn:microsoft.com/office/officeart/2005/8/layout/vList2"/>
    <dgm:cxn modelId="{8FDFF593-0CE1-44DD-A5CA-1E6CC185E68E}" srcId="{998E6036-E84B-4FE6-A594-F13636029DD7}" destId="{C7B6D40E-5A6C-4915-A408-31050C91139C}" srcOrd="0" destOrd="0" parTransId="{0E129868-FECD-4406-BE1F-86D8BBCEB181}" sibTransId="{51B6274F-BD01-43AC-98E1-30110E180D0C}"/>
    <dgm:cxn modelId="{C23F0306-B765-4631-8272-714241D9EE2C}" srcId="{998E6036-E84B-4FE6-A594-F13636029DD7}" destId="{B8258194-988A-4668-9739-38A1D7FC560B}" srcOrd="3" destOrd="0" parTransId="{822B9276-2223-4810-A0EC-28162F11A510}" sibTransId="{F2F73E47-B167-4BF9-AADE-EBD9041A2B96}"/>
    <dgm:cxn modelId="{343E0E38-5264-4962-8C82-68086D904700}" type="presOf" srcId="{C7B6D40E-5A6C-4915-A408-31050C91139C}" destId="{01EDFBA4-6196-4506-98C9-1AFCDCFB9718}" srcOrd="0" destOrd="0" presId="urn:microsoft.com/office/officeart/2005/8/layout/vList2"/>
    <dgm:cxn modelId="{A691A0C9-4B56-49BB-BE8A-F97B24F08306}" type="presOf" srcId="{B8258194-988A-4668-9739-38A1D7FC560B}" destId="{BFC1ECFC-3322-49E1-B563-49BEBEBA1FF8}" srcOrd="0" destOrd="0" presId="urn:microsoft.com/office/officeart/2005/8/layout/vList2"/>
    <dgm:cxn modelId="{546F1FC9-992F-4EA0-AEE9-C32D35546CAF}" type="presParOf" srcId="{491946E6-E40C-4669-9206-1BF66E118D04}" destId="{01EDFBA4-6196-4506-98C9-1AFCDCFB9718}" srcOrd="0" destOrd="0" presId="urn:microsoft.com/office/officeart/2005/8/layout/vList2"/>
    <dgm:cxn modelId="{84077449-59CF-4EB8-9007-443A43E35771}" type="presParOf" srcId="{491946E6-E40C-4669-9206-1BF66E118D04}" destId="{709B3945-A466-4A26-9DD0-BB02F38C143A}" srcOrd="1" destOrd="0" presId="urn:microsoft.com/office/officeart/2005/8/layout/vList2"/>
    <dgm:cxn modelId="{4C5842FA-ECD3-4951-B120-C3634E583C81}" type="presParOf" srcId="{491946E6-E40C-4669-9206-1BF66E118D04}" destId="{446F0F35-C48E-4416-BD0F-735789F3F613}" srcOrd="2" destOrd="0" presId="urn:microsoft.com/office/officeart/2005/8/layout/vList2"/>
    <dgm:cxn modelId="{1B38D534-48BB-4E54-9FF7-7349D6D8708D}" type="presParOf" srcId="{491946E6-E40C-4669-9206-1BF66E118D04}" destId="{A75F0553-D8E6-44F2-9725-376514B7D229}" srcOrd="3" destOrd="0" presId="urn:microsoft.com/office/officeart/2005/8/layout/vList2"/>
    <dgm:cxn modelId="{1A0E9A74-AB28-42D1-8508-C3F53229A141}" type="presParOf" srcId="{491946E6-E40C-4669-9206-1BF66E118D04}" destId="{A866EF6F-CEDB-4F35-AC07-EC2428EF202B}" srcOrd="4" destOrd="0" presId="urn:microsoft.com/office/officeart/2005/8/layout/vList2"/>
    <dgm:cxn modelId="{44F9D476-6B0C-499B-85DD-10D247FE67D9}" type="presParOf" srcId="{491946E6-E40C-4669-9206-1BF66E118D04}" destId="{2521C918-50B4-40D7-9684-84C44960C6F5}" srcOrd="5" destOrd="0" presId="urn:microsoft.com/office/officeart/2005/8/layout/vList2"/>
    <dgm:cxn modelId="{CDFF4585-FFDA-4EFE-86DE-B8E048C272C8}" type="presParOf" srcId="{491946E6-E40C-4669-9206-1BF66E118D04}" destId="{BFC1ECFC-3322-49E1-B563-49BEBEBA1FF8}" srcOrd="6"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9AC7A4B-B483-4E42-BBD2-B78C99435AFE}"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IN"/>
        </a:p>
      </dgm:t>
    </dgm:pt>
    <dgm:pt modelId="{8D5E1A61-4445-4A0F-9298-D314C4159E7E}">
      <dgm:prSet/>
      <dgm:spPr/>
      <dgm:t>
        <a:bodyPr/>
        <a:lstStyle/>
        <a:p>
          <a:r>
            <a:rPr lang="en-US" dirty="0" err="1"/>
            <a:t>Mahasuvi</a:t>
          </a:r>
          <a:endParaRPr lang="en-IN" dirty="0"/>
        </a:p>
      </dgm:t>
    </dgm:pt>
    <dgm:pt modelId="{FE12D233-C4E6-4670-82BD-5AA699A60176}" type="parTrans" cxnId="{0DADE213-A70D-4ACB-A33B-922AC6E19D18}">
      <dgm:prSet/>
      <dgm:spPr/>
      <dgm:t>
        <a:bodyPr/>
        <a:lstStyle/>
        <a:p>
          <a:endParaRPr lang="en-IN"/>
        </a:p>
      </dgm:t>
    </dgm:pt>
    <dgm:pt modelId="{46ED6B1A-EB99-4605-ACAE-A4D6F24EB2E2}" type="sibTrans" cxnId="{0DADE213-A70D-4ACB-A33B-922AC6E19D18}">
      <dgm:prSet/>
      <dgm:spPr/>
      <dgm:t>
        <a:bodyPr/>
        <a:lstStyle/>
        <a:p>
          <a:endParaRPr lang="en-IN"/>
        </a:p>
      </dgm:t>
    </dgm:pt>
    <dgm:pt modelId="{8980F863-BE2B-44C5-BD4E-DDE6561D78BF}" type="pres">
      <dgm:prSet presAssocID="{09AC7A4B-B483-4E42-BBD2-B78C99435AFE}" presName="linear" presStyleCnt="0">
        <dgm:presLayoutVars>
          <dgm:animLvl val="lvl"/>
          <dgm:resizeHandles val="exact"/>
        </dgm:presLayoutVars>
      </dgm:prSet>
      <dgm:spPr/>
      <dgm:t>
        <a:bodyPr/>
        <a:lstStyle/>
        <a:p>
          <a:endParaRPr lang="en-US"/>
        </a:p>
      </dgm:t>
    </dgm:pt>
    <dgm:pt modelId="{CDDB650C-7888-46B5-BE46-42F39360510E}" type="pres">
      <dgm:prSet presAssocID="{8D5E1A61-4445-4A0F-9298-D314C4159E7E}" presName="parentText" presStyleLbl="node1" presStyleIdx="0" presStyleCnt="1" custLinFactNeighborX="-17846" custLinFactNeighborY="11381">
        <dgm:presLayoutVars>
          <dgm:chMax val="0"/>
          <dgm:bulletEnabled val="1"/>
        </dgm:presLayoutVars>
      </dgm:prSet>
      <dgm:spPr/>
      <dgm:t>
        <a:bodyPr/>
        <a:lstStyle/>
        <a:p>
          <a:endParaRPr lang="en-US"/>
        </a:p>
      </dgm:t>
    </dgm:pt>
  </dgm:ptLst>
  <dgm:cxnLst>
    <dgm:cxn modelId="{AEAEA007-3D07-46F9-86AF-4AE09E03C28E}" type="presOf" srcId="{09AC7A4B-B483-4E42-BBD2-B78C99435AFE}" destId="{8980F863-BE2B-44C5-BD4E-DDE6561D78BF}" srcOrd="0" destOrd="0" presId="urn:microsoft.com/office/officeart/2005/8/layout/vList2"/>
    <dgm:cxn modelId="{0DADE213-A70D-4ACB-A33B-922AC6E19D18}" srcId="{09AC7A4B-B483-4E42-BBD2-B78C99435AFE}" destId="{8D5E1A61-4445-4A0F-9298-D314C4159E7E}" srcOrd="0" destOrd="0" parTransId="{FE12D233-C4E6-4670-82BD-5AA699A60176}" sibTransId="{46ED6B1A-EB99-4605-ACAE-A4D6F24EB2E2}"/>
    <dgm:cxn modelId="{0D37FA0F-A20E-4430-A9F6-6F559B3A3F6D}" type="presOf" srcId="{8D5E1A61-4445-4A0F-9298-D314C4159E7E}" destId="{CDDB650C-7888-46B5-BE46-42F39360510E}" srcOrd="0" destOrd="0" presId="urn:microsoft.com/office/officeart/2005/8/layout/vList2"/>
    <dgm:cxn modelId="{08B1D8B6-3263-4966-9408-FEB9B8495296}" type="presParOf" srcId="{8980F863-BE2B-44C5-BD4E-DDE6561D78BF}" destId="{CDDB650C-7888-46B5-BE46-42F39360510E}"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D7D01D0-16F8-4FA9-B1F9-D5E25A4FFB91}"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IN"/>
        </a:p>
      </dgm:t>
    </dgm:pt>
    <dgm:pt modelId="{13658A05-80C0-4F0B-82B0-9D272FFFDD06}">
      <dgm:prSet/>
      <dgm:spPr/>
      <dgm:t>
        <a:bodyPr/>
        <a:lstStyle/>
        <a:p>
          <a:r>
            <a:rPr lang="en-US" b="1" dirty="0"/>
            <a:t>It is a western </a:t>
          </a:r>
          <a:r>
            <a:rPr lang="en-US" b="1" dirty="0" err="1"/>
            <a:t>Pahadi</a:t>
          </a:r>
          <a:r>
            <a:rPr lang="en-US" b="1" dirty="0"/>
            <a:t> language spoken in Himachal Pradesh.</a:t>
          </a:r>
        </a:p>
      </dgm:t>
    </dgm:pt>
    <dgm:pt modelId="{11E708FB-CDC9-4C81-A885-A3A0E7F6F97F}" type="parTrans" cxnId="{3A480B4D-93CC-49AF-B68D-B88A0FDF26E2}">
      <dgm:prSet/>
      <dgm:spPr/>
      <dgm:t>
        <a:bodyPr/>
        <a:lstStyle/>
        <a:p>
          <a:endParaRPr lang="en-IN"/>
        </a:p>
      </dgm:t>
    </dgm:pt>
    <dgm:pt modelId="{19E1B8DF-9C2A-4033-9E48-BD9DF7AC6F44}" type="sibTrans" cxnId="{3A480B4D-93CC-49AF-B68D-B88A0FDF26E2}">
      <dgm:prSet/>
      <dgm:spPr/>
      <dgm:t>
        <a:bodyPr/>
        <a:lstStyle/>
        <a:p>
          <a:endParaRPr lang="en-IN"/>
        </a:p>
      </dgm:t>
    </dgm:pt>
    <dgm:pt modelId="{6F03DAA1-1A9E-4F28-9389-373B124E88BA}">
      <dgm:prSet/>
      <dgm:spPr/>
      <dgm:t>
        <a:bodyPr/>
        <a:lstStyle/>
        <a:p>
          <a:r>
            <a:rPr lang="en-US" b="1"/>
            <a:t>It is commonly spoken in Shimla and Solan districts of Himachal Pradesh.</a:t>
          </a:r>
          <a:endParaRPr lang="en-IN"/>
        </a:p>
      </dgm:t>
    </dgm:pt>
    <dgm:pt modelId="{434FD811-41FC-4898-AFD8-5D643E1D0101}" type="parTrans" cxnId="{F1C1C927-66B7-4F6A-B16F-78677E219730}">
      <dgm:prSet/>
      <dgm:spPr/>
      <dgm:t>
        <a:bodyPr/>
        <a:lstStyle/>
        <a:p>
          <a:endParaRPr lang="en-IN"/>
        </a:p>
      </dgm:t>
    </dgm:pt>
    <dgm:pt modelId="{EAEE683A-313E-43C4-A351-6AD7A4AD31E3}" type="sibTrans" cxnId="{F1C1C927-66B7-4F6A-B16F-78677E219730}">
      <dgm:prSet/>
      <dgm:spPr/>
      <dgm:t>
        <a:bodyPr/>
        <a:lstStyle/>
        <a:p>
          <a:endParaRPr lang="en-IN"/>
        </a:p>
      </dgm:t>
    </dgm:pt>
    <dgm:pt modelId="{8B8F0418-DB2D-40A3-9E51-C97D215A982E}">
      <dgm:prSet/>
      <dgm:spPr/>
      <dgm:t>
        <a:bodyPr/>
        <a:lstStyle/>
        <a:p>
          <a:r>
            <a:rPr lang="en-US" b="1"/>
            <a:t>The language is used in home and for religious purposes.</a:t>
          </a:r>
          <a:endParaRPr lang="en-IN"/>
        </a:p>
      </dgm:t>
    </dgm:pt>
    <dgm:pt modelId="{C3CB3483-26F2-4A78-AAEA-86246C36FC8F}" type="parTrans" cxnId="{8325A45A-5ECF-4313-A9E0-F5FA886D2B20}">
      <dgm:prSet/>
      <dgm:spPr/>
      <dgm:t>
        <a:bodyPr/>
        <a:lstStyle/>
        <a:p>
          <a:endParaRPr lang="en-IN"/>
        </a:p>
      </dgm:t>
    </dgm:pt>
    <dgm:pt modelId="{34C9B421-CAA4-4DE2-9E28-D545B2DD773F}" type="sibTrans" cxnId="{8325A45A-5ECF-4313-A9E0-F5FA886D2B20}">
      <dgm:prSet/>
      <dgm:spPr/>
      <dgm:t>
        <a:bodyPr/>
        <a:lstStyle/>
        <a:p>
          <a:endParaRPr lang="en-IN"/>
        </a:p>
      </dgm:t>
    </dgm:pt>
    <dgm:pt modelId="{3E58B357-8E10-49C7-816B-534C2ECE6DE3}">
      <dgm:prSet/>
      <dgm:spPr/>
      <dgm:t>
        <a:bodyPr/>
        <a:lstStyle/>
        <a:p>
          <a:r>
            <a:rPr lang="en-US" b="1"/>
            <a:t>It is understood and spoken from people of vital age group.</a:t>
          </a:r>
          <a:endParaRPr lang="en-IN"/>
        </a:p>
      </dgm:t>
    </dgm:pt>
    <dgm:pt modelId="{F5A57174-B7AB-429C-84A1-E1E41FDF9C03}" type="parTrans" cxnId="{1C343DF8-FDBF-438E-8A4F-8021C143A95D}">
      <dgm:prSet/>
      <dgm:spPr/>
      <dgm:t>
        <a:bodyPr/>
        <a:lstStyle/>
        <a:p>
          <a:endParaRPr lang="en-IN"/>
        </a:p>
      </dgm:t>
    </dgm:pt>
    <dgm:pt modelId="{84D401FC-D8BC-4ABA-8F4C-6FD09DE6C7BB}" type="sibTrans" cxnId="{1C343DF8-FDBF-438E-8A4F-8021C143A95D}">
      <dgm:prSet/>
      <dgm:spPr/>
      <dgm:t>
        <a:bodyPr/>
        <a:lstStyle/>
        <a:p>
          <a:endParaRPr lang="en-IN"/>
        </a:p>
      </dgm:t>
    </dgm:pt>
    <dgm:pt modelId="{8535E2BD-5824-43E6-883C-0B36A6F7D754}">
      <dgm:prSet/>
      <dgm:spPr/>
      <dgm:t>
        <a:bodyPr/>
        <a:lstStyle/>
        <a:p>
          <a:r>
            <a:rPr lang="en-US" b="1"/>
            <a:t>It is considered to be highly endangered as the number of people speaking is going down.</a:t>
          </a:r>
          <a:endParaRPr lang="en-IN"/>
        </a:p>
      </dgm:t>
    </dgm:pt>
    <dgm:pt modelId="{B1CEBBCA-7ABC-40EA-A540-076B06658563}" type="parTrans" cxnId="{FDCC8D81-2E29-4A45-8CD9-FCCD5141C9C1}">
      <dgm:prSet/>
      <dgm:spPr/>
      <dgm:t>
        <a:bodyPr/>
        <a:lstStyle/>
        <a:p>
          <a:endParaRPr lang="en-IN"/>
        </a:p>
      </dgm:t>
    </dgm:pt>
    <dgm:pt modelId="{1017C85D-1D12-4AB6-8A45-0A530830C55E}" type="sibTrans" cxnId="{FDCC8D81-2E29-4A45-8CD9-FCCD5141C9C1}">
      <dgm:prSet/>
      <dgm:spPr/>
      <dgm:t>
        <a:bodyPr/>
        <a:lstStyle/>
        <a:p>
          <a:endParaRPr lang="en-IN"/>
        </a:p>
      </dgm:t>
    </dgm:pt>
    <dgm:pt modelId="{587D9754-07A0-4936-9CA2-747B011B7F4C}">
      <dgm:prSet/>
      <dgm:spPr/>
      <dgm:t>
        <a:bodyPr/>
        <a:lstStyle/>
        <a:p>
          <a:r>
            <a:rPr lang="en-US" b="1"/>
            <a:t>The native script of the language is a variety of Takori script.</a:t>
          </a:r>
          <a:endParaRPr lang="en-IN"/>
        </a:p>
      </dgm:t>
    </dgm:pt>
    <dgm:pt modelId="{B2FB6756-4BAE-452F-88CE-AD49B3AE075E}" type="parTrans" cxnId="{4A92DD76-E41F-483D-AF7A-9DA612F4D98F}">
      <dgm:prSet/>
      <dgm:spPr/>
      <dgm:t>
        <a:bodyPr/>
        <a:lstStyle/>
        <a:p>
          <a:endParaRPr lang="en-IN"/>
        </a:p>
      </dgm:t>
    </dgm:pt>
    <dgm:pt modelId="{D1F624A5-FB97-41A2-A271-537B37B2FA28}" type="sibTrans" cxnId="{4A92DD76-E41F-483D-AF7A-9DA612F4D98F}">
      <dgm:prSet/>
      <dgm:spPr/>
      <dgm:t>
        <a:bodyPr/>
        <a:lstStyle/>
        <a:p>
          <a:endParaRPr lang="en-IN"/>
        </a:p>
      </dgm:t>
    </dgm:pt>
    <dgm:pt modelId="{762EBC48-9F58-401C-BE37-01B46C414B3D}">
      <dgm:prSet/>
      <dgm:spPr/>
      <dgm:t>
        <a:bodyPr/>
        <a:lstStyle/>
        <a:p>
          <a:r>
            <a:rPr lang="en-US" b="1"/>
            <a:t>The language has no official status and is recorded as dialect of Hindi.</a:t>
          </a:r>
          <a:endParaRPr lang="en-IN"/>
        </a:p>
      </dgm:t>
    </dgm:pt>
    <dgm:pt modelId="{178B468E-C35C-4487-AF8D-396D5DC1A41F}" type="parTrans" cxnId="{E9C2C44C-F5E2-4D87-8C2B-7D2D00B9EE9D}">
      <dgm:prSet/>
      <dgm:spPr/>
      <dgm:t>
        <a:bodyPr/>
        <a:lstStyle/>
        <a:p>
          <a:endParaRPr lang="en-IN"/>
        </a:p>
      </dgm:t>
    </dgm:pt>
    <dgm:pt modelId="{4B56EB21-8A9F-4D8C-9362-15F44D27B03D}" type="sibTrans" cxnId="{E9C2C44C-F5E2-4D87-8C2B-7D2D00B9EE9D}">
      <dgm:prSet/>
      <dgm:spPr/>
      <dgm:t>
        <a:bodyPr/>
        <a:lstStyle/>
        <a:p>
          <a:endParaRPr lang="en-IN"/>
        </a:p>
      </dgm:t>
    </dgm:pt>
    <dgm:pt modelId="{BF75871C-C396-414E-9DC9-D8DC1E4D6207}" type="pres">
      <dgm:prSet presAssocID="{3D7D01D0-16F8-4FA9-B1F9-D5E25A4FFB91}" presName="linear" presStyleCnt="0">
        <dgm:presLayoutVars>
          <dgm:animLvl val="lvl"/>
          <dgm:resizeHandles val="exact"/>
        </dgm:presLayoutVars>
      </dgm:prSet>
      <dgm:spPr/>
      <dgm:t>
        <a:bodyPr/>
        <a:lstStyle/>
        <a:p>
          <a:endParaRPr lang="en-US"/>
        </a:p>
      </dgm:t>
    </dgm:pt>
    <dgm:pt modelId="{96D1557D-0A56-4005-A2A5-B2FB588688E0}" type="pres">
      <dgm:prSet presAssocID="{13658A05-80C0-4F0B-82B0-9D272FFFDD06}" presName="parentText" presStyleLbl="node1" presStyleIdx="0" presStyleCnt="7">
        <dgm:presLayoutVars>
          <dgm:chMax val="0"/>
          <dgm:bulletEnabled val="1"/>
        </dgm:presLayoutVars>
      </dgm:prSet>
      <dgm:spPr/>
      <dgm:t>
        <a:bodyPr/>
        <a:lstStyle/>
        <a:p>
          <a:endParaRPr lang="en-US"/>
        </a:p>
      </dgm:t>
    </dgm:pt>
    <dgm:pt modelId="{71C6AD3B-3164-43BD-B7CE-88DDB269A9CB}" type="pres">
      <dgm:prSet presAssocID="{19E1B8DF-9C2A-4033-9E48-BD9DF7AC6F44}" presName="spacer" presStyleCnt="0"/>
      <dgm:spPr/>
    </dgm:pt>
    <dgm:pt modelId="{CD2F312A-25C4-467D-B6DF-AF675E8FB7DD}" type="pres">
      <dgm:prSet presAssocID="{6F03DAA1-1A9E-4F28-9389-373B124E88BA}" presName="parentText" presStyleLbl="node1" presStyleIdx="1" presStyleCnt="7">
        <dgm:presLayoutVars>
          <dgm:chMax val="0"/>
          <dgm:bulletEnabled val="1"/>
        </dgm:presLayoutVars>
      </dgm:prSet>
      <dgm:spPr/>
      <dgm:t>
        <a:bodyPr/>
        <a:lstStyle/>
        <a:p>
          <a:endParaRPr lang="en-US"/>
        </a:p>
      </dgm:t>
    </dgm:pt>
    <dgm:pt modelId="{60773A77-C06E-4434-8C1A-F20F5171135B}" type="pres">
      <dgm:prSet presAssocID="{EAEE683A-313E-43C4-A351-6AD7A4AD31E3}" presName="spacer" presStyleCnt="0"/>
      <dgm:spPr/>
    </dgm:pt>
    <dgm:pt modelId="{1F63397A-7A88-40F7-99D0-693CB045ABC5}" type="pres">
      <dgm:prSet presAssocID="{8B8F0418-DB2D-40A3-9E51-C97D215A982E}" presName="parentText" presStyleLbl="node1" presStyleIdx="2" presStyleCnt="7">
        <dgm:presLayoutVars>
          <dgm:chMax val="0"/>
          <dgm:bulletEnabled val="1"/>
        </dgm:presLayoutVars>
      </dgm:prSet>
      <dgm:spPr/>
      <dgm:t>
        <a:bodyPr/>
        <a:lstStyle/>
        <a:p>
          <a:endParaRPr lang="en-US"/>
        </a:p>
      </dgm:t>
    </dgm:pt>
    <dgm:pt modelId="{D0CCA10A-8880-4AD5-AD28-14676B0E04CC}" type="pres">
      <dgm:prSet presAssocID="{34C9B421-CAA4-4DE2-9E28-D545B2DD773F}" presName="spacer" presStyleCnt="0"/>
      <dgm:spPr/>
    </dgm:pt>
    <dgm:pt modelId="{F3F1BCC3-AA81-4E98-BBC5-5712853F4DB4}" type="pres">
      <dgm:prSet presAssocID="{3E58B357-8E10-49C7-816B-534C2ECE6DE3}" presName="parentText" presStyleLbl="node1" presStyleIdx="3" presStyleCnt="7">
        <dgm:presLayoutVars>
          <dgm:chMax val="0"/>
          <dgm:bulletEnabled val="1"/>
        </dgm:presLayoutVars>
      </dgm:prSet>
      <dgm:spPr/>
      <dgm:t>
        <a:bodyPr/>
        <a:lstStyle/>
        <a:p>
          <a:endParaRPr lang="en-US"/>
        </a:p>
      </dgm:t>
    </dgm:pt>
    <dgm:pt modelId="{73B3328D-2069-4B0A-AD93-AE56DB7397D4}" type="pres">
      <dgm:prSet presAssocID="{84D401FC-D8BC-4ABA-8F4C-6FD09DE6C7BB}" presName="spacer" presStyleCnt="0"/>
      <dgm:spPr/>
    </dgm:pt>
    <dgm:pt modelId="{8BAF88D2-8701-496E-AF25-F8A589A06C09}" type="pres">
      <dgm:prSet presAssocID="{8535E2BD-5824-43E6-883C-0B36A6F7D754}" presName="parentText" presStyleLbl="node1" presStyleIdx="4" presStyleCnt="7">
        <dgm:presLayoutVars>
          <dgm:chMax val="0"/>
          <dgm:bulletEnabled val="1"/>
        </dgm:presLayoutVars>
      </dgm:prSet>
      <dgm:spPr/>
      <dgm:t>
        <a:bodyPr/>
        <a:lstStyle/>
        <a:p>
          <a:endParaRPr lang="en-US"/>
        </a:p>
      </dgm:t>
    </dgm:pt>
    <dgm:pt modelId="{4207D4DD-0C14-4789-8C99-3F5C6E919ECF}" type="pres">
      <dgm:prSet presAssocID="{1017C85D-1D12-4AB6-8A45-0A530830C55E}" presName="spacer" presStyleCnt="0"/>
      <dgm:spPr/>
    </dgm:pt>
    <dgm:pt modelId="{05DAF1FF-1E22-494C-B0D6-585195DD4F3D}" type="pres">
      <dgm:prSet presAssocID="{587D9754-07A0-4936-9CA2-747B011B7F4C}" presName="parentText" presStyleLbl="node1" presStyleIdx="5" presStyleCnt="7">
        <dgm:presLayoutVars>
          <dgm:chMax val="0"/>
          <dgm:bulletEnabled val="1"/>
        </dgm:presLayoutVars>
      </dgm:prSet>
      <dgm:spPr/>
      <dgm:t>
        <a:bodyPr/>
        <a:lstStyle/>
        <a:p>
          <a:endParaRPr lang="en-US"/>
        </a:p>
      </dgm:t>
    </dgm:pt>
    <dgm:pt modelId="{1A740786-E0C6-41F5-8D2B-52043040A2E9}" type="pres">
      <dgm:prSet presAssocID="{D1F624A5-FB97-41A2-A271-537B37B2FA28}" presName="spacer" presStyleCnt="0"/>
      <dgm:spPr/>
    </dgm:pt>
    <dgm:pt modelId="{B261F932-837E-46EE-BAE4-8B26365884AD}" type="pres">
      <dgm:prSet presAssocID="{762EBC48-9F58-401C-BE37-01B46C414B3D}" presName="parentText" presStyleLbl="node1" presStyleIdx="6" presStyleCnt="7">
        <dgm:presLayoutVars>
          <dgm:chMax val="0"/>
          <dgm:bulletEnabled val="1"/>
        </dgm:presLayoutVars>
      </dgm:prSet>
      <dgm:spPr/>
      <dgm:t>
        <a:bodyPr/>
        <a:lstStyle/>
        <a:p>
          <a:endParaRPr lang="en-US"/>
        </a:p>
      </dgm:t>
    </dgm:pt>
  </dgm:ptLst>
  <dgm:cxnLst>
    <dgm:cxn modelId="{EF14AA97-2146-4A78-914E-162C958A5707}" type="presOf" srcId="{762EBC48-9F58-401C-BE37-01B46C414B3D}" destId="{B261F932-837E-46EE-BAE4-8B26365884AD}" srcOrd="0" destOrd="0" presId="urn:microsoft.com/office/officeart/2005/8/layout/vList2"/>
    <dgm:cxn modelId="{8615D831-3625-4B9F-9B6F-1B81D0FF05F1}" type="presOf" srcId="{587D9754-07A0-4936-9CA2-747B011B7F4C}" destId="{05DAF1FF-1E22-494C-B0D6-585195DD4F3D}" srcOrd="0" destOrd="0" presId="urn:microsoft.com/office/officeart/2005/8/layout/vList2"/>
    <dgm:cxn modelId="{3A480B4D-93CC-49AF-B68D-B88A0FDF26E2}" srcId="{3D7D01D0-16F8-4FA9-B1F9-D5E25A4FFB91}" destId="{13658A05-80C0-4F0B-82B0-9D272FFFDD06}" srcOrd="0" destOrd="0" parTransId="{11E708FB-CDC9-4C81-A885-A3A0E7F6F97F}" sibTransId="{19E1B8DF-9C2A-4033-9E48-BD9DF7AC6F44}"/>
    <dgm:cxn modelId="{B8D53229-3839-4B4A-8D72-29BD97F420A5}" type="presOf" srcId="{13658A05-80C0-4F0B-82B0-9D272FFFDD06}" destId="{96D1557D-0A56-4005-A2A5-B2FB588688E0}" srcOrd="0" destOrd="0" presId="urn:microsoft.com/office/officeart/2005/8/layout/vList2"/>
    <dgm:cxn modelId="{4A92DD76-E41F-483D-AF7A-9DA612F4D98F}" srcId="{3D7D01D0-16F8-4FA9-B1F9-D5E25A4FFB91}" destId="{587D9754-07A0-4936-9CA2-747B011B7F4C}" srcOrd="5" destOrd="0" parTransId="{B2FB6756-4BAE-452F-88CE-AD49B3AE075E}" sibTransId="{D1F624A5-FB97-41A2-A271-537B37B2FA28}"/>
    <dgm:cxn modelId="{FDCC8D81-2E29-4A45-8CD9-FCCD5141C9C1}" srcId="{3D7D01D0-16F8-4FA9-B1F9-D5E25A4FFB91}" destId="{8535E2BD-5824-43E6-883C-0B36A6F7D754}" srcOrd="4" destOrd="0" parTransId="{B1CEBBCA-7ABC-40EA-A540-076B06658563}" sibTransId="{1017C85D-1D12-4AB6-8A45-0A530830C55E}"/>
    <dgm:cxn modelId="{510FA49D-D044-488D-820C-C8D1A838E226}" type="presOf" srcId="{8B8F0418-DB2D-40A3-9E51-C97D215A982E}" destId="{1F63397A-7A88-40F7-99D0-693CB045ABC5}" srcOrd="0" destOrd="0" presId="urn:microsoft.com/office/officeart/2005/8/layout/vList2"/>
    <dgm:cxn modelId="{E9C2C44C-F5E2-4D87-8C2B-7D2D00B9EE9D}" srcId="{3D7D01D0-16F8-4FA9-B1F9-D5E25A4FFB91}" destId="{762EBC48-9F58-401C-BE37-01B46C414B3D}" srcOrd="6" destOrd="0" parTransId="{178B468E-C35C-4487-AF8D-396D5DC1A41F}" sibTransId="{4B56EB21-8A9F-4D8C-9362-15F44D27B03D}"/>
    <dgm:cxn modelId="{428B5069-0369-48BC-8058-63A0F6F1A143}" type="presOf" srcId="{3D7D01D0-16F8-4FA9-B1F9-D5E25A4FFB91}" destId="{BF75871C-C396-414E-9DC9-D8DC1E4D6207}" srcOrd="0" destOrd="0" presId="urn:microsoft.com/office/officeart/2005/8/layout/vList2"/>
    <dgm:cxn modelId="{A1D20F46-B017-403D-92CF-F3AABC5EB3DE}" type="presOf" srcId="{6F03DAA1-1A9E-4F28-9389-373B124E88BA}" destId="{CD2F312A-25C4-467D-B6DF-AF675E8FB7DD}" srcOrd="0" destOrd="0" presId="urn:microsoft.com/office/officeart/2005/8/layout/vList2"/>
    <dgm:cxn modelId="{8325A45A-5ECF-4313-A9E0-F5FA886D2B20}" srcId="{3D7D01D0-16F8-4FA9-B1F9-D5E25A4FFB91}" destId="{8B8F0418-DB2D-40A3-9E51-C97D215A982E}" srcOrd="2" destOrd="0" parTransId="{C3CB3483-26F2-4A78-AAEA-86246C36FC8F}" sibTransId="{34C9B421-CAA4-4DE2-9E28-D545B2DD773F}"/>
    <dgm:cxn modelId="{1C343DF8-FDBF-438E-8A4F-8021C143A95D}" srcId="{3D7D01D0-16F8-4FA9-B1F9-D5E25A4FFB91}" destId="{3E58B357-8E10-49C7-816B-534C2ECE6DE3}" srcOrd="3" destOrd="0" parTransId="{F5A57174-B7AB-429C-84A1-E1E41FDF9C03}" sibTransId="{84D401FC-D8BC-4ABA-8F4C-6FD09DE6C7BB}"/>
    <dgm:cxn modelId="{F384CEDA-DC32-4B18-ACBA-59C4EAEE69D9}" type="presOf" srcId="{8535E2BD-5824-43E6-883C-0B36A6F7D754}" destId="{8BAF88D2-8701-496E-AF25-F8A589A06C09}" srcOrd="0" destOrd="0" presId="urn:microsoft.com/office/officeart/2005/8/layout/vList2"/>
    <dgm:cxn modelId="{F1C1C927-66B7-4F6A-B16F-78677E219730}" srcId="{3D7D01D0-16F8-4FA9-B1F9-D5E25A4FFB91}" destId="{6F03DAA1-1A9E-4F28-9389-373B124E88BA}" srcOrd="1" destOrd="0" parTransId="{434FD811-41FC-4898-AFD8-5D643E1D0101}" sibTransId="{EAEE683A-313E-43C4-A351-6AD7A4AD31E3}"/>
    <dgm:cxn modelId="{EC513A4E-9D4F-4C46-99CA-7D3022C8BCF5}" type="presOf" srcId="{3E58B357-8E10-49C7-816B-534C2ECE6DE3}" destId="{F3F1BCC3-AA81-4E98-BBC5-5712853F4DB4}" srcOrd="0" destOrd="0" presId="urn:microsoft.com/office/officeart/2005/8/layout/vList2"/>
    <dgm:cxn modelId="{3E7529F5-002E-4CB0-80EA-1A3AAA512C10}" type="presParOf" srcId="{BF75871C-C396-414E-9DC9-D8DC1E4D6207}" destId="{96D1557D-0A56-4005-A2A5-B2FB588688E0}" srcOrd="0" destOrd="0" presId="urn:microsoft.com/office/officeart/2005/8/layout/vList2"/>
    <dgm:cxn modelId="{2657BEB9-975B-41A2-A035-66018ABC37BD}" type="presParOf" srcId="{BF75871C-C396-414E-9DC9-D8DC1E4D6207}" destId="{71C6AD3B-3164-43BD-B7CE-88DDB269A9CB}" srcOrd="1" destOrd="0" presId="urn:microsoft.com/office/officeart/2005/8/layout/vList2"/>
    <dgm:cxn modelId="{1C2923BE-57AF-400D-8025-1F515B1D3276}" type="presParOf" srcId="{BF75871C-C396-414E-9DC9-D8DC1E4D6207}" destId="{CD2F312A-25C4-467D-B6DF-AF675E8FB7DD}" srcOrd="2" destOrd="0" presId="urn:microsoft.com/office/officeart/2005/8/layout/vList2"/>
    <dgm:cxn modelId="{090B9609-83D1-4B16-AEA7-71F91F2293E4}" type="presParOf" srcId="{BF75871C-C396-414E-9DC9-D8DC1E4D6207}" destId="{60773A77-C06E-4434-8C1A-F20F5171135B}" srcOrd="3" destOrd="0" presId="urn:microsoft.com/office/officeart/2005/8/layout/vList2"/>
    <dgm:cxn modelId="{5D7AB03C-AFE6-4C10-A3E7-5B8755F11B28}" type="presParOf" srcId="{BF75871C-C396-414E-9DC9-D8DC1E4D6207}" destId="{1F63397A-7A88-40F7-99D0-693CB045ABC5}" srcOrd="4" destOrd="0" presId="urn:microsoft.com/office/officeart/2005/8/layout/vList2"/>
    <dgm:cxn modelId="{4845B9CD-E070-42F6-9447-D71DE8D25251}" type="presParOf" srcId="{BF75871C-C396-414E-9DC9-D8DC1E4D6207}" destId="{D0CCA10A-8880-4AD5-AD28-14676B0E04CC}" srcOrd="5" destOrd="0" presId="urn:microsoft.com/office/officeart/2005/8/layout/vList2"/>
    <dgm:cxn modelId="{9B4C18DC-3690-4DD8-9BCF-1E576C1A839B}" type="presParOf" srcId="{BF75871C-C396-414E-9DC9-D8DC1E4D6207}" destId="{F3F1BCC3-AA81-4E98-BBC5-5712853F4DB4}" srcOrd="6" destOrd="0" presId="urn:microsoft.com/office/officeart/2005/8/layout/vList2"/>
    <dgm:cxn modelId="{3AFC02AB-9A58-4D5C-A4B8-5E34AC602110}" type="presParOf" srcId="{BF75871C-C396-414E-9DC9-D8DC1E4D6207}" destId="{73B3328D-2069-4B0A-AD93-AE56DB7397D4}" srcOrd="7" destOrd="0" presId="urn:microsoft.com/office/officeart/2005/8/layout/vList2"/>
    <dgm:cxn modelId="{28A47C71-A0BC-4744-A47F-1B9C149AFE5D}" type="presParOf" srcId="{BF75871C-C396-414E-9DC9-D8DC1E4D6207}" destId="{8BAF88D2-8701-496E-AF25-F8A589A06C09}" srcOrd="8" destOrd="0" presId="urn:microsoft.com/office/officeart/2005/8/layout/vList2"/>
    <dgm:cxn modelId="{2A080FE3-8DB5-4425-8123-68FB4983C9AF}" type="presParOf" srcId="{BF75871C-C396-414E-9DC9-D8DC1E4D6207}" destId="{4207D4DD-0C14-4789-8C99-3F5C6E919ECF}" srcOrd="9" destOrd="0" presId="urn:microsoft.com/office/officeart/2005/8/layout/vList2"/>
    <dgm:cxn modelId="{6DF210D7-E68F-4999-A984-8BB9C117842D}" type="presParOf" srcId="{BF75871C-C396-414E-9DC9-D8DC1E4D6207}" destId="{05DAF1FF-1E22-494C-B0D6-585195DD4F3D}" srcOrd="10" destOrd="0" presId="urn:microsoft.com/office/officeart/2005/8/layout/vList2"/>
    <dgm:cxn modelId="{411A5C33-E265-4B1D-A1A3-65EAE31539AA}" type="presParOf" srcId="{BF75871C-C396-414E-9DC9-D8DC1E4D6207}" destId="{1A740786-E0C6-41F5-8D2B-52043040A2E9}" srcOrd="11" destOrd="0" presId="urn:microsoft.com/office/officeart/2005/8/layout/vList2"/>
    <dgm:cxn modelId="{17E654FD-761B-4C9D-AC92-6D3127A45DD9}" type="presParOf" srcId="{BF75871C-C396-414E-9DC9-D8DC1E4D6207}" destId="{B261F932-837E-46EE-BAE4-8B26365884AD}" srcOrd="12"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2140E2D7-7557-45B2-A5B4-4692D7D79CE9}"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IN"/>
        </a:p>
      </dgm:t>
    </dgm:pt>
    <dgm:pt modelId="{9BEB5C98-A3DD-44EA-9173-9B4A2CD6289D}">
      <dgm:prSet/>
      <dgm:spPr/>
      <dgm:t>
        <a:bodyPr/>
        <a:lstStyle/>
        <a:p>
          <a:r>
            <a:rPr lang="en-US" b="1" dirty="0" err="1"/>
            <a:t>Mandali</a:t>
          </a:r>
          <a:r>
            <a:rPr lang="en-US" dirty="0"/>
            <a:t/>
          </a:r>
          <a:br>
            <a:rPr lang="en-US" dirty="0"/>
          </a:br>
          <a:endParaRPr lang="en-IN" dirty="0"/>
        </a:p>
      </dgm:t>
    </dgm:pt>
    <dgm:pt modelId="{7EB3C0BA-D605-4898-99D8-B6F4A7FEF6E9}" type="parTrans" cxnId="{59DB1F34-CD7C-4869-BE98-30E9B9593303}">
      <dgm:prSet/>
      <dgm:spPr/>
      <dgm:t>
        <a:bodyPr/>
        <a:lstStyle/>
        <a:p>
          <a:endParaRPr lang="en-IN"/>
        </a:p>
      </dgm:t>
    </dgm:pt>
    <dgm:pt modelId="{C4F7BD55-62DD-4AAF-A719-E93370779F5D}" type="sibTrans" cxnId="{59DB1F34-CD7C-4869-BE98-30E9B9593303}">
      <dgm:prSet/>
      <dgm:spPr/>
      <dgm:t>
        <a:bodyPr/>
        <a:lstStyle/>
        <a:p>
          <a:endParaRPr lang="en-IN"/>
        </a:p>
      </dgm:t>
    </dgm:pt>
    <dgm:pt modelId="{A841B151-CC73-4AE5-B65F-72827CF75716}" type="pres">
      <dgm:prSet presAssocID="{2140E2D7-7557-45B2-A5B4-4692D7D79CE9}" presName="linear" presStyleCnt="0">
        <dgm:presLayoutVars>
          <dgm:animLvl val="lvl"/>
          <dgm:resizeHandles val="exact"/>
        </dgm:presLayoutVars>
      </dgm:prSet>
      <dgm:spPr/>
      <dgm:t>
        <a:bodyPr/>
        <a:lstStyle/>
        <a:p>
          <a:endParaRPr lang="en-US"/>
        </a:p>
      </dgm:t>
    </dgm:pt>
    <dgm:pt modelId="{75A7881B-02C7-4F2A-A7F3-E46572C3E8B0}" type="pres">
      <dgm:prSet presAssocID="{9BEB5C98-A3DD-44EA-9173-9B4A2CD6289D}" presName="parentText" presStyleLbl="node1" presStyleIdx="0" presStyleCnt="1" custLinFactNeighborX="443" custLinFactNeighborY="-27731">
        <dgm:presLayoutVars>
          <dgm:chMax val="0"/>
          <dgm:bulletEnabled val="1"/>
        </dgm:presLayoutVars>
      </dgm:prSet>
      <dgm:spPr/>
      <dgm:t>
        <a:bodyPr/>
        <a:lstStyle/>
        <a:p>
          <a:endParaRPr lang="en-US"/>
        </a:p>
      </dgm:t>
    </dgm:pt>
  </dgm:ptLst>
  <dgm:cxnLst>
    <dgm:cxn modelId="{423F6C07-C168-459C-9F1F-80EDA347DE4B}" type="presOf" srcId="{2140E2D7-7557-45B2-A5B4-4692D7D79CE9}" destId="{A841B151-CC73-4AE5-B65F-72827CF75716}" srcOrd="0" destOrd="0" presId="urn:microsoft.com/office/officeart/2005/8/layout/vList2"/>
    <dgm:cxn modelId="{59DB1F34-CD7C-4869-BE98-30E9B9593303}" srcId="{2140E2D7-7557-45B2-A5B4-4692D7D79CE9}" destId="{9BEB5C98-A3DD-44EA-9173-9B4A2CD6289D}" srcOrd="0" destOrd="0" parTransId="{7EB3C0BA-D605-4898-99D8-B6F4A7FEF6E9}" sibTransId="{C4F7BD55-62DD-4AAF-A719-E93370779F5D}"/>
    <dgm:cxn modelId="{726907C0-3C9E-4C7D-98F4-3B9F4CAD7D3D}" type="presOf" srcId="{9BEB5C98-A3DD-44EA-9173-9B4A2CD6289D}" destId="{75A7881B-02C7-4F2A-A7F3-E46572C3E8B0}" srcOrd="0" destOrd="0" presId="urn:microsoft.com/office/officeart/2005/8/layout/vList2"/>
    <dgm:cxn modelId="{FD12777A-0980-4F5D-BCF7-78BA4CB73572}" type="presParOf" srcId="{A841B151-CC73-4AE5-B65F-72827CF75716}" destId="{75A7881B-02C7-4F2A-A7F3-E46572C3E8B0}"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E4F2F2E-1E83-4B8F-87D7-C2AFEC162813}"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IN"/>
        </a:p>
      </dgm:t>
    </dgm:pt>
    <dgm:pt modelId="{A56A20D5-20BE-4F54-B30B-AC32C514F252}">
      <dgm:prSet/>
      <dgm:spPr/>
      <dgm:t>
        <a:bodyPr/>
        <a:lstStyle/>
        <a:p>
          <a:r>
            <a:rPr lang="en-US" b="1"/>
            <a:t>It is a language spoken in northern Indian, predominantly in the Mandi district of Himachal Pradesh.</a:t>
          </a:r>
          <a:endParaRPr lang="en-IN"/>
        </a:p>
      </dgm:t>
    </dgm:pt>
    <dgm:pt modelId="{0C26C953-4360-48F9-8086-C5F0627AF117}" type="parTrans" cxnId="{4FD75C4D-16E7-44A2-8A97-FE20CEB293F5}">
      <dgm:prSet/>
      <dgm:spPr/>
      <dgm:t>
        <a:bodyPr/>
        <a:lstStyle/>
        <a:p>
          <a:endParaRPr lang="en-IN"/>
        </a:p>
      </dgm:t>
    </dgm:pt>
    <dgm:pt modelId="{AD3C27D4-7500-4CCA-BD75-E511A1E52164}" type="sibTrans" cxnId="{4FD75C4D-16E7-44A2-8A97-FE20CEB293F5}">
      <dgm:prSet/>
      <dgm:spPr/>
      <dgm:t>
        <a:bodyPr/>
        <a:lstStyle/>
        <a:p>
          <a:endParaRPr lang="en-IN"/>
        </a:p>
      </dgm:t>
    </dgm:pt>
    <dgm:pt modelId="{29782899-DD76-461B-BE36-6650833F4311}">
      <dgm:prSet/>
      <dgm:spPr/>
      <dgm:t>
        <a:bodyPr/>
        <a:lstStyle/>
        <a:p>
          <a:r>
            <a:rPr lang="en-US" b="1"/>
            <a:t>Other spellings for the name is Mandiyali.</a:t>
          </a:r>
          <a:endParaRPr lang="en-IN"/>
        </a:p>
      </dgm:t>
    </dgm:pt>
    <dgm:pt modelId="{22B44344-A1AC-4BFD-BCE1-11B4A37B4FCC}" type="parTrans" cxnId="{30CC24DC-FD62-4CEF-987E-A8A14455B429}">
      <dgm:prSet/>
      <dgm:spPr/>
      <dgm:t>
        <a:bodyPr/>
        <a:lstStyle/>
        <a:p>
          <a:endParaRPr lang="en-IN"/>
        </a:p>
      </dgm:t>
    </dgm:pt>
    <dgm:pt modelId="{97FDB320-F1B8-40C1-A479-830E9E7D059B}" type="sibTrans" cxnId="{30CC24DC-FD62-4CEF-987E-A8A14455B429}">
      <dgm:prSet/>
      <dgm:spPr/>
      <dgm:t>
        <a:bodyPr/>
        <a:lstStyle/>
        <a:p>
          <a:endParaRPr lang="en-IN"/>
        </a:p>
      </dgm:t>
    </dgm:pt>
    <dgm:pt modelId="{90F0FFE9-E42D-4DAD-A5F8-78685A624375}">
      <dgm:prSet/>
      <dgm:spPr/>
      <dgm:t>
        <a:bodyPr/>
        <a:lstStyle/>
        <a:p>
          <a:r>
            <a:rPr lang="en-US" b="1"/>
            <a:t>UNESCO reports it is one of the highly endangered languages of India.</a:t>
          </a:r>
          <a:endParaRPr lang="en-IN"/>
        </a:p>
      </dgm:t>
    </dgm:pt>
    <dgm:pt modelId="{F61F31AF-0984-4EDE-91F2-344B96EC0776}" type="parTrans" cxnId="{B0302554-B2C8-44B2-BF51-53AB8BE34990}">
      <dgm:prSet/>
      <dgm:spPr/>
      <dgm:t>
        <a:bodyPr/>
        <a:lstStyle/>
        <a:p>
          <a:endParaRPr lang="en-IN"/>
        </a:p>
      </dgm:t>
    </dgm:pt>
    <dgm:pt modelId="{6E0F1938-4E94-432A-840C-1887508CCB82}" type="sibTrans" cxnId="{B0302554-B2C8-44B2-BF51-53AB8BE34990}">
      <dgm:prSet/>
      <dgm:spPr/>
      <dgm:t>
        <a:bodyPr/>
        <a:lstStyle/>
        <a:p>
          <a:endParaRPr lang="en-IN"/>
        </a:p>
      </dgm:t>
    </dgm:pt>
    <dgm:pt modelId="{B9B56C0B-CEF2-4111-A062-DBC2674F5561}">
      <dgm:prSet/>
      <dgm:spPr/>
      <dgm:t>
        <a:bodyPr/>
        <a:lstStyle/>
        <a:p>
          <a:r>
            <a:rPr lang="en-US" b="1"/>
            <a:t>Some speakers may even call in a dialect of Punjabi/ Dogri.</a:t>
          </a:r>
          <a:endParaRPr lang="en-IN"/>
        </a:p>
      </dgm:t>
    </dgm:pt>
    <dgm:pt modelId="{8FFF51DA-0306-44BA-901F-08ACFE860EDE}" type="parTrans" cxnId="{2D6EECF9-251E-46D3-85E0-6BD13A982A03}">
      <dgm:prSet/>
      <dgm:spPr/>
      <dgm:t>
        <a:bodyPr/>
        <a:lstStyle/>
        <a:p>
          <a:endParaRPr lang="en-IN"/>
        </a:p>
      </dgm:t>
    </dgm:pt>
    <dgm:pt modelId="{0B40C8ED-E820-4688-BA0C-E69B49C2332F}" type="sibTrans" cxnId="{2D6EECF9-251E-46D3-85E0-6BD13A982A03}">
      <dgm:prSet/>
      <dgm:spPr/>
      <dgm:t>
        <a:bodyPr/>
        <a:lstStyle/>
        <a:p>
          <a:endParaRPr lang="en-IN"/>
        </a:p>
      </dgm:t>
    </dgm:pt>
    <dgm:pt modelId="{FAE89691-F257-41AC-B316-065FAD0DF937}">
      <dgm:prSet/>
      <dgm:spPr/>
      <dgm:t>
        <a:bodyPr/>
        <a:lstStyle/>
        <a:p>
          <a:r>
            <a:rPr lang="en-US" b="1"/>
            <a:t>According to UNESCO, the language is of endangered category.</a:t>
          </a:r>
          <a:endParaRPr lang="en-IN"/>
        </a:p>
      </dgm:t>
    </dgm:pt>
    <dgm:pt modelId="{D57BB505-9675-422F-9761-073026FE9B43}" type="parTrans" cxnId="{9AF9CB13-86D5-454F-AA28-FB1502C4FD65}">
      <dgm:prSet/>
      <dgm:spPr/>
      <dgm:t>
        <a:bodyPr/>
        <a:lstStyle/>
        <a:p>
          <a:endParaRPr lang="en-IN"/>
        </a:p>
      </dgm:t>
    </dgm:pt>
    <dgm:pt modelId="{066F52D5-E921-486D-AB42-4D2CC3F1BDE8}" type="sibTrans" cxnId="{9AF9CB13-86D5-454F-AA28-FB1502C4FD65}">
      <dgm:prSet/>
      <dgm:spPr/>
      <dgm:t>
        <a:bodyPr/>
        <a:lstStyle/>
        <a:p>
          <a:endParaRPr lang="en-IN"/>
        </a:p>
      </dgm:t>
    </dgm:pt>
    <dgm:pt modelId="{27FE2FD6-5386-43D3-8BA3-9887A19F819A}">
      <dgm:prSet/>
      <dgm:spPr/>
      <dgm:t>
        <a:bodyPr/>
        <a:lstStyle/>
        <a:p>
          <a:r>
            <a:rPr lang="en-US" b="1"/>
            <a:t>Many Mandeali children are not learning Mandeali as their mother tongue.</a:t>
          </a:r>
          <a:endParaRPr lang="en-IN"/>
        </a:p>
      </dgm:t>
    </dgm:pt>
    <dgm:pt modelId="{85A0D18A-AC9B-4A49-9786-6A09749CC791}" type="parTrans" cxnId="{B48C99C9-F5A5-40C5-9BDA-B9BEA8E91D52}">
      <dgm:prSet/>
      <dgm:spPr/>
      <dgm:t>
        <a:bodyPr/>
        <a:lstStyle/>
        <a:p>
          <a:endParaRPr lang="en-IN"/>
        </a:p>
      </dgm:t>
    </dgm:pt>
    <dgm:pt modelId="{E3EEB6FB-FE92-405A-A3E0-6F38D1DF2B37}" type="sibTrans" cxnId="{B48C99C9-F5A5-40C5-9BDA-B9BEA8E91D52}">
      <dgm:prSet/>
      <dgm:spPr/>
      <dgm:t>
        <a:bodyPr/>
        <a:lstStyle/>
        <a:p>
          <a:endParaRPr lang="en-IN"/>
        </a:p>
      </dgm:t>
    </dgm:pt>
    <dgm:pt modelId="{A115B4BA-A92E-4B5E-B4C4-49F6489732A0}" type="pres">
      <dgm:prSet presAssocID="{2E4F2F2E-1E83-4B8F-87D7-C2AFEC162813}" presName="linear" presStyleCnt="0">
        <dgm:presLayoutVars>
          <dgm:animLvl val="lvl"/>
          <dgm:resizeHandles val="exact"/>
        </dgm:presLayoutVars>
      </dgm:prSet>
      <dgm:spPr/>
      <dgm:t>
        <a:bodyPr/>
        <a:lstStyle/>
        <a:p>
          <a:endParaRPr lang="en-US"/>
        </a:p>
      </dgm:t>
    </dgm:pt>
    <dgm:pt modelId="{6A9C616E-1386-4724-B59B-949ACC4867BE}" type="pres">
      <dgm:prSet presAssocID="{A56A20D5-20BE-4F54-B30B-AC32C514F252}" presName="parentText" presStyleLbl="node1" presStyleIdx="0" presStyleCnt="6">
        <dgm:presLayoutVars>
          <dgm:chMax val="0"/>
          <dgm:bulletEnabled val="1"/>
        </dgm:presLayoutVars>
      </dgm:prSet>
      <dgm:spPr/>
      <dgm:t>
        <a:bodyPr/>
        <a:lstStyle/>
        <a:p>
          <a:endParaRPr lang="en-US"/>
        </a:p>
      </dgm:t>
    </dgm:pt>
    <dgm:pt modelId="{504BE3C4-073B-49CF-AD90-EC285E6A6C33}" type="pres">
      <dgm:prSet presAssocID="{AD3C27D4-7500-4CCA-BD75-E511A1E52164}" presName="spacer" presStyleCnt="0"/>
      <dgm:spPr/>
    </dgm:pt>
    <dgm:pt modelId="{5561E885-C58C-4799-B53B-4E9EE1F96E6D}" type="pres">
      <dgm:prSet presAssocID="{29782899-DD76-461B-BE36-6650833F4311}" presName="parentText" presStyleLbl="node1" presStyleIdx="1" presStyleCnt="6">
        <dgm:presLayoutVars>
          <dgm:chMax val="0"/>
          <dgm:bulletEnabled val="1"/>
        </dgm:presLayoutVars>
      </dgm:prSet>
      <dgm:spPr/>
      <dgm:t>
        <a:bodyPr/>
        <a:lstStyle/>
        <a:p>
          <a:endParaRPr lang="en-US"/>
        </a:p>
      </dgm:t>
    </dgm:pt>
    <dgm:pt modelId="{797D50B9-8FB6-4D2C-BE6C-79E570D49699}" type="pres">
      <dgm:prSet presAssocID="{97FDB320-F1B8-40C1-A479-830E9E7D059B}" presName="spacer" presStyleCnt="0"/>
      <dgm:spPr/>
    </dgm:pt>
    <dgm:pt modelId="{89F05D4D-E143-4328-929F-1E744406D498}" type="pres">
      <dgm:prSet presAssocID="{90F0FFE9-E42D-4DAD-A5F8-78685A624375}" presName="parentText" presStyleLbl="node1" presStyleIdx="2" presStyleCnt="6">
        <dgm:presLayoutVars>
          <dgm:chMax val="0"/>
          <dgm:bulletEnabled val="1"/>
        </dgm:presLayoutVars>
      </dgm:prSet>
      <dgm:spPr/>
      <dgm:t>
        <a:bodyPr/>
        <a:lstStyle/>
        <a:p>
          <a:endParaRPr lang="en-US"/>
        </a:p>
      </dgm:t>
    </dgm:pt>
    <dgm:pt modelId="{28CAB0C4-D29F-4526-8940-21155AE4F476}" type="pres">
      <dgm:prSet presAssocID="{6E0F1938-4E94-432A-840C-1887508CCB82}" presName="spacer" presStyleCnt="0"/>
      <dgm:spPr/>
    </dgm:pt>
    <dgm:pt modelId="{A84FA1EC-9BE2-40BE-AB61-E09ECE37B4D3}" type="pres">
      <dgm:prSet presAssocID="{B9B56C0B-CEF2-4111-A062-DBC2674F5561}" presName="parentText" presStyleLbl="node1" presStyleIdx="3" presStyleCnt="6">
        <dgm:presLayoutVars>
          <dgm:chMax val="0"/>
          <dgm:bulletEnabled val="1"/>
        </dgm:presLayoutVars>
      </dgm:prSet>
      <dgm:spPr/>
      <dgm:t>
        <a:bodyPr/>
        <a:lstStyle/>
        <a:p>
          <a:endParaRPr lang="en-US"/>
        </a:p>
      </dgm:t>
    </dgm:pt>
    <dgm:pt modelId="{0B700592-D109-4924-A1B6-EDD62F16083C}" type="pres">
      <dgm:prSet presAssocID="{0B40C8ED-E820-4688-BA0C-E69B49C2332F}" presName="spacer" presStyleCnt="0"/>
      <dgm:spPr/>
    </dgm:pt>
    <dgm:pt modelId="{FC2AC094-EC01-4D57-8129-37D5DEF41EF4}" type="pres">
      <dgm:prSet presAssocID="{FAE89691-F257-41AC-B316-065FAD0DF937}" presName="parentText" presStyleLbl="node1" presStyleIdx="4" presStyleCnt="6">
        <dgm:presLayoutVars>
          <dgm:chMax val="0"/>
          <dgm:bulletEnabled val="1"/>
        </dgm:presLayoutVars>
      </dgm:prSet>
      <dgm:spPr/>
      <dgm:t>
        <a:bodyPr/>
        <a:lstStyle/>
        <a:p>
          <a:endParaRPr lang="en-US"/>
        </a:p>
      </dgm:t>
    </dgm:pt>
    <dgm:pt modelId="{9AA5AF48-AA33-4382-B386-C8F10AAE871B}" type="pres">
      <dgm:prSet presAssocID="{066F52D5-E921-486D-AB42-4D2CC3F1BDE8}" presName="spacer" presStyleCnt="0"/>
      <dgm:spPr/>
    </dgm:pt>
    <dgm:pt modelId="{BF968E53-1673-4A37-A363-5AAFD394FAAC}" type="pres">
      <dgm:prSet presAssocID="{27FE2FD6-5386-43D3-8BA3-9887A19F819A}" presName="parentText" presStyleLbl="node1" presStyleIdx="5" presStyleCnt="6">
        <dgm:presLayoutVars>
          <dgm:chMax val="0"/>
          <dgm:bulletEnabled val="1"/>
        </dgm:presLayoutVars>
      </dgm:prSet>
      <dgm:spPr/>
      <dgm:t>
        <a:bodyPr/>
        <a:lstStyle/>
        <a:p>
          <a:endParaRPr lang="en-US"/>
        </a:p>
      </dgm:t>
    </dgm:pt>
  </dgm:ptLst>
  <dgm:cxnLst>
    <dgm:cxn modelId="{7BF4AA06-E1CE-41AD-8BC6-1DFBBD40F943}" type="presOf" srcId="{2E4F2F2E-1E83-4B8F-87D7-C2AFEC162813}" destId="{A115B4BA-A92E-4B5E-B4C4-49F6489732A0}" srcOrd="0" destOrd="0" presId="urn:microsoft.com/office/officeart/2005/8/layout/vList2"/>
    <dgm:cxn modelId="{B48C99C9-F5A5-40C5-9BDA-B9BEA8E91D52}" srcId="{2E4F2F2E-1E83-4B8F-87D7-C2AFEC162813}" destId="{27FE2FD6-5386-43D3-8BA3-9887A19F819A}" srcOrd="5" destOrd="0" parTransId="{85A0D18A-AC9B-4A49-9786-6A09749CC791}" sibTransId="{E3EEB6FB-FE92-405A-A3E0-6F38D1DF2B37}"/>
    <dgm:cxn modelId="{2B52194E-1165-4E99-9102-505F69209E9F}" type="presOf" srcId="{B9B56C0B-CEF2-4111-A062-DBC2674F5561}" destId="{A84FA1EC-9BE2-40BE-AB61-E09ECE37B4D3}" srcOrd="0" destOrd="0" presId="urn:microsoft.com/office/officeart/2005/8/layout/vList2"/>
    <dgm:cxn modelId="{4D243DB1-B40D-4F3A-99AF-A54A1C75E8E2}" type="presOf" srcId="{29782899-DD76-461B-BE36-6650833F4311}" destId="{5561E885-C58C-4799-B53B-4E9EE1F96E6D}" srcOrd="0" destOrd="0" presId="urn:microsoft.com/office/officeart/2005/8/layout/vList2"/>
    <dgm:cxn modelId="{A65163E7-9C94-416A-A35B-3ADF85E4A72F}" type="presOf" srcId="{FAE89691-F257-41AC-B316-065FAD0DF937}" destId="{FC2AC094-EC01-4D57-8129-37D5DEF41EF4}" srcOrd="0" destOrd="0" presId="urn:microsoft.com/office/officeart/2005/8/layout/vList2"/>
    <dgm:cxn modelId="{30CC24DC-FD62-4CEF-987E-A8A14455B429}" srcId="{2E4F2F2E-1E83-4B8F-87D7-C2AFEC162813}" destId="{29782899-DD76-461B-BE36-6650833F4311}" srcOrd="1" destOrd="0" parTransId="{22B44344-A1AC-4BFD-BCE1-11B4A37B4FCC}" sibTransId="{97FDB320-F1B8-40C1-A479-830E9E7D059B}"/>
    <dgm:cxn modelId="{9AF9CB13-86D5-454F-AA28-FB1502C4FD65}" srcId="{2E4F2F2E-1E83-4B8F-87D7-C2AFEC162813}" destId="{FAE89691-F257-41AC-B316-065FAD0DF937}" srcOrd="4" destOrd="0" parTransId="{D57BB505-9675-422F-9761-073026FE9B43}" sibTransId="{066F52D5-E921-486D-AB42-4D2CC3F1BDE8}"/>
    <dgm:cxn modelId="{2D6EECF9-251E-46D3-85E0-6BD13A982A03}" srcId="{2E4F2F2E-1E83-4B8F-87D7-C2AFEC162813}" destId="{B9B56C0B-CEF2-4111-A062-DBC2674F5561}" srcOrd="3" destOrd="0" parTransId="{8FFF51DA-0306-44BA-901F-08ACFE860EDE}" sibTransId="{0B40C8ED-E820-4688-BA0C-E69B49C2332F}"/>
    <dgm:cxn modelId="{6C01A0DC-8C5D-416A-A7C3-34A1F8726DD1}" type="presOf" srcId="{A56A20D5-20BE-4F54-B30B-AC32C514F252}" destId="{6A9C616E-1386-4724-B59B-949ACC4867BE}" srcOrd="0" destOrd="0" presId="urn:microsoft.com/office/officeart/2005/8/layout/vList2"/>
    <dgm:cxn modelId="{2FD88746-8A78-4A55-BF39-6EF0438B4C15}" type="presOf" srcId="{90F0FFE9-E42D-4DAD-A5F8-78685A624375}" destId="{89F05D4D-E143-4328-929F-1E744406D498}" srcOrd="0" destOrd="0" presId="urn:microsoft.com/office/officeart/2005/8/layout/vList2"/>
    <dgm:cxn modelId="{9F2C4512-83F9-4FD5-9F86-C150EBD3C3A6}" type="presOf" srcId="{27FE2FD6-5386-43D3-8BA3-9887A19F819A}" destId="{BF968E53-1673-4A37-A363-5AAFD394FAAC}" srcOrd="0" destOrd="0" presId="urn:microsoft.com/office/officeart/2005/8/layout/vList2"/>
    <dgm:cxn modelId="{4FD75C4D-16E7-44A2-8A97-FE20CEB293F5}" srcId="{2E4F2F2E-1E83-4B8F-87D7-C2AFEC162813}" destId="{A56A20D5-20BE-4F54-B30B-AC32C514F252}" srcOrd="0" destOrd="0" parTransId="{0C26C953-4360-48F9-8086-C5F0627AF117}" sibTransId="{AD3C27D4-7500-4CCA-BD75-E511A1E52164}"/>
    <dgm:cxn modelId="{B0302554-B2C8-44B2-BF51-53AB8BE34990}" srcId="{2E4F2F2E-1E83-4B8F-87D7-C2AFEC162813}" destId="{90F0FFE9-E42D-4DAD-A5F8-78685A624375}" srcOrd="2" destOrd="0" parTransId="{F61F31AF-0984-4EDE-91F2-344B96EC0776}" sibTransId="{6E0F1938-4E94-432A-840C-1887508CCB82}"/>
    <dgm:cxn modelId="{8482CE74-C960-46EB-B56B-03C9FEDEA253}" type="presParOf" srcId="{A115B4BA-A92E-4B5E-B4C4-49F6489732A0}" destId="{6A9C616E-1386-4724-B59B-949ACC4867BE}" srcOrd="0" destOrd="0" presId="urn:microsoft.com/office/officeart/2005/8/layout/vList2"/>
    <dgm:cxn modelId="{3FC4E900-11EC-41CB-A78C-069B2800F4AB}" type="presParOf" srcId="{A115B4BA-A92E-4B5E-B4C4-49F6489732A0}" destId="{504BE3C4-073B-49CF-AD90-EC285E6A6C33}" srcOrd="1" destOrd="0" presId="urn:microsoft.com/office/officeart/2005/8/layout/vList2"/>
    <dgm:cxn modelId="{ACCB171A-A746-4A12-97AC-1E4461F77EE8}" type="presParOf" srcId="{A115B4BA-A92E-4B5E-B4C4-49F6489732A0}" destId="{5561E885-C58C-4799-B53B-4E9EE1F96E6D}" srcOrd="2" destOrd="0" presId="urn:microsoft.com/office/officeart/2005/8/layout/vList2"/>
    <dgm:cxn modelId="{22349BA9-339C-46E7-9AB7-AF1F9B66465E}" type="presParOf" srcId="{A115B4BA-A92E-4B5E-B4C4-49F6489732A0}" destId="{797D50B9-8FB6-4D2C-BE6C-79E570D49699}" srcOrd="3" destOrd="0" presId="urn:microsoft.com/office/officeart/2005/8/layout/vList2"/>
    <dgm:cxn modelId="{0A9BF230-FB3C-4383-AF13-46D7C7783613}" type="presParOf" srcId="{A115B4BA-A92E-4B5E-B4C4-49F6489732A0}" destId="{89F05D4D-E143-4328-929F-1E744406D498}" srcOrd="4" destOrd="0" presId="urn:microsoft.com/office/officeart/2005/8/layout/vList2"/>
    <dgm:cxn modelId="{23336FB9-B1BE-4369-9A7A-F3DDEF922ED8}" type="presParOf" srcId="{A115B4BA-A92E-4B5E-B4C4-49F6489732A0}" destId="{28CAB0C4-D29F-4526-8940-21155AE4F476}" srcOrd="5" destOrd="0" presId="urn:microsoft.com/office/officeart/2005/8/layout/vList2"/>
    <dgm:cxn modelId="{587D714E-0700-4F99-910A-F50C0452C5B2}" type="presParOf" srcId="{A115B4BA-A92E-4B5E-B4C4-49F6489732A0}" destId="{A84FA1EC-9BE2-40BE-AB61-E09ECE37B4D3}" srcOrd="6" destOrd="0" presId="urn:microsoft.com/office/officeart/2005/8/layout/vList2"/>
    <dgm:cxn modelId="{2FAB9D3C-D07D-4B1C-B434-249EF0FEE977}" type="presParOf" srcId="{A115B4BA-A92E-4B5E-B4C4-49F6489732A0}" destId="{0B700592-D109-4924-A1B6-EDD62F16083C}" srcOrd="7" destOrd="0" presId="urn:microsoft.com/office/officeart/2005/8/layout/vList2"/>
    <dgm:cxn modelId="{CADAE698-A288-4467-830C-C71DFA6117AB}" type="presParOf" srcId="{A115B4BA-A92E-4B5E-B4C4-49F6489732A0}" destId="{FC2AC094-EC01-4D57-8129-37D5DEF41EF4}" srcOrd="8" destOrd="0" presId="urn:microsoft.com/office/officeart/2005/8/layout/vList2"/>
    <dgm:cxn modelId="{26AC0A48-7D1F-4312-A889-AD617BA29309}" type="presParOf" srcId="{A115B4BA-A92E-4B5E-B4C4-49F6489732A0}" destId="{9AA5AF48-AA33-4382-B386-C8F10AAE871B}" srcOrd="9" destOrd="0" presId="urn:microsoft.com/office/officeart/2005/8/layout/vList2"/>
    <dgm:cxn modelId="{E3A00CA2-A1C2-4340-A99A-E13FF5C5D8B4}" type="presParOf" srcId="{A115B4BA-A92E-4B5E-B4C4-49F6489732A0}" destId="{BF968E53-1673-4A37-A363-5AAFD394FAAC}" srcOrd="1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01628DBA-3422-4524-B29C-8893115CFB8C}"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IN"/>
        </a:p>
      </dgm:t>
    </dgm:pt>
    <dgm:pt modelId="{4EFD42D0-5F56-4A07-9BF1-70E02CBB647B}">
      <dgm:prSet/>
      <dgm:spPr/>
      <dgm:t>
        <a:bodyPr/>
        <a:lstStyle/>
        <a:p>
          <a:r>
            <a:rPr lang="en-US"/>
            <a:t>Kangri</a:t>
          </a:r>
          <a:endParaRPr lang="en-IN"/>
        </a:p>
      </dgm:t>
    </dgm:pt>
    <dgm:pt modelId="{754CBBBB-F424-43C7-B36E-7BAD09C3D67B}" type="parTrans" cxnId="{DBA0AE7F-5086-4DAC-A913-5957AE7B2190}">
      <dgm:prSet/>
      <dgm:spPr/>
      <dgm:t>
        <a:bodyPr/>
        <a:lstStyle/>
        <a:p>
          <a:endParaRPr lang="en-IN"/>
        </a:p>
      </dgm:t>
    </dgm:pt>
    <dgm:pt modelId="{61F21A22-71F3-4596-BA00-FAD177C27782}" type="sibTrans" cxnId="{DBA0AE7F-5086-4DAC-A913-5957AE7B2190}">
      <dgm:prSet/>
      <dgm:spPr/>
      <dgm:t>
        <a:bodyPr/>
        <a:lstStyle/>
        <a:p>
          <a:endParaRPr lang="en-IN"/>
        </a:p>
      </dgm:t>
    </dgm:pt>
    <dgm:pt modelId="{FA314F24-DAA0-4011-A819-6820DE403BEF}" type="pres">
      <dgm:prSet presAssocID="{01628DBA-3422-4524-B29C-8893115CFB8C}" presName="linear" presStyleCnt="0">
        <dgm:presLayoutVars>
          <dgm:animLvl val="lvl"/>
          <dgm:resizeHandles val="exact"/>
        </dgm:presLayoutVars>
      </dgm:prSet>
      <dgm:spPr/>
      <dgm:t>
        <a:bodyPr/>
        <a:lstStyle/>
        <a:p>
          <a:endParaRPr lang="en-US"/>
        </a:p>
      </dgm:t>
    </dgm:pt>
    <dgm:pt modelId="{943C65D7-CA93-4FC2-A412-8B279996BBB9}" type="pres">
      <dgm:prSet presAssocID="{4EFD42D0-5F56-4A07-9BF1-70E02CBB647B}" presName="parentText" presStyleLbl="node1" presStyleIdx="0" presStyleCnt="1">
        <dgm:presLayoutVars>
          <dgm:chMax val="0"/>
          <dgm:bulletEnabled val="1"/>
        </dgm:presLayoutVars>
      </dgm:prSet>
      <dgm:spPr/>
      <dgm:t>
        <a:bodyPr/>
        <a:lstStyle/>
        <a:p>
          <a:endParaRPr lang="en-US"/>
        </a:p>
      </dgm:t>
    </dgm:pt>
  </dgm:ptLst>
  <dgm:cxnLst>
    <dgm:cxn modelId="{079AF8C7-C9C2-409E-8B28-BCAD51766550}" type="presOf" srcId="{01628DBA-3422-4524-B29C-8893115CFB8C}" destId="{FA314F24-DAA0-4011-A819-6820DE403BEF}" srcOrd="0" destOrd="0" presId="urn:microsoft.com/office/officeart/2005/8/layout/vList2"/>
    <dgm:cxn modelId="{E539B776-6403-42B0-9E67-FB90E297497D}" type="presOf" srcId="{4EFD42D0-5F56-4A07-9BF1-70E02CBB647B}" destId="{943C65D7-CA93-4FC2-A412-8B279996BBB9}" srcOrd="0" destOrd="0" presId="urn:microsoft.com/office/officeart/2005/8/layout/vList2"/>
    <dgm:cxn modelId="{DBA0AE7F-5086-4DAC-A913-5957AE7B2190}" srcId="{01628DBA-3422-4524-B29C-8893115CFB8C}" destId="{4EFD42D0-5F56-4A07-9BF1-70E02CBB647B}" srcOrd="0" destOrd="0" parTransId="{754CBBBB-F424-43C7-B36E-7BAD09C3D67B}" sibTransId="{61F21A22-71F3-4596-BA00-FAD177C27782}"/>
    <dgm:cxn modelId="{9CA39BCF-BD46-49F9-AFDD-ACF5328FFC6D}" type="presParOf" srcId="{FA314F24-DAA0-4011-A819-6820DE403BEF}" destId="{943C65D7-CA93-4FC2-A412-8B279996BBB9}"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94F4DD2-BB00-4719-9CF1-9A70CE2665BF}"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IN"/>
        </a:p>
      </dgm:t>
    </dgm:pt>
    <dgm:pt modelId="{81356D7A-F9FC-4448-83F4-139372D2DF02}">
      <dgm:prSet/>
      <dgm:spPr/>
      <dgm:t>
        <a:bodyPr/>
        <a:lstStyle/>
        <a:p>
          <a:r>
            <a:rPr lang="en-US" b="1" dirty="0"/>
            <a:t>It is an Indo- Aryan language variety spoken in northern Indian, predominantly in the </a:t>
          </a:r>
          <a:r>
            <a:rPr lang="en-US" b="1" dirty="0" err="1"/>
            <a:t>Kangra</a:t>
          </a:r>
          <a:r>
            <a:rPr lang="en-US" b="1" dirty="0"/>
            <a:t>, Hamirpur and Una districts of Himachal Pradesh and in the Gurdaspur and </a:t>
          </a:r>
          <a:r>
            <a:rPr lang="en-US" b="1" dirty="0" err="1"/>
            <a:t>Hoshiyarpur</a:t>
          </a:r>
          <a:r>
            <a:rPr lang="en-US" b="1" dirty="0"/>
            <a:t> districts of Punjab.</a:t>
          </a:r>
          <a:endParaRPr lang="en-US" dirty="0"/>
        </a:p>
      </dgm:t>
    </dgm:pt>
    <dgm:pt modelId="{1B79B08A-1E06-47DF-A544-F0D1E9B0D2A2}" type="parTrans" cxnId="{8D39C617-0DBE-454A-9FF0-275A5605078A}">
      <dgm:prSet/>
      <dgm:spPr/>
      <dgm:t>
        <a:bodyPr/>
        <a:lstStyle/>
        <a:p>
          <a:endParaRPr lang="en-IN"/>
        </a:p>
      </dgm:t>
    </dgm:pt>
    <dgm:pt modelId="{CEEEA4AC-EC2F-4E0A-B31C-7FE6F1FB9B80}" type="sibTrans" cxnId="{8D39C617-0DBE-454A-9FF0-275A5605078A}">
      <dgm:prSet/>
      <dgm:spPr/>
      <dgm:t>
        <a:bodyPr/>
        <a:lstStyle/>
        <a:p>
          <a:endParaRPr lang="en-IN"/>
        </a:p>
      </dgm:t>
    </dgm:pt>
    <dgm:pt modelId="{7857EB3E-B46A-464D-9378-88D2CBC34C32}">
      <dgm:prSet/>
      <dgm:spPr/>
      <dgm:t>
        <a:bodyPr/>
        <a:lstStyle/>
        <a:p>
          <a:r>
            <a:rPr lang="en-US" b="1"/>
            <a:t>It is associated with the people of Kangra Valley.</a:t>
          </a:r>
          <a:endParaRPr lang="en-IN"/>
        </a:p>
      </dgm:t>
    </dgm:pt>
    <dgm:pt modelId="{35972FF1-A2BB-4D55-9D4F-F1BA4D4E0925}" type="parTrans" cxnId="{9E437243-1297-4CD3-910D-B5C1C0F10D3F}">
      <dgm:prSet/>
      <dgm:spPr/>
      <dgm:t>
        <a:bodyPr/>
        <a:lstStyle/>
        <a:p>
          <a:endParaRPr lang="en-IN"/>
        </a:p>
      </dgm:t>
    </dgm:pt>
    <dgm:pt modelId="{23688084-86A8-4183-B9B6-BECEEC74CD46}" type="sibTrans" cxnId="{9E437243-1297-4CD3-910D-B5C1C0F10D3F}">
      <dgm:prSet/>
      <dgm:spPr/>
      <dgm:t>
        <a:bodyPr/>
        <a:lstStyle/>
        <a:p>
          <a:endParaRPr lang="en-IN"/>
        </a:p>
      </dgm:t>
    </dgm:pt>
    <dgm:pt modelId="{79F2E848-4CB8-42F0-8658-1902103C7E39}">
      <dgm:prSet/>
      <dgm:spPr/>
      <dgm:t>
        <a:bodyPr/>
        <a:lstStyle/>
        <a:p>
          <a:r>
            <a:rPr lang="en-US" b="1"/>
            <a:t>Some scholars have classified as a dialect of Dogri.</a:t>
          </a:r>
          <a:endParaRPr lang="en-IN"/>
        </a:p>
      </dgm:t>
    </dgm:pt>
    <dgm:pt modelId="{6A253CAA-46C0-4731-9561-A8821497E4DC}" type="parTrans" cxnId="{EBD5FC09-B33B-40B8-833C-49BFE0B8C972}">
      <dgm:prSet/>
      <dgm:spPr/>
      <dgm:t>
        <a:bodyPr/>
        <a:lstStyle/>
        <a:p>
          <a:endParaRPr lang="en-IN"/>
        </a:p>
      </dgm:t>
    </dgm:pt>
    <dgm:pt modelId="{D098BEA1-51D3-4B97-851F-CEC6823D522F}" type="sibTrans" cxnId="{EBD5FC09-B33B-40B8-833C-49BFE0B8C972}">
      <dgm:prSet/>
      <dgm:spPr/>
      <dgm:t>
        <a:bodyPr/>
        <a:lstStyle/>
        <a:p>
          <a:endParaRPr lang="en-IN"/>
        </a:p>
      </dgm:t>
    </dgm:pt>
    <dgm:pt modelId="{3C7B8461-7C13-4754-989B-10FAA30800AB}" type="pres">
      <dgm:prSet presAssocID="{394F4DD2-BB00-4719-9CF1-9A70CE2665BF}" presName="linear" presStyleCnt="0">
        <dgm:presLayoutVars>
          <dgm:animLvl val="lvl"/>
          <dgm:resizeHandles val="exact"/>
        </dgm:presLayoutVars>
      </dgm:prSet>
      <dgm:spPr/>
      <dgm:t>
        <a:bodyPr/>
        <a:lstStyle/>
        <a:p>
          <a:endParaRPr lang="en-US"/>
        </a:p>
      </dgm:t>
    </dgm:pt>
    <dgm:pt modelId="{8BD29008-F3D9-49B4-A641-A2434EDB2046}" type="pres">
      <dgm:prSet presAssocID="{81356D7A-F9FC-4448-83F4-139372D2DF02}" presName="parentText" presStyleLbl="node1" presStyleIdx="0" presStyleCnt="3">
        <dgm:presLayoutVars>
          <dgm:chMax val="0"/>
          <dgm:bulletEnabled val="1"/>
        </dgm:presLayoutVars>
      </dgm:prSet>
      <dgm:spPr/>
      <dgm:t>
        <a:bodyPr/>
        <a:lstStyle/>
        <a:p>
          <a:endParaRPr lang="en-US"/>
        </a:p>
      </dgm:t>
    </dgm:pt>
    <dgm:pt modelId="{13046BC7-D44D-4350-ABF3-0C307B394ABC}" type="pres">
      <dgm:prSet presAssocID="{CEEEA4AC-EC2F-4E0A-B31C-7FE6F1FB9B80}" presName="spacer" presStyleCnt="0"/>
      <dgm:spPr/>
    </dgm:pt>
    <dgm:pt modelId="{4552706B-9984-4C8C-A2E7-4707CDAA5D51}" type="pres">
      <dgm:prSet presAssocID="{7857EB3E-B46A-464D-9378-88D2CBC34C32}" presName="parentText" presStyleLbl="node1" presStyleIdx="1" presStyleCnt="3">
        <dgm:presLayoutVars>
          <dgm:chMax val="0"/>
          <dgm:bulletEnabled val="1"/>
        </dgm:presLayoutVars>
      </dgm:prSet>
      <dgm:spPr/>
      <dgm:t>
        <a:bodyPr/>
        <a:lstStyle/>
        <a:p>
          <a:endParaRPr lang="en-US"/>
        </a:p>
      </dgm:t>
    </dgm:pt>
    <dgm:pt modelId="{CBCD24B7-091C-46F4-B758-EE812D248B0B}" type="pres">
      <dgm:prSet presAssocID="{23688084-86A8-4183-B9B6-BECEEC74CD46}" presName="spacer" presStyleCnt="0"/>
      <dgm:spPr/>
    </dgm:pt>
    <dgm:pt modelId="{E7FFD281-A0CD-4A1B-B4D7-4A55526EC6EC}" type="pres">
      <dgm:prSet presAssocID="{79F2E848-4CB8-42F0-8658-1902103C7E39}" presName="parentText" presStyleLbl="node1" presStyleIdx="2" presStyleCnt="3">
        <dgm:presLayoutVars>
          <dgm:chMax val="0"/>
          <dgm:bulletEnabled val="1"/>
        </dgm:presLayoutVars>
      </dgm:prSet>
      <dgm:spPr/>
      <dgm:t>
        <a:bodyPr/>
        <a:lstStyle/>
        <a:p>
          <a:endParaRPr lang="en-US"/>
        </a:p>
      </dgm:t>
    </dgm:pt>
  </dgm:ptLst>
  <dgm:cxnLst>
    <dgm:cxn modelId="{8D39C617-0DBE-454A-9FF0-275A5605078A}" srcId="{394F4DD2-BB00-4719-9CF1-9A70CE2665BF}" destId="{81356D7A-F9FC-4448-83F4-139372D2DF02}" srcOrd="0" destOrd="0" parTransId="{1B79B08A-1E06-47DF-A544-F0D1E9B0D2A2}" sibTransId="{CEEEA4AC-EC2F-4E0A-B31C-7FE6F1FB9B80}"/>
    <dgm:cxn modelId="{356D569F-F338-493E-B01E-25B78E7DB741}" type="presOf" srcId="{7857EB3E-B46A-464D-9378-88D2CBC34C32}" destId="{4552706B-9984-4C8C-A2E7-4707CDAA5D51}" srcOrd="0" destOrd="0" presId="urn:microsoft.com/office/officeart/2005/8/layout/vList2"/>
    <dgm:cxn modelId="{D64308B6-01E5-4553-A216-6F55F953BA3E}" type="presOf" srcId="{394F4DD2-BB00-4719-9CF1-9A70CE2665BF}" destId="{3C7B8461-7C13-4754-989B-10FAA30800AB}" srcOrd="0" destOrd="0" presId="urn:microsoft.com/office/officeart/2005/8/layout/vList2"/>
    <dgm:cxn modelId="{9E437243-1297-4CD3-910D-B5C1C0F10D3F}" srcId="{394F4DD2-BB00-4719-9CF1-9A70CE2665BF}" destId="{7857EB3E-B46A-464D-9378-88D2CBC34C32}" srcOrd="1" destOrd="0" parTransId="{35972FF1-A2BB-4D55-9D4F-F1BA4D4E0925}" sibTransId="{23688084-86A8-4183-B9B6-BECEEC74CD46}"/>
    <dgm:cxn modelId="{EBD5FC09-B33B-40B8-833C-49BFE0B8C972}" srcId="{394F4DD2-BB00-4719-9CF1-9A70CE2665BF}" destId="{79F2E848-4CB8-42F0-8658-1902103C7E39}" srcOrd="2" destOrd="0" parTransId="{6A253CAA-46C0-4731-9561-A8821497E4DC}" sibTransId="{D098BEA1-51D3-4B97-851F-CEC6823D522F}"/>
    <dgm:cxn modelId="{427813CB-1C42-4AA5-B0A1-457EC07A9AC2}" type="presOf" srcId="{81356D7A-F9FC-4448-83F4-139372D2DF02}" destId="{8BD29008-F3D9-49B4-A641-A2434EDB2046}" srcOrd="0" destOrd="0" presId="urn:microsoft.com/office/officeart/2005/8/layout/vList2"/>
    <dgm:cxn modelId="{621A5E01-E425-4698-9662-725863584740}" type="presOf" srcId="{79F2E848-4CB8-42F0-8658-1902103C7E39}" destId="{E7FFD281-A0CD-4A1B-B4D7-4A55526EC6EC}" srcOrd="0" destOrd="0" presId="urn:microsoft.com/office/officeart/2005/8/layout/vList2"/>
    <dgm:cxn modelId="{D6728438-93A3-4912-A9E9-802E0F5A8184}" type="presParOf" srcId="{3C7B8461-7C13-4754-989B-10FAA30800AB}" destId="{8BD29008-F3D9-49B4-A641-A2434EDB2046}" srcOrd="0" destOrd="0" presId="urn:microsoft.com/office/officeart/2005/8/layout/vList2"/>
    <dgm:cxn modelId="{72AB0AD3-4EE3-46BB-A0E4-ABCE5B8780D6}" type="presParOf" srcId="{3C7B8461-7C13-4754-989B-10FAA30800AB}" destId="{13046BC7-D44D-4350-ABF3-0C307B394ABC}" srcOrd="1" destOrd="0" presId="urn:microsoft.com/office/officeart/2005/8/layout/vList2"/>
    <dgm:cxn modelId="{D7F22919-BBF2-4BBE-9864-6BBEC58A9DD5}" type="presParOf" srcId="{3C7B8461-7C13-4754-989B-10FAA30800AB}" destId="{4552706B-9984-4C8C-A2E7-4707CDAA5D51}" srcOrd="2" destOrd="0" presId="urn:microsoft.com/office/officeart/2005/8/layout/vList2"/>
    <dgm:cxn modelId="{80075D9D-A347-424C-947C-7248E7D58AAC}" type="presParOf" srcId="{3C7B8461-7C13-4754-989B-10FAA30800AB}" destId="{CBCD24B7-091C-46F4-B758-EE812D248B0B}" srcOrd="3" destOrd="0" presId="urn:microsoft.com/office/officeart/2005/8/layout/vList2"/>
    <dgm:cxn modelId="{36756264-BD55-4C47-825D-953AB43CDE1F}" type="presParOf" srcId="{3C7B8461-7C13-4754-989B-10FAA30800AB}" destId="{E7FFD281-A0CD-4A1B-B4D7-4A55526EC6EC}" srcOrd="4"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8891EC45-8BEF-49A3-AF70-EFD1D21FBBB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61E5957F-138D-4AE1-B1F2-FD3FD150C293}">
      <dgm:prSet/>
      <dgm:spPr>
        <a:solidFill>
          <a:schemeClr val="accent2"/>
        </a:solidFill>
      </dgm:spPr>
      <dgm:t>
        <a:bodyPr/>
        <a:lstStyle/>
        <a:p>
          <a:r>
            <a:rPr lang="en-IN" b="1" dirty="0"/>
            <a:t>Generating interest in language learning</a:t>
          </a:r>
          <a:endParaRPr lang="en-IN" dirty="0"/>
        </a:p>
      </dgm:t>
    </dgm:pt>
    <dgm:pt modelId="{07A137CC-D718-42C0-87B2-53907820C0CD}" type="parTrans" cxnId="{8A2DD708-41B5-4A57-B4B2-F6029A826B9F}">
      <dgm:prSet/>
      <dgm:spPr/>
      <dgm:t>
        <a:bodyPr/>
        <a:lstStyle/>
        <a:p>
          <a:endParaRPr lang="en-IN"/>
        </a:p>
      </dgm:t>
    </dgm:pt>
    <dgm:pt modelId="{A226AE07-CAB2-4EE0-953E-A6B2B6CCF5EA}" type="sibTrans" cxnId="{8A2DD708-41B5-4A57-B4B2-F6029A826B9F}">
      <dgm:prSet/>
      <dgm:spPr/>
      <dgm:t>
        <a:bodyPr/>
        <a:lstStyle/>
        <a:p>
          <a:endParaRPr lang="en-IN"/>
        </a:p>
      </dgm:t>
    </dgm:pt>
    <dgm:pt modelId="{D27820FA-372F-4FC7-8513-FDDDDC708F48}" type="pres">
      <dgm:prSet presAssocID="{8891EC45-8BEF-49A3-AF70-EFD1D21FBBB8}" presName="linear" presStyleCnt="0">
        <dgm:presLayoutVars>
          <dgm:animLvl val="lvl"/>
          <dgm:resizeHandles val="exact"/>
        </dgm:presLayoutVars>
      </dgm:prSet>
      <dgm:spPr/>
      <dgm:t>
        <a:bodyPr/>
        <a:lstStyle/>
        <a:p>
          <a:endParaRPr lang="en-US"/>
        </a:p>
      </dgm:t>
    </dgm:pt>
    <dgm:pt modelId="{29D082A1-331C-42D9-838B-EC90908F7116}" type="pres">
      <dgm:prSet presAssocID="{61E5957F-138D-4AE1-B1F2-FD3FD150C293}" presName="parentText" presStyleLbl="node1" presStyleIdx="0" presStyleCnt="1">
        <dgm:presLayoutVars>
          <dgm:chMax val="0"/>
          <dgm:bulletEnabled val="1"/>
        </dgm:presLayoutVars>
      </dgm:prSet>
      <dgm:spPr/>
      <dgm:t>
        <a:bodyPr/>
        <a:lstStyle/>
        <a:p>
          <a:endParaRPr lang="en-US"/>
        </a:p>
      </dgm:t>
    </dgm:pt>
  </dgm:ptLst>
  <dgm:cxnLst>
    <dgm:cxn modelId="{64BD5807-69F7-40CD-A890-F7ECFD8D1BF5}" type="presOf" srcId="{8891EC45-8BEF-49A3-AF70-EFD1D21FBBB8}" destId="{D27820FA-372F-4FC7-8513-FDDDDC708F48}" srcOrd="0" destOrd="0" presId="urn:microsoft.com/office/officeart/2005/8/layout/vList2"/>
    <dgm:cxn modelId="{8A2DD708-41B5-4A57-B4B2-F6029A826B9F}" srcId="{8891EC45-8BEF-49A3-AF70-EFD1D21FBBB8}" destId="{61E5957F-138D-4AE1-B1F2-FD3FD150C293}" srcOrd="0" destOrd="0" parTransId="{07A137CC-D718-42C0-87B2-53907820C0CD}" sibTransId="{A226AE07-CAB2-4EE0-953E-A6B2B6CCF5EA}"/>
    <dgm:cxn modelId="{7164A82A-9F82-4EA1-99E2-EA2DF313B0AE}" type="presOf" srcId="{61E5957F-138D-4AE1-B1F2-FD3FD150C293}" destId="{29D082A1-331C-42D9-838B-EC90908F7116}" srcOrd="0" destOrd="0" presId="urn:microsoft.com/office/officeart/2005/8/layout/vList2"/>
    <dgm:cxn modelId="{730C88BA-5191-45D9-BE0A-3019C9BAA060}" type="presParOf" srcId="{D27820FA-372F-4FC7-8513-FDDDDC708F48}" destId="{29D082A1-331C-42D9-838B-EC90908F711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9E5654D2-6004-4DA2-A877-CE662068F231}"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IN"/>
        </a:p>
      </dgm:t>
    </dgm:pt>
    <dgm:pt modelId="{D315C388-6366-46ED-B95B-8FD0D177841B}">
      <dgm:prSet/>
      <dgm:spPr/>
      <dgm:t>
        <a:bodyPr/>
        <a:lstStyle/>
        <a:p>
          <a:r>
            <a:rPr lang="en-IN"/>
            <a:t>How to Generate Interest for Language learning </a:t>
          </a:r>
        </a:p>
      </dgm:t>
    </dgm:pt>
    <dgm:pt modelId="{CE05A8F5-70D0-4C1B-A991-75AD0CF6B297}" type="parTrans" cxnId="{D6021471-2118-4FEF-B0AB-46CF302E548D}">
      <dgm:prSet/>
      <dgm:spPr/>
      <dgm:t>
        <a:bodyPr/>
        <a:lstStyle/>
        <a:p>
          <a:endParaRPr lang="en-IN"/>
        </a:p>
      </dgm:t>
    </dgm:pt>
    <dgm:pt modelId="{A7A45D3E-009E-4CB8-9623-08409649BD74}" type="sibTrans" cxnId="{D6021471-2118-4FEF-B0AB-46CF302E548D}">
      <dgm:prSet/>
      <dgm:spPr/>
      <dgm:t>
        <a:bodyPr/>
        <a:lstStyle/>
        <a:p>
          <a:endParaRPr lang="en-IN"/>
        </a:p>
      </dgm:t>
    </dgm:pt>
    <dgm:pt modelId="{B7822E50-21E1-4A5B-A930-CDB2B9232444}" type="pres">
      <dgm:prSet presAssocID="{9E5654D2-6004-4DA2-A877-CE662068F231}" presName="linear" presStyleCnt="0">
        <dgm:presLayoutVars>
          <dgm:animLvl val="lvl"/>
          <dgm:resizeHandles val="exact"/>
        </dgm:presLayoutVars>
      </dgm:prSet>
      <dgm:spPr/>
      <dgm:t>
        <a:bodyPr/>
        <a:lstStyle/>
        <a:p>
          <a:endParaRPr lang="en-US"/>
        </a:p>
      </dgm:t>
    </dgm:pt>
    <dgm:pt modelId="{3151F5F8-2A67-4275-BCDA-9553E23D4D1C}" type="pres">
      <dgm:prSet presAssocID="{D315C388-6366-46ED-B95B-8FD0D177841B}" presName="parentText" presStyleLbl="node1" presStyleIdx="0" presStyleCnt="1">
        <dgm:presLayoutVars>
          <dgm:chMax val="0"/>
          <dgm:bulletEnabled val="1"/>
        </dgm:presLayoutVars>
      </dgm:prSet>
      <dgm:spPr/>
      <dgm:t>
        <a:bodyPr/>
        <a:lstStyle/>
        <a:p>
          <a:endParaRPr lang="en-US"/>
        </a:p>
      </dgm:t>
    </dgm:pt>
  </dgm:ptLst>
  <dgm:cxnLst>
    <dgm:cxn modelId="{6473CBF0-FC94-4895-9196-DB23F86F4A9D}" type="presOf" srcId="{D315C388-6366-46ED-B95B-8FD0D177841B}" destId="{3151F5F8-2A67-4275-BCDA-9553E23D4D1C}" srcOrd="0" destOrd="0" presId="urn:microsoft.com/office/officeart/2005/8/layout/vList2"/>
    <dgm:cxn modelId="{D6021471-2118-4FEF-B0AB-46CF302E548D}" srcId="{9E5654D2-6004-4DA2-A877-CE662068F231}" destId="{D315C388-6366-46ED-B95B-8FD0D177841B}" srcOrd="0" destOrd="0" parTransId="{CE05A8F5-70D0-4C1B-A991-75AD0CF6B297}" sibTransId="{A7A45D3E-009E-4CB8-9623-08409649BD74}"/>
    <dgm:cxn modelId="{47258914-12CA-45D0-AA9A-0B9445D31886}" type="presOf" srcId="{9E5654D2-6004-4DA2-A877-CE662068F231}" destId="{B7822E50-21E1-4A5B-A930-CDB2B9232444}" srcOrd="0" destOrd="0" presId="urn:microsoft.com/office/officeart/2005/8/layout/vList2"/>
    <dgm:cxn modelId="{A7E9182B-2C99-424D-A7E4-4FA9492B13CB}" type="presParOf" srcId="{B7822E50-21E1-4A5B-A930-CDB2B9232444}" destId="{3151F5F8-2A67-4275-BCDA-9553E23D4D1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7B8FF54-83ED-4F86-8CD8-BB2D811DB993}"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IN"/>
        </a:p>
      </dgm:t>
    </dgm:pt>
    <dgm:pt modelId="{57B54B0E-76EF-473E-AA78-68EBF18DCCD4}">
      <dgm:prSet/>
      <dgm:spPr/>
      <dgm:t>
        <a:bodyPr/>
        <a:lstStyle/>
        <a:p>
          <a:r>
            <a:rPr lang="en-US" b="1"/>
            <a:t>Himachal Pradesh has a population of over 68 lakhs. Hindi language has the honor of official language. The official language of Himachal Pradesh is Hindi and English language is considered as additional government language. The major languages ​​of the state include Hindi, Kangri, Pahari, Punjabi and Mandiali. 88.77% people speak in hindi pahadi while 5.83% people speak Punjabi in Himachal Pradesh . The script of Pahari language is Tankari.</a:t>
          </a:r>
          <a:endParaRPr lang="en-IN"/>
        </a:p>
      </dgm:t>
    </dgm:pt>
    <dgm:pt modelId="{9B62A7FC-D91F-47BA-9223-6C65D560E0F8}" type="parTrans" cxnId="{8B41D667-D229-480B-B99F-B8C72AC261DB}">
      <dgm:prSet/>
      <dgm:spPr/>
      <dgm:t>
        <a:bodyPr/>
        <a:lstStyle/>
        <a:p>
          <a:endParaRPr lang="en-IN"/>
        </a:p>
      </dgm:t>
    </dgm:pt>
    <dgm:pt modelId="{341EC4AF-E319-45F4-AA76-B64ABA31F9C1}" type="sibTrans" cxnId="{8B41D667-D229-480B-B99F-B8C72AC261DB}">
      <dgm:prSet/>
      <dgm:spPr/>
      <dgm:t>
        <a:bodyPr/>
        <a:lstStyle/>
        <a:p>
          <a:endParaRPr lang="en-IN"/>
        </a:p>
      </dgm:t>
    </dgm:pt>
    <dgm:pt modelId="{B081B3FB-FD38-4B69-91A9-4E7A1F6FFAF2}">
      <dgm:prSet/>
      <dgm:spPr/>
      <dgm:t>
        <a:bodyPr/>
        <a:lstStyle/>
        <a:p>
          <a:r>
            <a:rPr lang="en-IN" b="1"/>
            <a:t>Dialectic Variations:  At every 4 km there comes a dialectical change in western Pahari language. There are numerous dialects in Himachal. </a:t>
          </a:r>
          <a:endParaRPr lang="en-IN"/>
        </a:p>
      </dgm:t>
    </dgm:pt>
    <dgm:pt modelId="{5130E99C-A105-4EC2-B92E-81A9B5949008}" type="parTrans" cxnId="{CFD0107B-1542-4C14-A857-94860A08D95F}">
      <dgm:prSet/>
      <dgm:spPr/>
      <dgm:t>
        <a:bodyPr/>
        <a:lstStyle/>
        <a:p>
          <a:endParaRPr lang="en-IN"/>
        </a:p>
      </dgm:t>
    </dgm:pt>
    <dgm:pt modelId="{CE702E75-C2C4-48AA-996C-C4A707E70E44}" type="sibTrans" cxnId="{CFD0107B-1542-4C14-A857-94860A08D95F}">
      <dgm:prSet/>
      <dgm:spPr/>
      <dgm:t>
        <a:bodyPr/>
        <a:lstStyle/>
        <a:p>
          <a:endParaRPr lang="en-IN"/>
        </a:p>
      </dgm:t>
    </dgm:pt>
    <dgm:pt modelId="{9B1FAAA7-F990-4A1C-9213-F07FC57DD46E}" type="pres">
      <dgm:prSet presAssocID="{97B8FF54-83ED-4F86-8CD8-BB2D811DB993}" presName="linear" presStyleCnt="0">
        <dgm:presLayoutVars>
          <dgm:animLvl val="lvl"/>
          <dgm:resizeHandles val="exact"/>
        </dgm:presLayoutVars>
      </dgm:prSet>
      <dgm:spPr/>
      <dgm:t>
        <a:bodyPr/>
        <a:lstStyle/>
        <a:p>
          <a:endParaRPr lang="en-US"/>
        </a:p>
      </dgm:t>
    </dgm:pt>
    <dgm:pt modelId="{089B74F7-D04D-4271-B22B-31CD866AF8AF}" type="pres">
      <dgm:prSet presAssocID="{57B54B0E-76EF-473E-AA78-68EBF18DCCD4}" presName="parentText" presStyleLbl="node1" presStyleIdx="0" presStyleCnt="2">
        <dgm:presLayoutVars>
          <dgm:chMax val="0"/>
          <dgm:bulletEnabled val="1"/>
        </dgm:presLayoutVars>
      </dgm:prSet>
      <dgm:spPr/>
      <dgm:t>
        <a:bodyPr/>
        <a:lstStyle/>
        <a:p>
          <a:endParaRPr lang="en-US"/>
        </a:p>
      </dgm:t>
    </dgm:pt>
    <dgm:pt modelId="{2B55F867-F30A-4ABB-A56F-953093D0A35E}" type="pres">
      <dgm:prSet presAssocID="{341EC4AF-E319-45F4-AA76-B64ABA31F9C1}" presName="spacer" presStyleCnt="0"/>
      <dgm:spPr/>
    </dgm:pt>
    <dgm:pt modelId="{E6F1CF45-A29B-4BD3-9E78-038225986132}" type="pres">
      <dgm:prSet presAssocID="{B081B3FB-FD38-4B69-91A9-4E7A1F6FFAF2}" presName="parentText" presStyleLbl="node1" presStyleIdx="1" presStyleCnt="2">
        <dgm:presLayoutVars>
          <dgm:chMax val="0"/>
          <dgm:bulletEnabled val="1"/>
        </dgm:presLayoutVars>
      </dgm:prSet>
      <dgm:spPr/>
      <dgm:t>
        <a:bodyPr/>
        <a:lstStyle/>
        <a:p>
          <a:endParaRPr lang="en-US"/>
        </a:p>
      </dgm:t>
    </dgm:pt>
  </dgm:ptLst>
  <dgm:cxnLst>
    <dgm:cxn modelId="{ACFF4DD0-72AC-47A7-B866-88AE093937A5}" type="presOf" srcId="{97B8FF54-83ED-4F86-8CD8-BB2D811DB993}" destId="{9B1FAAA7-F990-4A1C-9213-F07FC57DD46E}" srcOrd="0" destOrd="0" presId="urn:microsoft.com/office/officeart/2005/8/layout/vList2"/>
    <dgm:cxn modelId="{41001AFC-B77B-4580-BEE4-BA32966A205E}" type="presOf" srcId="{B081B3FB-FD38-4B69-91A9-4E7A1F6FFAF2}" destId="{E6F1CF45-A29B-4BD3-9E78-038225986132}" srcOrd="0" destOrd="0" presId="urn:microsoft.com/office/officeart/2005/8/layout/vList2"/>
    <dgm:cxn modelId="{8B41D667-D229-480B-B99F-B8C72AC261DB}" srcId="{97B8FF54-83ED-4F86-8CD8-BB2D811DB993}" destId="{57B54B0E-76EF-473E-AA78-68EBF18DCCD4}" srcOrd="0" destOrd="0" parTransId="{9B62A7FC-D91F-47BA-9223-6C65D560E0F8}" sibTransId="{341EC4AF-E319-45F4-AA76-B64ABA31F9C1}"/>
    <dgm:cxn modelId="{E119A46C-85E6-4BED-8BBF-97123FF37DA6}" type="presOf" srcId="{57B54B0E-76EF-473E-AA78-68EBF18DCCD4}" destId="{089B74F7-D04D-4271-B22B-31CD866AF8AF}" srcOrd="0" destOrd="0" presId="urn:microsoft.com/office/officeart/2005/8/layout/vList2"/>
    <dgm:cxn modelId="{CFD0107B-1542-4C14-A857-94860A08D95F}" srcId="{97B8FF54-83ED-4F86-8CD8-BB2D811DB993}" destId="{B081B3FB-FD38-4B69-91A9-4E7A1F6FFAF2}" srcOrd="1" destOrd="0" parTransId="{5130E99C-A105-4EC2-B92E-81A9B5949008}" sibTransId="{CE702E75-C2C4-48AA-996C-C4A707E70E44}"/>
    <dgm:cxn modelId="{BC05BBE4-523F-4A6A-9BFF-CB95434D3ACC}" type="presParOf" srcId="{9B1FAAA7-F990-4A1C-9213-F07FC57DD46E}" destId="{089B74F7-D04D-4271-B22B-31CD866AF8AF}" srcOrd="0" destOrd="0" presId="urn:microsoft.com/office/officeart/2005/8/layout/vList2"/>
    <dgm:cxn modelId="{E9ACC2EE-D138-40F1-BF98-6DD6FA424D4F}" type="presParOf" srcId="{9B1FAAA7-F990-4A1C-9213-F07FC57DD46E}" destId="{2B55F867-F30A-4ABB-A56F-953093D0A35E}" srcOrd="1" destOrd="0" presId="urn:microsoft.com/office/officeart/2005/8/layout/vList2"/>
    <dgm:cxn modelId="{52F10971-0973-487F-95CD-805A86365F19}" type="presParOf" srcId="{9B1FAAA7-F990-4A1C-9213-F07FC57DD46E}" destId="{E6F1CF45-A29B-4BD3-9E78-038225986132}" srcOrd="2"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B8E7427-D183-4A33-BF9F-D9FB077102AC}"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IN"/>
        </a:p>
      </dgm:t>
    </dgm:pt>
    <dgm:pt modelId="{584820D9-6BAF-4D81-A780-32B7D6049E85}">
      <dgm:prSet/>
      <dgm:spPr/>
      <dgm:t>
        <a:bodyPr/>
        <a:lstStyle/>
        <a:p>
          <a:r>
            <a:rPr lang="en-IN" dirty="0"/>
            <a:t>Benefit Explanation</a:t>
          </a:r>
        </a:p>
      </dgm:t>
    </dgm:pt>
    <dgm:pt modelId="{A3C8CB58-DE7A-49CB-8F32-1A22736CC5E8}" type="parTrans" cxnId="{2B912C90-C494-40D0-A492-56D89D056E0B}">
      <dgm:prSet/>
      <dgm:spPr/>
      <dgm:t>
        <a:bodyPr/>
        <a:lstStyle/>
        <a:p>
          <a:endParaRPr lang="en-IN"/>
        </a:p>
      </dgm:t>
    </dgm:pt>
    <dgm:pt modelId="{651F6991-E79D-445E-BE2B-22DC9BFD17B1}" type="sibTrans" cxnId="{2B912C90-C494-40D0-A492-56D89D056E0B}">
      <dgm:prSet/>
      <dgm:spPr/>
      <dgm:t>
        <a:bodyPr/>
        <a:lstStyle/>
        <a:p>
          <a:endParaRPr lang="en-IN"/>
        </a:p>
      </dgm:t>
    </dgm:pt>
    <dgm:pt modelId="{65157660-C3D7-43D6-AE8C-CAD722A8938A}">
      <dgm:prSet/>
      <dgm:spPr/>
      <dgm:t>
        <a:bodyPr/>
        <a:lstStyle/>
        <a:p>
          <a:r>
            <a:rPr lang="en-IN" dirty="0"/>
            <a:t>Results of learning :- It may be done by organizing a language speaking club with discussions on the specific topic that they already perfected.</a:t>
          </a:r>
        </a:p>
      </dgm:t>
    </dgm:pt>
    <dgm:pt modelId="{060E6CA6-D8B1-445C-B51A-5369F9A1D70C}" type="parTrans" cxnId="{99CE87E9-E68E-43E3-9C5B-6329D2063352}">
      <dgm:prSet/>
      <dgm:spPr/>
      <dgm:t>
        <a:bodyPr/>
        <a:lstStyle/>
        <a:p>
          <a:endParaRPr lang="en-IN"/>
        </a:p>
      </dgm:t>
    </dgm:pt>
    <dgm:pt modelId="{27205822-3C1A-4722-A1A8-6C80D3AD32C6}" type="sibTrans" cxnId="{99CE87E9-E68E-43E3-9C5B-6329D2063352}">
      <dgm:prSet/>
      <dgm:spPr/>
      <dgm:t>
        <a:bodyPr/>
        <a:lstStyle/>
        <a:p>
          <a:endParaRPr lang="en-IN"/>
        </a:p>
      </dgm:t>
    </dgm:pt>
    <dgm:pt modelId="{EF77F728-4664-44DC-9657-1C8026F000E0}">
      <dgm:prSet/>
      <dgm:spPr/>
      <dgm:t>
        <a:bodyPr/>
        <a:lstStyle/>
        <a:p>
          <a:r>
            <a:rPr lang="en-IN" dirty="0"/>
            <a:t>Let art help you :- Popular culture is always a good tool to attract students’ attention— feel free to include movies, songs, interesting stories, or even cartoons into the learning process.</a:t>
          </a:r>
        </a:p>
      </dgm:t>
    </dgm:pt>
    <dgm:pt modelId="{305210A7-BB31-47C1-8AF1-03C8B99EC2B6}" type="parTrans" cxnId="{DE35E364-721F-42F5-9010-D7C5C4777C7A}">
      <dgm:prSet/>
      <dgm:spPr/>
      <dgm:t>
        <a:bodyPr/>
        <a:lstStyle/>
        <a:p>
          <a:endParaRPr lang="en-IN"/>
        </a:p>
      </dgm:t>
    </dgm:pt>
    <dgm:pt modelId="{FC1A2A21-3F42-4125-BFFC-4E07540B5B25}" type="sibTrans" cxnId="{DE35E364-721F-42F5-9010-D7C5C4777C7A}">
      <dgm:prSet/>
      <dgm:spPr/>
      <dgm:t>
        <a:bodyPr/>
        <a:lstStyle/>
        <a:p>
          <a:endParaRPr lang="en-IN"/>
        </a:p>
      </dgm:t>
    </dgm:pt>
    <dgm:pt modelId="{0EAFE94D-2FCF-457E-B162-0F3E1725590B}">
      <dgm:prSet/>
      <dgm:spPr/>
      <dgm:t>
        <a:bodyPr/>
        <a:lstStyle/>
        <a:p>
          <a:r>
            <a:rPr lang="en-IN" dirty="0"/>
            <a:t>Make them use the language :- Theoretical knowledge is the basic precondition for language learning but it is even more important for young learners to practice what they learn. Therefore, you should create possibilities for them to use the language</a:t>
          </a:r>
        </a:p>
      </dgm:t>
    </dgm:pt>
    <dgm:pt modelId="{7423963B-EDE5-4A1D-8739-5FD6B7FB3BAE}" type="parTrans" cxnId="{1C646347-3D73-496E-9395-77AF22177909}">
      <dgm:prSet/>
      <dgm:spPr/>
      <dgm:t>
        <a:bodyPr/>
        <a:lstStyle/>
        <a:p>
          <a:endParaRPr lang="en-IN"/>
        </a:p>
      </dgm:t>
    </dgm:pt>
    <dgm:pt modelId="{09C0A95A-1940-4E5A-A66F-CD0430A48966}" type="sibTrans" cxnId="{1C646347-3D73-496E-9395-77AF22177909}">
      <dgm:prSet/>
      <dgm:spPr/>
      <dgm:t>
        <a:bodyPr/>
        <a:lstStyle/>
        <a:p>
          <a:endParaRPr lang="en-IN"/>
        </a:p>
      </dgm:t>
    </dgm:pt>
    <dgm:pt modelId="{EFC6B50D-A5D2-4EA9-9B13-8C1061E64829}" type="pres">
      <dgm:prSet presAssocID="{BB8E7427-D183-4A33-BF9F-D9FB077102AC}" presName="vert0" presStyleCnt="0">
        <dgm:presLayoutVars>
          <dgm:dir/>
          <dgm:animOne val="branch"/>
          <dgm:animLvl val="lvl"/>
        </dgm:presLayoutVars>
      </dgm:prSet>
      <dgm:spPr/>
      <dgm:t>
        <a:bodyPr/>
        <a:lstStyle/>
        <a:p>
          <a:endParaRPr lang="en-US"/>
        </a:p>
      </dgm:t>
    </dgm:pt>
    <dgm:pt modelId="{06E0705B-194C-4988-ABF0-1EAAB326FC62}" type="pres">
      <dgm:prSet presAssocID="{584820D9-6BAF-4D81-A780-32B7D6049E85}" presName="thickLine" presStyleLbl="alignNode1" presStyleIdx="0" presStyleCnt="4"/>
      <dgm:spPr/>
    </dgm:pt>
    <dgm:pt modelId="{30E56066-258E-4D8A-90E3-5B73C4E6E6B9}" type="pres">
      <dgm:prSet presAssocID="{584820D9-6BAF-4D81-A780-32B7D6049E85}" presName="horz1" presStyleCnt="0"/>
      <dgm:spPr/>
    </dgm:pt>
    <dgm:pt modelId="{96BC11A2-A5EC-4E7E-AA36-AB2CD474CE4F}" type="pres">
      <dgm:prSet presAssocID="{584820D9-6BAF-4D81-A780-32B7D6049E85}" presName="tx1" presStyleLbl="revTx" presStyleIdx="0" presStyleCnt="4"/>
      <dgm:spPr/>
      <dgm:t>
        <a:bodyPr/>
        <a:lstStyle/>
        <a:p>
          <a:endParaRPr lang="en-US"/>
        </a:p>
      </dgm:t>
    </dgm:pt>
    <dgm:pt modelId="{13FD5258-54B9-4E15-B4A3-B91BC883D45F}" type="pres">
      <dgm:prSet presAssocID="{584820D9-6BAF-4D81-A780-32B7D6049E85}" presName="vert1" presStyleCnt="0"/>
      <dgm:spPr/>
    </dgm:pt>
    <dgm:pt modelId="{FDD52172-2944-4D32-93DD-5D353F430E18}" type="pres">
      <dgm:prSet presAssocID="{65157660-C3D7-43D6-AE8C-CAD722A8938A}" presName="thickLine" presStyleLbl="alignNode1" presStyleIdx="1" presStyleCnt="4"/>
      <dgm:spPr/>
    </dgm:pt>
    <dgm:pt modelId="{B95D9999-42AE-49F8-B225-4DE68D530BD0}" type="pres">
      <dgm:prSet presAssocID="{65157660-C3D7-43D6-AE8C-CAD722A8938A}" presName="horz1" presStyleCnt="0"/>
      <dgm:spPr/>
    </dgm:pt>
    <dgm:pt modelId="{C352BABE-51CF-433C-88FF-F62876620173}" type="pres">
      <dgm:prSet presAssocID="{65157660-C3D7-43D6-AE8C-CAD722A8938A}" presName="tx1" presStyleLbl="revTx" presStyleIdx="1" presStyleCnt="4"/>
      <dgm:spPr/>
      <dgm:t>
        <a:bodyPr/>
        <a:lstStyle/>
        <a:p>
          <a:endParaRPr lang="en-US"/>
        </a:p>
      </dgm:t>
    </dgm:pt>
    <dgm:pt modelId="{1C9839F7-4F82-4017-A057-53C5C44512A5}" type="pres">
      <dgm:prSet presAssocID="{65157660-C3D7-43D6-AE8C-CAD722A8938A}" presName="vert1" presStyleCnt="0"/>
      <dgm:spPr/>
    </dgm:pt>
    <dgm:pt modelId="{F1FFD09A-23F0-4FD2-9193-29B2FBE52640}" type="pres">
      <dgm:prSet presAssocID="{EF77F728-4664-44DC-9657-1C8026F000E0}" presName="thickLine" presStyleLbl="alignNode1" presStyleIdx="2" presStyleCnt="4"/>
      <dgm:spPr/>
    </dgm:pt>
    <dgm:pt modelId="{EB09928C-7E36-47AF-835E-46F058F62B56}" type="pres">
      <dgm:prSet presAssocID="{EF77F728-4664-44DC-9657-1C8026F000E0}" presName="horz1" presStyleCnt="0"/>
      <dgm:spPr/>
    </dgm:pt>
    <dgm:pt modelId="{48B02030-4108-46A0-8DE8-311B7C9BB00F}" type="pres">
      <dgm:prSet presAssocID="{EF77F728-4664-44DC-9657-1C8026F000E0}" presName="tx1" presStyleLbl="revTx" presStyleIdx="2" presStyleCnt="4"/>
      <dgm:spPr/>
      <dgm:t>
        <a:bodyPr/>
        <a:lstStyle/>
        <a:p>
          <a:endParaRPr lang="en-US"/>
        </a:p>
      </dgm:t>
    </dgm:pt>
    <dgm:pt modelId="{5FF5DBD1-C353-41AE-B9C4-826DEB69E3B7}" type="pres">
      <dgm:prSet presAssocID="{EF77F728-4664-44DC-9657-1C8026F000E0}" presName="vert1" presStyleCnt="0"/>
      <dgm:spPr/>
    </dgm:pt>
    <dgm:pt modelId="{E6D434EF-DFE0-4BD4-BFCF-D0459500CDFB}" type="pres">
      <dgm:prSet presAssocID="{0EAFE94D-2FCF-457E-B162-0F3E1725590B}" presName="thickLine" presStyleLbl="alignNode1" presStyleIdx="3" presStyleCnt="4"/>
      <dgm:spPr/>
    </dgm:pt>
    <dgm:pt modelId="{EA84293F-40F3-4BAB-A79A-C0902B001CE7}" type="pres">
      <dgm:prSet presAssocID="{0EAFE94D-2FCF-457E-B162-0F3E1725590B}" presName="horz1" presStyleCnt="0"/>
      <dgm:spPr/>
    </dgm:pt>
    <dgm:pt modelId="{78E6FB2D-8740-4A4C-BF65-4E62E25360EA}" type="pres">
      <dgm:prSet presAssocID="{0EAFE94D-2FCF-457E-B162-0F3E1725590B}" presName="tx1" presStyleLbl="revTx" presStyleIdx="3" presStyleCnt="4"/>
      <dgm:spPr/>
      <dgm:t>
        <a:bodyPr/>
        <a:lstStyle/>
        <a:p>
          <a:endParaRPr lang="en-US"/>
        </a:p>
      </dgm:t>
    </dgm:pt>
    <dgm:pt modelId="{E368E7B7-3D5F-497E-AAC9-0D6B5F24C0A6}" type="pres">
      <dgm:prSet presAssocID="{0EAFE94D-2FCF-457E-B162-0F3E1725590B}" presName="vert1" presStyleCnt="0"/>
      <dgm:spPr/>
    </dgm:pt>
  </dgm:ptLst>
  <dgm:cxnLst>
    <dgm:cxn modelId="{1C646347-3D73-496E-9395-77AF22177909}" srcId="{BB8E7427-D183-4A33-BF9F-D9FB077102AC}" destId="{0EAFE94D-2FCF-457E-B162-0F3E1725590B}" srcOrd="3" destOrd="0" parTransId="{7423963B-EDE5-4A1D-8739-5FD6B7FB3BAE}" sibTransId="{09C0A95A-1940-4E5A-A66F-CD0430A48966}"/>
    <dgm:cxn modelId="{DE35E364-721F-42F5-9010-D7C5C4777C7A}" srcId="{BB8E7427-D183-4A33-BF9F-D9FB077102AC}" destId="{EF77F728-4664-44DC-9657-1C8026F000E0}" srcOrd="2" destOrd="0" parTransId="{305210A7-BB31-47C1-8AF1-03C8B99EC2B6}" sibTransId="{FC1A2A21-3F42-4125-BFFC-4E07540B5B25}"/>
    <dgm:cxn modelId="{9053DD84-8B26-471C-9B4C-022472B08438}" type="presOf" srcId="{65157660-C3D7-43D6-AE8C-CAD722A8938A}" destId="{C352BABE-51CF-433C-88FF-F62876620173}" srcOrd="0" destOrd="0" presId="urn:microsoft.com/office/officeart/2008/layout/LinedList"/>
    <dgm:cxn modelId="{2B912C90-C494-40D0-A492-56D89D056E0B}" srcId="{BB8E7427-D183-4A33-BF9F-D9FB077102AC}" destId="{584820D9-6BAF-4D81-A780-32B7D6049E85}" srcOrd="0" destOrd="0" parTransId="{A3C8CB58-DE7A-49CB-8F32-1A22736CC5E8}" sibTransId="{651F6991-E79D-445E-BE2B-22DC9BFD17B1}"/>
    <dgm:cxn modelId="{D8E38E6B-0EFA-400D-A614-722A571AD31C}" type="presOf" srcId="{584820D9-6BAF-4D81-A780-32B7D6049E85}" destId="{96BC11A2-A5EC-4E7E-AA36-AB2CD474CE4F}" srcOrd="0" destOrd="0" presId="urn:microsoft.com/office/officeart/2008/layout/LinedList"/>
    <dgm:cxn modelId="{99CE87E9-E68E-43E3-9C5B-6329D2063352}" srcId="{BB8E7427-D183-4A33-BF9F-D9FB077102AC}" destId="{65157660-C3D7-43D6-AE8C-CAD722A8938A}" srcOrd="1" destOrd="0" parTransId="{060E6CA6-D8B1-445C-B51A-5369F9A1D70C}" sibTransId="{27205822-3C1A-4722-A1A8-6C80D3AD32C6}"/>
    <dgm:cxn modelId="{BA0884A6-672D-4C66-ABC1-C8AE62D86F7F}" type="presOf" srcId="{BB8E7427-D183-4A33-BF9F-D9FB077102AC}" destId="{EFC6B50D-A5D2-4EA9-9B13-8C1061E64829}" srcOrd="0" destOrd="0" presId="urn:microsoft.com/office/officeart/2008/layout/LinedList"/>
    <dgm:cxn modelId="{7DA3BCCC-21C2-49F5-980F-462188040BD2}" type="presOf" srcId="{EF77F728-4664-44DC-9657-1C8026F000E0}" destId="{48B02030-4108-46A0-8DE8-311B7C9BB00F}" srcOrd="0" destOrd="0" presId="urn:microsoft.com/office/officeart/2008/layout/LinedList"/>
    <dgm:cxn modelId="{FDCC4333-291F-4A3F-B41A-7434EF0CF4F0}" type="presOf" srcId="{0EAFE94D-2FCF-457E-B162-0F3E1725590B}" destId="{78E6FB2D-8740-4A4C-BF65-4E62E25360EA}" srcOrd="0" destOrd="0" presId="urn:microsoft.com/office/officeart/2008/layout/LinedList"/>
    <dgm:cxn modelId="{15D1EFB5-729A-4688-8801-939EEC8978AB}" type="presParOf" srcId="{EFC6B50D-A5D2-4EA9-9B13-8C1061E64829}" destId="{06E0705B-194C-4988-ABF0-1EAAB326FC62}" srcOrd="0" destOrd="0" presId="urn:microsoft.com/office/officeart/2008/layout/LinedList"/>
    <dgm:cxn modelId="{E80E4F99-E771-4D7F-A014-C15783671E4B}" type="presParOf" srcId="{EFC6B50D-A5D2-4EA9-9B13-8C1061E64829}" destId="{30E56066-258E-4D8A-90E3-5B73C4E6E6B9}" srcOrd="1" destOrd="0" presId="urn:microsoft.com/office/officeart/2008/layout/LinedList"/>
    <dgm:cxn modelId="{AEF0633B-FF44-4A45-B4BC-33A2EABC8467}" type="presParOf" srcId="{30E56066-258E-4D8A-90E3-5B73C4E6E6B9}" destId="{96BC11A2-A5EC-4E7E-AA36-AB2CD474CE4F}" srcOrd="0" destOrd="0" presId="urn:microsoft.com/office/officeart/2008/layout/LinedList"/>
    <dgm:cxn modelId="{DB2FFDF6-22ED-4C38-B21B-E3AFBBD3402D}" type="presParOf" srcId="{30E56066-258E-4D8A-90E3-5B73C4E6E6B9}" destId="{13FD5258-54B9-4E15-B4A3-B91BC883D45F}" srcOrd="1" destOrd="0" presId="urn:microsoft.com/office/officeart/2008/layout/LinedList"/>
    <dgm:cxn modelId="{5614146E-264E-4786-887B-F56FAED78532}" type="presParOf" srcId="{EFC6B50D-A5D2-4EA9-9B13-8C1061E64829}" destId="{FDD52172-2944-4D32-93DD-5D353F430E18}" srcOrd="2" destOrd="0" presId="urn:microsoft.com/office/officeart/2008/layout/LinedList"/>
    <dgm:cxn modelId="{CDCA758F-C78C-4E2F-99E1-BA902E1E7582}" type="presParOf" srcId="{EFC6B50D-A5D2-4EA9-9B13-8C1061E64829}" destId="{B95D9999-42AE-49F8-B225-4DE68D530BD0}" srcOrd="3" destOrd="0" presId="urn:microsoft.com/office/officeart/2008/layout/LinedList"/>
    <dgm:cxn modelId="{BD0480F7-B65D-4B55-AF89-E30C3A70BC4B}" type="presParOf" srcId="{B95D9999-42AE-49F8-B225-4DE68D530BD0}" destId="{C352BABE-51CF-433C-88FF-F62876620173}" srcOrd="0" destOrd="0" presId="urn:microsoft.com/office/officeart/2008/layout/LinedList"/>
    <dgm:cxn modelId="{CD8C6D9D-4197-457A-B1A6-56201CD33CB5}" type="presParOf" srcId="{B95D9999-42AE-49F8-B225-4DE68D530BD0}" destId="{1C9839F7-4F82-4017-A057-53C5C44512A5}" srcOrd="1" destOrd="0" presId="urn:microsoft.com/office/officeart/2008/layout/LinedList"/>
    <dgm:cxn modelId="{DF04A949-F85C-4A9A-AD94-52C4120D5920}" type="presParOf" srcId="{EFC6B50D-A5D2-4EA9-9B13-8C1061E64829}" destId="{F1FFD09A-23F0-4FD2-9193-29B2FBE52640}" srcOrd="4" destOrd="0" presId="urn:microsoft.com/office/officeart/2008/layout/LinedList"/>
    <dgm:cxn modelId="{BD30C972-40C6-4BFB-9AFB-32CEC9AD95C8}" type="presParOf" srcId="{EFC6B50D-A5D2-4EA9-9B13-8C1061E64829}" destId="{EB09928C-7E36-47AF-835E-46F058F62B56}" srcOrd="5" destOrd="0" presId="urn:microsoft.com/office/officeart/2008/layout/LinedList"/>
    <dgm:cxn modelId="{28B4DF37-6897-4554-B6D1-9583B109C521}" type="presParOf" srcId="{EB09928C-7E36-47AF-835E-46F058F62B56}" destId="{48B02030-4108-46A0-8DE8-311B7C9BB00F}" srcOrd="0" destOrd="0" presId="urn:microsoft.com/office/officeart/2008/layout/LinedList"/>
    <dgm:cxn modelId="{25C71D7B-AD35-47C4-B7BC-6BD044850ADD}" type="presParOf" srcId="{EB09928C-7E36-47AF-835E-46F058F62B56}" destId="{5FF5DBD1-C353-41AE-B9C4-826DEB69E3B7}" srcOrd="1" destOrd="0" presId="urn:microsoft.com/office/officeart/2008/layout/LinedList"/>
    <dgm:cxn modelId="{9C40564C-4B8B-46B7-86F5-464E946F98F3}" type="presParOf" srcId="{EFC6B50D-A5D2-4EA9-9B13-8C1061E64829}" destId="{E6D434EF-DFE0-4BD4-BFCF-D0459500CDFB}" srcOrd="6" destOrd="0" presId="urn:microsoft.com/office/officeart/2008/layout/LinedList"/>
    <dgm:cxn modelId="{2A7BADBA-C820-4918-8071-24CA7713348E}" type="presParOf" srcId="{EFC6B50D-A5D2-4EA9-9B13-8C1061E64829}" destId="{EA84293F-40F3-4BAB-A79A-C0902B001CE7}" srcOrd="7" destOrd="0" presId="urn:microsoft.com/office/officeart/2008/layout/LinedList"/>
    <dgm:cxn modelId="{26234E89-A76F-4AC5-826F-87C1B43AC717}" type="presParOf" srcId="{EA84293F-40F3-4BAB-A79A-C0902B001CE7}" destId="{78E6FB2D-8740-4A4C-BF65-4E62E25360EA}" srcOrd="0" destOrd="0" presId="urn:microsoft.com/office/officeart/2008/layout/LinedList"/>
    <dgm:cxn modelId="{70687D68-D18B-447F-BA80-1AF3C925AD42}" type="presParOf" srcId="{EA84293F-40F3-4BAB-A79A-C0902B001CE7}" destId="{E368E7B7-3D5F-497E-AAC9-0D6B5F24C0A6}" srcOrd="1" destOrd="0" presId="urn:microsoft.com/office/officeart/2008/layout/Lined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7DEA4A7D-65FB-4479-877C-4BC1DB99CCE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E5FAAC2B-A94A-4F6B-B1C2-742A5A73162E}">
      <dgm:prSet/>
      <dgm:spPr>
        <a:solidFill>
          <a:schemeClr val="accent2"/>
        </a:solidFill>
      </dgm:spPr>
      <dgm:t>
        <a:bodyPr/>
        <a:lstStyle/>
        <a:p>
          <a:r>
            <a:rPr lang="en-US" b="1" dirty="0"/>
            <a:t>Some Bollywood Dialogues in respective states language</a:t>
          </a:r>
          <a:endParaRPr lang="en-IN" dirty="0"/>
        </a:p>
      </dgm:t>
    </dgm:pt>
    <dgm:pt modelId="{33B15000-28C9-444E-AD9D-917AA22D0842}" type="parTrans" cxnId="{5B1156AA-2031-45BD-B3CE-DB0FFEF547EF}">
      <dgm:prSet/>
      <dgm:spPr/>
      <dgm:t>
        <a:bodyPr/>
        <a:lstStyle/>
        <a:p>
          <a:endParaRPr lang="en-IN"/>
        </a:p>
      </dgm:t>
    </dgm:pt>
    <dgm:pt modelId="{0CE5D369-F4CE-49EC-A389-023726E4A65B}" type="sibTrans" cxnId="{5B1156AA-2031-45BD-B3CE-DB0FFEF547EF}">
      <dgm:prSet/>
      <dgm:spPr/>
      <dgm:t>
        <a:bodyPr/>
        <a:lstStyle/>
        <a:p>
          <a:endParaRPr lang="en-IN"/>
        </a:p>
      </dgm:t>
    </dgm:pt>
    <dgm:pt modelId="{9FFADB8B-F5C5-4E00-9ADB-C6FA9A6FA9BB}" type="pres">
      <dgm:prSet presAssocID="{7DEA4A7D-65FB-4479-877C-4BC1DB99CCE9}" presName="linear" presStyleCnt="0">
        <dgm:presLayoutVars>
          <dgm:animLvl val="lvl"/>
          <dgm:resizeHandles val="exact"/>
        </dgm:presLayoutVars>
      </dgm:prSet>
      <dgm:spPr/>
      <dgm:t>
        <a:bodyPr/>
        <a:lstStyle/>
        <a:p>
          <a:endParaRPr lang="en-US"/>
        </a:p>
      </dgm:t>
    </dgm:pt>
    <dgm:pt modelId="{140108FC-BA16-425B-8D84-DD5CB8B48C34}" type="pres">
      <dgm:prSet presAssocID="{E5FAAC2B-A94A-4F6B-B1C2-742A5A73162E}" presName="parentText" presStyleLbl="node1" presStyleIdx="0" presStyleCnt="1">
        <dgm:presLayoutVars>
          <dgm:chMax val="0"/>
          <dgm:bulletEnabled val="1"/>
        </dgm:presLayoutVars>
      </dgm:prSet>
      <dgm:spPr/>
      <dgm:t>
        <a:bodyPr/>
        <a:lstStyle/>
        <a:p>
          <a:endParaRPr lang="en-US"/>
        </a:p>
      </dgm:t>
    </dgm:pt>
  </dgm:ptLst>
  <dgm:cxnLst>
    <dgm:cxn modelId="{78E0A869-CE8D-450E-ABF0-A854D7C218B0}" type="presOf" srcId="{7DEA4A7D-65FB-4479-877C-4BC1DB99CCE9}" destId="{9FFADB8B-F5C5-4E00-9ADB-C6FA9A6FA9BB}" srcOrd="0" destOrd="0" presId="urn:microsoft.com/office/officeart/2005/8/layout/vList2"/>
    <dgm:cxn modelId="{5B1156AA-2031-45BD-B3CE-DB0FFEF547EF}" srcId="{7DEA4A7D-65FB-4479-877C-4BC1DB99CCE9}" destId="{E5FAAC2B-A94A-4F6B-B1C2-742A5A73162E}" srcOrd="0" destOrd="0" parTransId="{33B15000-28C9-444E-AD9D-917AA22D0842}" sibTransId="{0CE5D369-F4CE-49EC-A389-023726E4A65B}"/>
    <dgm:cxn modelId="{78559005-2BDB-4FE4-B93A-2A76A24C8212}" type="presOf" srcId="{E5FAAC2B-A94A-4F6B-B1C2-742A5A73162E}" destId="{140108FC-BA16-425B-8D84-DD5CB8B48C34}" srcOrd="0" destOrd="0" presId="urn:microsoft.com/office/officeart/2005/8/layout/vList2"/>
    <dgm:cxn modelId="{12EE8255-2970-4C09-9601-B0F1D1630826}" type="presParOf" srcId="{9FFADB8B-F5C5-4E00-9ADB-C6FA9A6FA9BB}" destId="{140108FC-BA16-425B-8D84-DD5CB8B48C3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47748613-65E0-4EFB-96FC-64BC2C585228}"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en-IN"/>
        </a:p>
      </dgm:t>
    </dgm:pt>
    <dgm:pt modelId="{57045F7A-D06E-4866-B548-DF964A92C873}">
      <dgm:prSet/>
      <dgm:spPr/>
      <dgm:t>
        <a:bodyPr/>
        <a:lstStyle/>
        <a:p>
          <a:r>
            <a:rPr lang="en-US" b="1" dirty="0"/>
            <a:t>Standard sentences: Hindi/English  to Malayalam </a:t>
          </a:r>
          <a:endParaRPr lang="en-IN" dirty="0"/>
        </a:p>
      </dgm:t>
    </dgm:pt>
    <dgm:pt modelId="{502F6E30-74C2-4F48-BF44-10952E9535A1}" type="parTrans" cxnId="{D6316A3D-DF56-411A-8930-58B98126CAD4}">
      <dgm:prSet/>
      <dgm:spPr/>
      <dgm:t>
        <a:bodyPr/>
        <a:lstStyle/>
        <a:p>
          <a:endParaRPr lang="en-IN"/>
        </a:p>
      </dgm:t>
    </dgm:pt>
    <dgm:pt modelId="{78D12A0B-7F01-4EA4-8F9D-1E24C6917FDA}" type="sibTrans" cxnId="{D6316A3D-DF56-411A-8930-58B98126CAD4}">
      <dgm:prSet/>
      <dgm:spPr/>
      <dgm:t>
        <a:bodyPr/>
        <a:lstStyle/>
        <a:p>
          <a:endParaRPr lang="en-IN"/>
        </a:p>
      </dgm:t>
    </dgm:pt>
    <dgm:pt modelId="{7420E84E-3A7A-4CA2-A446-34A66C620661}" type="pres">
      <dgm:prSet presAssocID="{47748613-65E0-4EFB-96FC-64BC2C585228}" presName="linear" presStyleCnt="0">
        <dgm:presLayoutVars>
          <dgm:animLvl val="lvl"/>
          <dgm:resizeHandles val="exact"/>
        </dgm:presLayoutVars>
      </dgm:prSet>
      <dgm:spPr/>
      <dgm:t>
        <a:bodyPr/>
        <a:lstStyle/>
        <a:p>
          <a:endParaRPr lang="en-US"/>
        </a:p>
      </dgm:t>
    </dgm:pt>
    <dgm:pt modelId="{626B553B-8C0E-4628-B5F7-AFA38F221DA0}" type="pres">
      <dgm:prSet presAssocID="{57045F7A-D06E-4866-B548-DF964A92C873}" presName="parentText" presStyleLbl="node1" presStyleIdx="0" presStyleCnt="1" custLinFactNeighborX="-10145" custLinFactNeighborY="728">
        <dgm:presLayoutVars>
          <dgm:chMax val="0"/>
          <dgm:bulletEnabled val="1"/>
        </dgm:presLayoutVars>
      </dgm:prSet>
      <dgm:spPr/>
      <dgm:t>
        <a:bodyPr/>
        <a:lstStyle/>
        <a:p>
          <a:endParaRPr lang="en-US"/>
        </a:p>
      </dgm:t>
    </dgm:pt>
  </dgm:ptLst>
  <dgm:cxnLst>
    <dgm:cxn modelId="{1592F5EC-9655-48BE-A226-FBEB501E1BB9}" type="presOf" srcId="{47748613-65E0-4EFB-96FC-64BC2C585228}" destId="{7420E84E-3A7A-4CA2-A446-34A66C620661}" srcOrd="0" destOrd="0" presId="urn:microsoft.com/office/officeart/2005/8/layout/vList2"/>
    <dgm:cxn modelId="{7A7F639C-DFCE-47CB-AD4C-C09D5BE6CDA7}" type="presOf" srcId="{57045F7A-D06E-4866-B548-DF964A92C873}" destId="{626B553B-8C0E-4628-B5F7-AFA38F221DA0}" srcOrd="0" destOrd="0" presId="urn:microsoft.com/office/officeart/2005/8/layout/vList2"/>
    <dgm:cxn modelId="{D6316A3D-DF56-411A-8930-58B98126CAD4}" srcId="{47748613-65E0-4EFB-96FC-64BC2C585228}" destId="{57045F7A-D06E-4866-B548-DF964A92C873}" srcOrd="0" destOrd="0" parTransId="{502F6E30-74C2-4F48-BF44-10952E9535A1}" sibTransId="{78D12A0B-7F01-4EA4-8F9D-1E24C6917FDA}"/>
    <dgm:cxn modelId="{04265607-1778-4661-AAF5-074144F954CE}" type="presParOf" srcId="{7420E84E-3A7A-4CA2-A446-34A66C620661}" destId="{626B553B-8C0E-4628-B5F7-AFA38F221DA0}"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08C224BB-9838-4691-B2C7-4AE995198B6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A2ABA6FC-1868-495F-9C78-C7D9CF49E9A4}">
      <dgm:prSet/>
      <dgm:spPr>
        <a:solidFill>
          <a:schemeClr val="accent2"/>
        </a:solidFill>
        <a:ln>
          <a:solidFill>
            <a:schemeClr val="accent5"/>
          </a:solidFill>
        </a:ln>
      </dgm:spPr>
      <dgm:t>
        <a:bodyPr/>
        <a:lstStyle/>
        <a:p>
          <a:r>
            <a:rPr lang="en-IN" b="1" dirty="0"/>
            <a:t>Language Learning </a:t>
          </a:r>
        </a:p>
      </dgm:t>
    </dgm:pt>
    <dgm:pt modelId="{1399739E-28D1-4F6A-9C7B-E4413B2512DE}" type="parTrans" cxnId="{5EB1EA92-DE2D-4DE4-A0CF-A615A82637A6}">
      <dgm:prSet/>
      <dgm:spPr/>
      <dgm:t>
        <a:bodyPr/>
        <a:lstStyle/>
        <a:p>
          <a:endParaRPr lang="en-IN"/>
        </a:p>
      </dgm:t>
    </dgm:pt>
    <dgm:pt modelId="{00F7B417-A9A0-4181-A6ED-C9C576CD8862}" type="sibTrans" cxnId="{5EB1EA92-DE2D-4DE4-A0CF-A615A82637A6}">
      <dgm:prSet/>
      <dgm:spPr/>
      <dgm:t>
        <a:bodyPr/>
        <a:lstStyle/>
        <a:p>
          <a:endParaRPr lang="en-IN"/>
        </a:p>
      </dgm:t>
    </dgm:pt>
    <dgm:pt modelId="{6FD697FC-51FB-4F6A-95A7-116E49E0D178}" type="pres">
      <dgm:prSet presAssocID="{08C224BB-9838-4691-B2C7-4AE995198B6B}" presName="linear" presStyleCnt="0">
        <dgm:presLayoutVars>
          <dgm:animLvl val="lvl"/>
          <dgm:resizeHandles val="exact"/>
        </dgm:presLayoutVars>
      </dgm:prSet>
      <dgm:spPr/>
      <dgm:t>
        <a:bodyPr/>
        <a:lstStyle/>
        <a:p>
          <a:endParaRPr lang="en-US"/>
        </a:p>
      </dgm:t>
    </dgm:pt>
    <dgm:pt modelId="{FC6994AA-F49A-4C6A-9141-663272CB4496}" type="pres">
      <dgm:prSet presAssocID="{A2ABA6FC-1868-495F-9C78-C7D9CF49E9A4}" presName="parentText" presStyleLbl="node1" presStyleIdx="0" presStyleCnt="1">
        <dgm:presLayoutVars>
          <dgm:chMax val="0"/>
          <dgm:bulletEnabled val="1"/>
        </dgm:presLayoutVars>
      </dgm:prSet>
      <dgm:spPr/>
      <dgm:t>
        <a:bodyPr/>
        <a:lstStyle/>
        <a:p>
          <a:endParaRPr lang="en-US"/>
        </a:p>
      </dgm:t>
    </dgm:pt>
  </dgm:ptLst>
  <dgm:cxnLst>
    <dgm:cxn modelId="{AA4C3D08-3D90-4BC3-BB7F-7B1EA3893246}" type="presOf" srcId="{A2ABA6FC-1868-495F-9C78-C7D9CF49E9A4}" destId="{FC6994AA-F49A-4C6A-9141-663272CB4496}" srcOrd="0" destOrd="0" presId="urn:microsoft.com/office/officeart/2005/8/layout/vList2"/>
    <dgm:cxn modelId="{5EB1EA92-DE2D-4DE4-A0CF-A615A82637A6}" srcId="{08C224BB-9838-4691-B2C7-4AE995198B6B}" destId="{A2ABA6FC-1868-495F-9C78-C7D9CF49E9A4}" srcOrd="0" destOrd="0" parTransId="{1399739E-28D1-4F6A-9C7B-E4413B2512DE}" sibTransId="{00F7B417-A9A0-4181-A6ED-C9C576CD8862}"/>
    <dgm:cxn modelId="{F1C8E40E-DC72-4A18-8E8C-190DC5ABA58A}" type="presOf" srcId="{08C224BB-9838-4691-B2C7-4AE995198B6B}" destId="{6FD697FC-51FB-4F6A-95A7-116E49E0D178}" srcOrd="0" destOrd="0" presId="urn:microsoft.com/office/officeart/2005/8/layout/vList2"/>
    <dgm:cxn modelId="{71B6368C-B259-4575-9799-E5988E659FD8}" type="presParOf" srcId="{6FD697FC-51FB-4F6A-95A7-116E49E0D178}" destId="{FC6994AA-F49A-4C6A-9141-663272CB449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9F972592-7D7B-427F-9B0D-78E1CCB2034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612D9B69-1F24-4D42-929E-14182F27E6BE}">
      <dgm:prSet>
        <dgm:style>
          <a:lnRef idx="1">
            <a:schemeClr val="accent2"/>
          </a:lnRef>
          <a:fillRef idx="2">
            <a:schemeClr val="accent2"/>
          </a:fillRef>
          <a:effectRef idx="1">
            <a:schemeClr val="accent2"/>
          </a:effectRef>
          <a:fontRef idx="minor">
            <a:schemeClr val="dk1"/>
          </a:fontRef>
        </dgm:style>
      </dgm:prSet>
      <dgm:spPr>
        <a:blipFill rotWithShape="0">
          <a:blip xmlns:r="http://schemas.openxmlformats.org/officeDocument/2006/relationships" r:embed="rId1"/>
          <a:tile tx="0" ty="0" sx="100000" sy="100000" flip="none" algn="tl"/>
        </a:blipFill>
      </dgm:spPr>
      <dgm:t>
        <a:bodyPr/>
        <a:lstStyle/>
        <a:p>
          <a:r>
            <a:rPr lang="en-IN" b="1" dirty="0"/>
            <a:t>“Learning another language is not only learning different words for the same things, but learning another way to think about things.” 						      – Flora Lewis</a:t>
          </a:r>
          <a:endParaRPr lang="en-IN" dirty="0"/>
        </a:p>
      </dgm:t>
    </dgm:pt>
    <dgm:pt modelId="{0B59455A-8B17-4C02-B4E2-89D53ABE0C12}" type="parTrans" cxnId="{3239844F-0E0E-492D-A5B3-F682D34ED3B5}">
      <dgm:prSet/>
      <dgm:spPr/>
      <dgm:t>
        <a:bodyPr/>
        <a:lstStyle/>
        <a:p>
          <a:endParaRPr lang="en-IN"/>
        </a:p>
      </dgm:t>
    </dgm:pt>
    <dgm:pt modelId="{622633A2-DE11-4C50-8396-C339113FB522}" type="sibTrans" cxnId="{3239844F-0E0E-492D-A5B3-F682D34ED3B5}">
      <dgm:prSet/>
      <dgm:spPr/>
      <dgm:t>
        <a:bodyPr/>
        <a:lstStyle/>
        <a:p>
          <a:endParaRPr lang="en-IN"/>
        </a:p>
      </dgm:t>
    </dgm:pt>
    <dgm:pt modelId="{EA7841D1-06BA-4FD6-82A2-2022E9CEE8DA}">
      <dgm:prSet>
        <dgm:style>
          <a:lnRef idx="3">
            <a:schemeClr val="lt1"/>
          </a:lnRef>
          <a:fillRef idx="1">
            <a:schemeClr val="accent2"/>
          </a:fillRef>
          <a:effectRef idx="1">
            <a:schemeClr val="accent2"/>
          </a:effectRef>
          <a:fontRef idx="minor">
            <a:schemeClr val="lt1"/>
          </a:fontRef>
        </dgm:style>
      </dgm:prSet>
      <dgm:spPr>
        <a:blipFill rotWithShape="0">
          <a:blip xmlns:r="http://schemas.openxmlformats.org/officeDocument/2006/relationships" r:embed="rId2"/>
          <a:tile tx="0" ty="0" sx="100000" sy="100000" flip="none" algn="tl"/>
        </a:blipFill>
      </dgm:spPr>
      <dgm:t>
        <a:bodyPr/>
        <a:lstStyle/>
        <a:p>
          <a:r>
            <a:rPr lang="en-IN" b="1" dirty="0"/>
            <a:t>“Learning another language is like becoming another person.” 				       – Haruki Murakami</a:t>
          </a:r>
          <a:endParaRPr lang="en-IN" dirty="0"/>
        </a:p>
      </dgm:t>
    </dgm:pt>
    <dgm:pt modelId="{DAFAEAF5-0157-49CF-B2F9-533C8C413F85}" type="parTrans" cxnId="{7C0E9151-8222-4EF2-AF1D-68D5CF16924C}">
      <dgm:prSet/>
      <dgm:spPr/>
      <dgm:t>
        <a:bodyPr/>
        <a:lstStyle/>
        <a:p>
          <a:endParaRPr lang="en-IN"/>
        </a:p>
      </dgm:t>
    </dgm:pt>
    <dgm:pt modelId="{DA256A19-F89D-439F-993C-7B354B030BC8}" type="sibTrans" cxnId="{7C0E9151-8222-4EF2-AF1D-68D5CF16924C}">
      <dgm:prSet/>
      <dgm:spPr/>
      <dgm:t>
        <a:bodyPr/>
        <a:lstStyle/>
        <a:p>
          <a:endParaRPr lang="en-IN"/>
        </a:p>
      </dgm:t>
    </dgm:pt>
    <dgm:pt modelId="{FE30E835-953A-48FA-8FFD-1CB47715187F}">
      <dgm:prSet/>
      <dgm:spPr>
        <a:blipFill rotWithShape="0">
          <a:blip xmlns:r="http://schemas.openxmlformats.org/officeDocument/2006/relationships" r:embed="rId3"/>
          <a:tile tx="0" ty="0" sx="100000" sy="100000" flip="none" algn="tl"/>
        </a:blipFill>
      </dgm:spPr>
      <dgm:t>
        <a:bodyPr/>
        <a:lstStyle/>
        <a:p>
          <a:r>
            <a:rPr lang="en-IN" b="1" dirty="0"/>
            <a:t>“Language is the road map of a culture. It tells you where its people come from and where they are going.” 				          – Rita Mae Brown</a:t>
          </a:r>
          <a:endParaRPr lang="en-IN" dirty="0"/>
        </a:p>
      </dgm:t>
    </dgm:pt>
    <dgm:pt modelId="{3630BBBB-531F-460A-A1EE-3027280939B1}" type="parTrans" cxnId="{15D2E433-9FEC-4BA4-8A0E-45560FC9BB69}">
      <dgm:prSet/>
      <dgm:spPr/>
      <dgm:t>
        <a:bodyPr/>
        <a:lstStyle/>
        <a:p>
          <a:endParaRPr lang="en-IN"/>
        </a:p>
      </dgm:t>
    </dgm:pt>
    <dgm:pt modelId="{F8E568FF-2AA9-49CB-BE52-3B85B3BA0F8B}" type="sibTrans" cxnId="{15D2E433-9FEC-4BA4-8A0E-45560FC9BB69}">
      <dgm:prSet/>
      <dgm:spPr/>
      <dgm:t>
        <a:bodyPr/>
        <a:lstStyle/>
        <a:p>
          <a:endParaRPr lang="en-IN"/>
        </a:p>
      </dgm:t>
    </dgm:pt>
    <dgm:pt modelId="{4EB48EB9-90C4-4323-8A1C-50E31B8B7114}" type="pres">
      <dgm:prSet presAssocID="{9F972592-7D7B-427F-9B0D-78E1CCB2034E}" presName="linear" presStyleCnt="0">
        <dgm:presLayoutVars>
          <dgm:animLvl val="lvl"/>
          <dgm:resizeHandles val="exact"/>
        </dgm:presLayoutVars>
      </dgm:prSet>
      <dgm:spPr/>
      <dgm:t>
        <a:bodyPr/>
        <a:lstStyle/>
        <a:p>
          <a:endParaRPr lang="en-US"/>
        </a:p>
      </dgm:t>
    </dgm:pt>
    <dgm:pt modelId="{CC44F765-47F8-4990-AAE8-1DCB45A2A28C}" type="pres">
      <dgm:prSet presAssocID="{612D9B69-1F24-4D42-929E-14182F27E6BE}" presName="parentText" presStyleLbl="node1" presStyleIdx="0" presStyleCnt="3">
        <dgm:presLayoutVars>
          <dgm:chMax val="0"/>
          <dgm:bulletEnabled val="1"/>
        </dgm:presLayoutVars>
      </dgm:prSet>
      <dgm:spPr/>
      <dgm:t>
        <a:bodyPr/>
        <a:lstStyle/>
        <a:p>
          <a:endParaRPr lang="en-US"/>
        </a:p>
      </dgm:t>
    </dgm:pt>
    <dgm:pt modelId="{90E327EF-3EC4-428F-89AD-AB56E007A8AF}" type="pres">
      <dgm:prSet presAssocID="{622633A2-DE11-4C50-8396-C339113FB522}" presName="spacer" presStyleCnt="0"/>
      <dgm:spPr/>
    </dgm:pt>
    <dgm:pt modelId="{D7527DB9-BED2-4DBE-A3F1-58D4F5D7258F}" type="pres">
      <dgm:prSet presAssocID="{EA7841D1-06BA-4FD6-82A2-2022E9CEE8DA}" presName="parentText" presStyleLbl="node1" presStyleIdx="1" presStyleCnt="3">
        <dgm:presLayoutVars>
          <dgm:chMax val="0"/>
          <dgm:bulletEnabled val="1"/>
        </dgm:presLayoutVars>
      </dgm:prSet>
      <dgm:spPr/>
      <dgm:t>
        <a:bodyPr/>
        <a:lstStyle/>
        <a:p>
          <a:endParaRPr lang="en-US"/>
        </a:p>
      </dgm:t>
    </dgm:pt>
    <dgm:pt modelId="{ADEF7B4B-E4A5-43F0-B8BC-14E4C3554682}" type="pres">
      <dgm:prSet presAssocID="{DA256A19-F89D-439F-993C-7B354B030BC8}" presName="spacer" presStyleCnt="0"/>
      <dgm:spPr/>
    </dgm:pt>
    <dgm:pt modelId="{F11E872D-D766-4E5D-B392-E19B02604D56}" type="pres">
      <dgm:prSet presAssocID="{FE30E835-953A-48FA-8FFD-1CB47715187F}" presName="parentText" presStyleLbl="node1" presStyleIdx="2" presStyleCnt="3">
        <dgm:presLayoutVars>
          <dgm:chMax val="0"/>
          <dgm:bulletEnabled val="1"/>
        </dgm:presLayoutVars>
      </dgm:prSet>
      <dgm:spPr/>
      <dgm:t>
        <a:bodyPr/>
        <a:lstStyle/>
        <a:p>
          <a:endParaRPr lang="en-US"/>
        </a:p>
      </dgm:t>
    </dgm:pt>
  </dgm:ptLst>
  <dgm:cxnLst>
    <dgm:cxn modelId="{19C6C3A8-3255-46D1-9A7D-B6A5DF15B079}" type="presOf" srcId="{612D9B69-1F24-4D42-929E-14182F27E6BE}" destId="{CC44F765-47F8-4990-AAE8-1DCB45A2A28C}" srcOrd="0" destOrd="0" presId="urn:microsoft.com/office/officeart/2005/8/layout/vList2"/>
    <dgm:cxn modelId="{2D9E108B-56CD-4571-8EED-BBDD123DAA6C}" type="presOf" srcId="{9F972592-7D7B-427F-9B0D-78E1CCB2034E}" destId="{4EB48EB9-90C4-4323-8A1C-50E31B8B7114}" srcOrd="0" destOrd="0" presId="urn:microsoft.com/office/officeart/2005/8/layout/vList2"/>
    <dgm:cxn modelId="{7C0E9151-8222-4EF2-AF1D-68D5CF16924C}" srcId="{9F972592-7D7B-427F-9B0D-78E1CCB2034E}" destId="{EA7841D1-06BA-4FD6-82A2-2022E9CEE8DA}" srcOrd="1" destOrd="0" parTransId="{DAFAEAF5-0157-49CF-B2F9-533C8C413F85}" sibTransId="{DA256A19-F89D-439F-993C-7B354B030BC8}"/>
    <dgm:cxn modelId="{DB292E20-B853-47CF-A842-D939DE0B9210}" type="presOf" srcId="{EA7841D1-06BA-4FD6-82A2-2022E9CEE8DA}" destId="{D7527DB9-BED2-4DBE-A3F1-58D4F5D7258F}" srcOrd="0" destOrd="0" presId="urn:microsoft.com/office/officeart/2005/8/layout/vList2"/>
    <dgm:cxn modelId="{3239844F-0E0E-492D-A5B3-F682D34ED3B5}" srcId="{9F972592-7D7B-427F-9B0D-78E1CCB2034E}" destId="{612D9B69-1F24-4D42-929E-14182F27E6BE}" srcOrd="0" destOrd="0" parTransId="{0B59455A-8B17-4C02-B4E2-89D53ABE0C12}" sibTransId="{622633A2-DE11-4C50-8396-C339113FB522}"/>
    <dgm:cxn modelId="{756EC595-FDF8-4228-BB5A-0970D4B589E3}" type="presOf" srcId="{FE30E835-953A-48FA-8FFD-1CB47715187F}" destId="{F11E872D-D766-4E5D-B392-E19B02604D56}" srcOrd="0" destOrd="0" presId="urn:microsoft.com/office/officeart/2005/8/layout/vList2"/>
    <dgm:cxn modelId="{15D2E433-9FEC-4BA4-8A0E-45560FC9BB69}" srcId="{9F972592-7D7B-427F-9B0D-78E1CCB2034E}" destId="{FE30E835-953A-48FA-8FFD-1CB47715187F}" srcOrd="2" destOrd="0" parTransId="{3630BBBB-531F-460A-A1EE-3027280939B1}" sibTransId="{F8E568FF-2AA9-49CB-BE52-3B85B3BA0F8B}"/>
    <dgm:cxn modelId="{36CB9179-2F7A-4D5A-B331-D6B8C71EBA57}" type="presParOf" srcId="{4EB48EB9-90C4-4323-8A1C-50E31B8B7114}" destId="{CC44F765-47F8-4990-AAE8-1DCB45A2A28C}" srcOrd="0" destOrd="0" presId="urn:microsoft.com/office/officeart/2005/8/layout/vList2"/>
    <dgm:cxn modelId="{4635B163-741B-42BE-B394-F62C6E5E9EA6}" type="presParOf" srcId="{4EB48EB9-90C4-4323-8A1C-50E31B8B7114}" destId="{90E327EF-3EC4-428F-89AD-AB56E007A8AF}" srcOrd="1" destOrd="0" presId="urn:microsoft.com/office/officeart/2005/8/layout/vList2"/>
    <dgm:cxn modelId="{98F6D217-A65A-4A5F-92A7-ABC31C13B6AB}" type="presParOf" srcId="{4EB48EB9-90C4-4323-8A1C-50E31B8B7114}" destId="{D7527DB9-BED2-4DBE-A3F1-58D4F5D7258F}" srcOrd="2" destOrd="0" presId="urn:microsoft.com/office/officeart/2005/8/layout/vList2"/>
    <dgm:cxn modelId="{8FAD1FAC-ACA9-41B6-B3F8-506347612CFC}" type="presParOf" srcId="{4EB48EB9-90C4-4323-8A1C-50E31B8B7114}" destId="{ADEF7B4B-E4A5-43F0-B8BC-14E4C3554682}" srcOrd="3" destOrd="0" presId="urn:microsoft.com/office/officeart/2005/8/layout/vList2"/>
    <dgm:cxn modelId="{1B4389CF-7DAB-4694-974F-1B9C67440C1C}" type="presParOf" srcId="{4EB48EB9-90C4-4323-8A1C-50E31B8B7114}" destId="{F11E872D-D766-4E5D-B392-E19B02604D56}" srcOrd="4"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7ADE104D-9C24-4674-B42F-03BE6C303B1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2AAD6452-3383-466A-88CD-9F9917DCECEB}">
      <dgm:prSet/>
      <dgm:spPr>
        <a:solidFill>
          <a:schemeClr val="accent2"/>
        </a:solidFill>
      </dgm:spPr>
      <dgm:t>
        <a:bodyPr/>
        <a:lstStyle/>
        <a:p>
          <a:r>
            <a:rPr lang="en-IN" b="1" u="sng" dirty="0"/>
            <a:t>SPIRIT OF EK BHARAT SHRESHTHA BHARAT</a:t>
          </a:r>
          <a:endParaRPr lang="en-IN" dirty="0"/>
        </a:p>
      </dgm:t>
    </dgm:pt>
    <dgm:pt modelId="{E6517AC0-9CFA-497E-AC83-4236A4A4F86A}" type="parTrans" cxnId="{A9FE72D3-68C2-473F-A2BC-446F258314C5}">
      <dgm:prSet/>
      <dgm:spPr/>
      <dgm:t>
        <a:bodyPr/>
        <a:lstStyle/>
        <a:p>
          <a:endParaRPr lang="en-IN"/>
        </a:p>
      </dgm:t>
    </dgm:pt>
    <dgm:pt modelId="{50512D01-A13E-4C60-AE42-4BC53804146C}" type="sibTrans" cxnId="{A9FE72D3-68C2-473F-A2BC-446F258314C5}">
      <dgm:prSet/>
      <dgm:spPr/>
      <dgm:t>
        <a:bodyPr/>
        <a:lstStyle/>
        <a:p>
          <a:endParaRPr lang="en-IN"/>
        </a:p>
      </dgm:t>
    </dgm:pt>
    <dgm:pt modelId="{5283C12F-E723-454F-A6B1-7937197805DA}" type="pres">
      <dgm:prSet presAssocID="{7ADE104D-9C24-4674-B42F-03BE6C303B11}" presName="linear" presStyleCnt="0">
        <dgm:presLayoutVars>
          <dgm:animLvl val="lvl"/>
          <dgm:resizeHandles val="exact"/>
        </dgm:presLayoutVars>
      </dgm:prSet>
      <dgm:spPr/>
      <dgm:t>
        <a:bodyPr/>
        <a:lstStyle/>
        <a:p>
          <a:endParaRPr lang="en-US"/>
        </a:p>
      </dgm:t>
    </dgm:pt>
    <dgm:pt modelId="{B4D41B83-AE15-432D-9D8B-3D5C070B1765}" type="pres">
      <dgm:prSet presAssocID="{2AAD6452-3383-466A-88CD-9F9917DCECEB}" presName="parentText" presStyleLbl="node1" presStyleIdx="0" presStyleCnt="1" custLinFactNeighborX="0" custLinFactNeighborY="-69977">
        <dgm:presLayoutVars>
          <dgm:chMax val="0"/>
          <dgm:bulletEnabled val="1"/>
        </dgm:presLayoutVars>
      </dgm:prSet>
      <dgm:spPr/>
      <dgm:t>
        <a:bodyPr/>
        <a:lstStyle/>
        <a:p>
          <a:endParaRPr lang="en-US"/>
        </a:p>
      </dgm:t>
    </dgm:pt>
  </dgm:ptLst>
  <dgm:cxnLst>
    <dgm:cxn modelId="{B482259A-6FFE-450A-AA1C-77E7C681FBCB}" type="presOf" srcId="{7ADE104D-9C24-4674-B42F-03BE6C303B11}" destId="{5283C12F-E723-454F-A6B1-7937197805DA}" srcOrd="0" destOrd="0" presId="urn:microsoft.com/office/officeart/2005/8/layout/vList2"/>
    <dgm:cxn modelId="{A9FE72D3-68C2-473F-A2BC-446F258314C5}" srcId="{7ADE104D-9C24-4674-B42F-03BE6C303B11}" destId="{2AAD6452-3383-466A-88CD-9F9917DCECEB}" srcOrd="0" destOrd="0" parTransId="{E6517AC0-9CFA-497E-AC83-4236A4A4F86A}" sibTransId="{50512D01-A13E-4C60-AE42-4BC53804146C}"/>
    <dgm:cxn modelId="{B1B00687-8F2A-448D-883E-8E688179EF33}" type="presOf" srcId="{2AAD6452-3383-466A-88CD-9F9917DCECEB}" destId="{B4D41B83-AE15-432D-9D8B-3D5C070B1765}" srcOrd="0" destOrd="0" presId="urn:microsoft.com/office/officeart/2005/8/layout/vList2"/>
    <dgm:cxn modelId="{E08473EE-6BEA-4DA8-B485-771CF36B4597}" type="presParOf" srcId="{5283C12F-E723-454F-A6B1-7937197805DA}" destId="{B4D41B83-AE15-432D-9D8B-3D5C070B176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D5E2C324-8C8A-486F-8B28-70D3E51C4F30}"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IN"/>
        </a:p>
      </dgm:t>
    </dgm:pt>
    <dgm:pt modelId="{DBCB7780-AAAC-4CE9-90B6-6506943E3E54}">
      <dgm:prSet custT="1"/>
      <dgm:spPr>
        <a:solidFill>
          <a:schemeClr val="accent4"/>
        </a:solidFill>
      </dgm:spPr>
      <dgm:t>
        <a:bodyPr/>
        <a:lstStyle/>
        <a:p>
          <a:r>
            <a:rPr lang="en-IN" sz="3200" b="1" dirty="0"/>
            <a:t>Language learning will help to:</a:t>
          </a:r>
          <a:endParaRPr lang="en-IN" sz="3200" dirty="0"/>
        </a:p>
      </dgm:t>
    </dgm:pt>
    <dgm:pt modelId="{8FC07055-C246-4743-8962-8729E9FE5925}" type="parTrans" cxnId="{454D9471-5616-49F2-A903-612D0C450F6C}">
      <dgm:prSet/>
      <dgm:spPr/>
      <dgm:t>
        <a:bodyPr/>
        <a:lstStyle/>
        <a:p>
          <a:endParaRPr lang="en-IN"/>
        </a:p>
      </dgm:t>
    </dgm:pt>
    <dgm:pt modelId="{F12C2F28-D727-4A49-A5D3-D803D68D186A}" type="sibTrans" cxnId="{454D9471-5616-49F2-A903-612D0C450F6C}">
      <dgm:prSet/>
      <dgm:spPr/>
      <dgm:t>
        <a:bodyPr/>
        <a:lstStyle/>
        <a:p>
          <a:endParaRPr lang="en-IN"/>
        </a:p>
      </dgm:t>
    </dgm:pt>
    <dgm:pt modelId="{74CBDF03-F050-4F6D-998E-3251008175F9}">
      <dgm:prSet/>
      <dgm:spPr/>
      <dgm:t>
        <a:bodyPr/>
        <a:lstStyle/>
        <a:p>
          <a:r>
            <a:rPr lang="en-IN" dirty="0"/>
            <a:t>PROMOTE the spirit of national integration</a:t>
          </a:r>
        </a:p>
      </dgm:t>
    </dgm:pt>
    <dgm:pt modelId="{858A9353-2543-461A-AAD8-A206147AA24F}" type="parTrans" cxnId="{27E86C5E-25BC-4703-95D9-390FC7027B33}">
      <dgm:prSet/>
      <dgm:spPr/>
      <dgm:t>
        <a:bodyPr/>
        <a:lstStyle/>
        <a:p>
          <a:endParaRPr lang="en-IN"/>
        </a:p>
      </dgm:t>
    </dgm:pt>
    <dgm:pt modelId="{F6D788F5-3069-4191-BF94-99513BC1FF94}" type="sibTrans" cxnId="{27E86C5E-25BC-4703-95D9-390FC7027B33}">
      <dgm:prSet/>
      <dgm:spPr/>
      <dgm:t>
        <a:bodyPr/>
        <a:lstStyle/>
        <a:p>
          <a:endParaRPr lang="en-IN"/>
        </a:p>
      </dgm:t>
    </dgm:pt>
    <dgm:pt modelId="{9C693DB8-9EE8-47D8-B484-23AF77F31814}">
      <dgm:prSet/>
      <dgm:spPr/>
      <dgm:t>
        <a:bodyPr/>
        <a:lstStyle/>
        <a:p>
          <a:r>
            <a:rPr lang="en-IN"/>
            <a:t>CELEBRATE the Unity in Diversity of our Nation  </a:t>
          </a:r>
        </a:p>
      </dgm:t>
    </dgm:pt>
    <dgm:pt modelId="{FE3F69AE-A388-41B4-AD33-99A58F047191}" type="parTrans" cxnId="{C32A43ED-5B7E-4869-80D7-991AF261C208}">
      <dgm:prSet/>
      <dgm:spPr/>
      <dgm:t>
        <a:bodyPr/>
        <a:lstStyle/>
        <a:p>
          <a:endParaRPr lang="en-IN"/>
        </a:p>
      </dgm:t>
    </dgm:pt>
    <dgm:pt modelId="{832A7B81-40F0-4019-A24A-361EF432C0EA}" type="sibTrans" cxnId="{C32A43ED-5B7E-4869-80D7-991AF261C208}">
      <dgm:prSet/>
      <dgm:spPr/>
      <dgm:t>
        <a:bodyPr/>
        <a:lstStyle/>
        <a:p>
          <a:endParaRPr lang="en-IN"/>
        </a:p>
      </dgm:t>
    </dgm:pt>
    <dgm:pt modelId="{90A94A98-0E17-4D3C-B5F6-B046EC46C82A}">
      <dgm:prSet/>
      <dgm:spPr/>
      <dgm:t>
        <a:bodyPr/>
        <a:lstStyle/>
        <a:p>
          <a:r>
            <a:rPr lang="en-IN" dirty="0"/>
            <a:t>SHOWCASE the rich heritage and culture, customs and traditions</a:t>
          </a:r>
        </a:p>
      </dgm:t>
    </dgm:pt>
    <dgm:pt modelId="{F8111A8A-8BC0-4AE6-A942-C2C49A60828E}" type="parTrans" cxnId="{A92BFC80-93EB-476E-A8EB-A15733F64FB1}">
      <dgm:prSet/>
      <dgm:spPr/>
      <dgm:t>
        <a:bodyPr/>
        <a:lstStyle/>
        <a:p>
          <a:endParaRPr lang="en-IN"/>
        </a:p>
      </dgm:t>
    </dgm:pt>
    <dgm:pt modelId="{7D6ED151-61C2-4498-AE13-F5349C72AAC1}" type="sibTrans" cxnId="{A92BFC80-93EB-476E-A8EB-A15733F64FB1}">
      <dgm:prSet/>
      <dgm:spPr/>
      <dgm:t>
        <a:bodyPr/>
        <a:lstStyle/>
        <a:p>
          <a:endParaRPr lang="en-IN"/>
        </a:p>
      </dgm:t>
    </dgm:pt>
    <dgm:pt modelId="{C137F37D-4409-4C98-8BA1-DB56130E08A0}">
      <dgm:prSet/>
      <dgm:spPr/>
      <dgm:t>
        <a:bodyPr/>
        <a:lstStyle/>
        <a:p>
          <a:r>
            <a:rPr lang="en-IN" dirty="0"/>
            <a:t>CREATE an environment which promotes learning between States by sharing best practices and experiences</a:t>
          </a:r>
        </a:p>
      </dgm:t>
    </dgm:pt>
    <dgm:pt modelId="{6A09A4A5-7EDA-4635-8F35-05BE606EB878}" type="parTrans" cxnId="{BA650A2C-0569-4131-867F-468FA7B0ED76}">
      <dgm:prSet/>
      <dgm:spPr/>
      <dgm:t>
        <a:bodyPr/>
        <a:lstStyle/>
        <a:p>
          <a:endParaRPr lang="en-IN"/>
        </a:p>
      </dgm:t>
    </dgm:pt>
    <dgm:pt modelId="{CEF3E9DC-F31D-4E26-A2DE-BCDB53E0B204}" type="sibTrans" cxnId="{BA650A2C-0569-4131-867F-468FA7B0ED76}">
      <dgm:prSet/>
      <dgm:spPr/>
      <dgm:t>
        <a:bodyPr/>
        <a:lstStyle/>
        <a:p>
          <a:endParaRPr lang="en-IN"/>
        </a:p>
      </dgm:t>
    </dgm:pt>
    <dgm:pt modelId="{B73C7AF0-0E03-42A0-987E-841342BCFB45}" type="pres">
      <dgm:prSet presAssocID="{D5E2C324-8C8A-486F-8B28-70D3E51C4F30}" presName="vert0" presStyleCnt="0">
        <dgm:presLayoutVars>
          <dgm:dir/>
          <dgm:animOne val="branch"/>
          <dgm:animLvl val="lvl"/>
        </dgm:presLayoutVars>
      </dgm:prSet>
      <dgm:spPr/>
      <dgm:t>
        <a:bodyPr/>
        <a:lstStyle/>
        <a:p>
          <a:endParaRPr lang="en-US"/>
        </a:p>
      </dgm:t>
    </dgm:pt>
    <dgm:pt modelId="{B61D91F3-5EC7-4762-AEDB-BAE7A93F5577}" type="pres">
      <dgm:prSet presAssocID="{DBCB7780-AAAC-4CE9-90B6-6506943E3E54}" presName="thickLine" presStyleLbl="alignNode1" presStyleIdx="0" presStyleCnt="5"/>
      <dgm:spPr/>
    </dgm:pt>
    <dgm:pt modelId="{CD772925-4B42-42DA-9539-B342937B7725}" type="pres">
      <dgm:prSet presAssocID="{DBCB7780-AAAC-4CE9-90B6-6506943E3E54}" presName="horz1" presStyleCnt="0"/>
      <dgm:spPr/>
    </dgm:pt>
    <dgm:pt modelId="{2937E3F6-E523-498E-8478-A57168DFD553}" type="pres">
      <dgm:prSet presAssocID="{DBCB7780-AAAC-4CE9-90B6-6506943E3E54}" presName="tx1" presStyleLbl="revTx" presStyleIdx="0" presStyleCnt="5"/>
      <dgm:spPr/>
      <dgm:t>
        <a:bodyPr/>
        <a:lstStyle/>
        <a:p>
          <a:endParaRPr lang="en-US"/>
        </a:p>
      </dgm:t>
    </dgm:pt>
    <dgm:pt modelId="{22F0F257-CD46-4430-8610-98455011C2F2}" type="pres">
      <dgm:prSet presAssocID="{DBCB7780-AAAC-4CE9-90B6-6506943E3E54}" presName="vert1" presStyleCnt="0"/>
      <dgm:spPr/>
    </dgm:pt>
    <dgm:pt modelId="{806A0A4E-181F-4E54-A261-E35BAFAF7336}" type="pres">
      <dgm:prSet presAssocID="{74CBDF03-F050-4F6D-998E-3251008175F9}" presName="thickLine" presStyleLbl="alignNode1" presStyleIdx="1" presStyleCnt="5"/>
      <dgm:spPr/>
    </dgm:pt>
    <dgm:pt modelId="{AFC34B38-4A5E-4D79-8A48-FC096D83F45F}" type="pres">
      <dgm:prSet presAssocID="{74CBDF03-F050-4F6D-998E-3251008175F9}" presName="horz1" presStyleCnt="0"/>
      <dgm:spPr/>
    </dgm:pt>
    <dgm:pt modelId="{1D84DE1C-B122-403B-A843-CFDBAC1F7B23}" type="pres">
      <dgm:prSet presAssocID="{74CBDF03-F050-4F6D-998E-3251008175F9}" presName="tx1" presStyleLbl="revTx" presStyleIdx="1" presStyleCnt="5"/>
      <dgm:spPr/>
      <dgm:t>
        <a:bodyPr/>
        <a:lstStyle/>
        <a:p>
          <a:endParaRPr lang="en-US"/>
        </a:p>
      </dgm:t>
    </dgm:pt>
    <dgm:pt modelId="{417543B5-3534-4CA6-B0A9-B21176F10057}" type="pres">
      <dgm:prSet presAssocID="{74CBDF03-F050-4F6D-998E-3251008175F9}" presName="vert1" presStyleCnt="0"/>
      <dgm:spPr/>
    </dgm:pt>
    <dgm:pt modelId="{A83E4403-9A2C-4D8B-9937-68A00770491C}" type="pres">
      <dgm:prSet presAssocID="{9C693DB8-9EE8-47D8-B484-23AF77F31814}" presName="thickLine" presStyleLbl="alignNode1" presStyleIdx="2" presStyleCnt="5"/>
      <dgm:spPr/>
    </dgm:pt>
    <dgm:pt modelId="{8C843C6A-31AE-4F69-A1C7-A62A072224D5}" type="pres">
      <dgm:prSet presAssocID="{9C693DB8-9EE8-47D8-B484-23AF77F31814}" presName="horz1" presStyleCnt="0"/>
      <dgm:spPr/>
    </dgm:pt>
    <dgm:pt modelId="{77030616-7042-4E3C-97A3-EB5926D5E162}" type="pres">
      <dgm:prSet presAssocID="{9C693DB8-9EE8-47D8-B484-23AF77F31814}" presName="tx1" presStyleLbl="revTx" presStyleIdx="2" presStyleCnt="5"/>
      <dgm:spPr/>
      <dgm:t>
        <a:bodyPr/>
        <a:lstStyle/>
        <a:p>
          <a:endParaRPr lang="en-US"/>
        </a:p>
      </dgm:t>
    </dgm:pt>
    <dgm:pt modelId="{2DBC8F62-42E1-48E7-B903-486719445CA8}" type="pres">
      <dgm:prSet presAssocID="{9C693DB8-9EE8-47D8-B484-23AF77F31814}" presName="vert1" presStyleCnt="0"/>
      <dgm:spPr/>
    </dgm:pt>
    <dgm:pt modelId="{F7C38186-A2FF-4D44-804B-4A8649C673B7}" type="pres">
      <dgm:prSet presAssocID="{90A94A98-0E17-4D3C-B5F6-B046EC46C82A}" presName="thickLine" presStyleLbl="alignNode1" presStyleIdx="3" presStyleCnt="5"/>
      <dgm:spPr/>
    </dgm:pt>
    <dgm:pt modelId="{31124C36-81F8-46D5-B19E-A0599C0FB2EA}" type="pres">
      <dgm:prSet presAssocID="{90A94A98-0E17-4D3C-B5F6-B046EC46C82A}" presName="horz1" presStyleCnt="0"/>
      <dgm:spPr/>
    </dgm:pt>
    <dgm:pt modelId="{99E9D6C3-5447-47DF-ACB8-15474A4B17F8}" type="pres">
      <dgm:prSet presAssocID="{90A94A98-0E17-4D3C-B5F6-B046EC46C82A}" presName="tx1" presStyleLbl="revTx" presStyleIdx="3" presStyleCnt="5"/>
      <dgm:spPr/>
      <dgm:t>
        <a:bodyPr/>
        <a:lstStyle/>
        <a:p>
          <a:endParaRPr lang="en-US"/>
        </a:p>
      </dgm:t>
    </dgm:pt>
    <dgm:pt modelId="{EE838605-F4BD-4DF6-B3EC-11F5ABAA13E6}" type="pres">
      <dgm:prSet presAssocID="{90A94A98-0E17-4D3C-B5F6-B046EC46C82A}" presName="vert1" presStyleCnt="0"/>
      <dgm:spPr/>
    </dgm:pt>
    <dgm:pt modelId="{3296E8D0-5CC8-44AE-B9B9-742041DD73B8}" type="pres">
      <dgm:prSet presAssocID="{C137F37D-4409-4C98-8BA1-DB56130E08A0}" presName="thickLine" presStyleLbl="alignNode1" presStyleIdx="4" presStyleCnt="5"/>
      <dgm:spPr/>
    </dgm:pt>
    <dgm:pt modelId="{2F2BA84B-67C2-47B1-A2B6-BC5E8B8FB851}" type="pres">
      <dgm:prSet presAssocID="{C137F37D-4409-4C98-8BA1-DB56130E08A0}" presName="horz1" presStyleCnt="0"/>
      <dgm:spPr/>
    </dgm:pt>
    <dgm:pt modelId="{50DFCEE4-964F-4B10-90EA-F46BBAF06A68}" type="pres">
      <dgm:prSet presAssocID="{C137F37D-4409-4C98-8BA1-DB56130E08A0}" presName="tx1" presStyleLbl="revTx" presStyleIdx="4" presStyleCnt="5"/>
      <dgm:spPr/>
      <dgm:t>
        <a:bodyPr/>
        <a:lstStyle/>
        <a:p>
          <a:endParaRPr lang="en-US"/>
        </a:p>
      </dgm:t>
    </dgm:pt>
    <dgm:pt modelId="{75333357-4710-4DDC-AF1E-839BF84AF921}" type="pres">
      <dgm:prSet presAssocID="{C137F37D-4409-4C98-8BA1-DB56130E08A0}" presName="vert1" presStyleCnt="0"/>
      <dgm:spPr/>
    </dgm:pt>
  </dgm:ptLst>
  <dgm:cxnLst>
    <dgm:cxn modelId="{C32A43ED-5B7E-4869-80D7-991AF261C208}" srcId="{D5E2C324-8C8A-486F-8B28-70D3E51C4F30}" destId="{9C693DB8-9EE8-47D8-B484-23AF77F31814}" srcOrd="2" destOrd="0" parTransId="{FE3F69AE-A388-41B4-AD33-99A58F047191}" sibTransId="{832A7B81-40F0-4019-A24A-361EF432C0EA}"/>
    <dgm:cxn modelId="{454D9471-5616-49F2-A903-612D0C450F6C}" srcId="{D5E2C324-8C8A-486F-8B28-70D3E51C4F30}" destId="{DBCB7780-AAAC-4CE9-90B6-6506943E3E54}" srcOrd="0" destOrd="0" parTransId="{8FC07055-C246-4743-8962-8729E9FE5925}" sibTransId="{F12C2F28-D727-4A49-A5D3-D803D68D186A}"/>
    <dgm:cxn modelId="{89E0442C-00B7-48E2-9471-81350CBD404A}" type="presOf" srcId="{9C693DB8-9EE8-47D8-B484-23AF77F31814}" destId="{77030616-7042-4E3C-97A3-EB5926D5E162}" srcOrd="0" destOrd="0" presId="urn:microsoft.com/office/officeart/2008/layout/LinedList"/>
    <dgm:cxn modelId="{5411558E-F977-45F7-9D26-DCF46D7DD28B}" type="presOf" srcId="{DBCB7780-AAAC-4CE9-90B6-6506943E3E54}" destId="{2937E3F6-E523-498E-8478-A57168DFD553}" srcOrd="0" destOrd="0" presId="urn:microsoft.com/office/officeart/2008/layout/LinedList"/>
    <dgm:cxn modelId="{0B9F7730-46C5-4619-B66B-274C1C56D896}" type="presOf" srcId="{90A94A98-0E17-4D3C-B5F6-B046EC46C82A}" destId="{99E9D6C3-5447-47DF-ACB8-15474A4B17F8}" srcOrd="0" destOrd="0" presId="urn:microsoft.com/office/officeart/2008/layout/LinedList"/>
    <dgm:cxn modelId="{BA650A2C-0569-4131-867F-468FA7B0ED76}" srcId="{D5E2C324-8C8A-486F-8B28-70D3E51C4F30}" destId="{C137F37D-4409-4C98-8BA1-DB56130E08A0}" srcOrd="4" destOrd="0" parTransId="{6A09A4A5-7EDA-4635-8F35-05BE606EB878}" sibTransId="{CEF3E9DC-F31D-4E26-A2DE-BCDB53E0B204}"/>
    <dgm:cxn modelId="{895259BB-EEAC-4B0F-BAB7-2D18AAC8DB34}" type="presOf" srcId="{74CBDF03-F050-4F6D-998E-3251008175F9}" destId="{1D84DE1C-B122-403B-A843-CFDBAC1F7B23}" srcOrd="0" destOrd="0" presId="urn:microsoft.com/office/officeart/2008/layout/LinedList"/>
    <dgm:cxn modelId="{16CE2A63-1D62-40D8-BD72-90A4DB5F13E9}" type="presOf" srcId="{D5E2C324-8C8A-486F-8B28-70D3E51C4F30}" destId="{B73C7AF0-0E03-42A0-987E-841342BCFB45}" srcOrd="0" destOrd="0" presId="urn:microsoft.com/office/officeart/2008/layout/LinedList"/>
    <dgm:cxn modelId="{27E86C5E-25BC-4703-95D9-390FC7027B33}" srcId="{D5E2C324-8C8A-486F-8B28-70D3E51C4F30}" destId="{74CBDF03-F050-4F6D-998E-3251008175F9}" srcOrd="1" destOrd="0" parTransId="{858A9353-2543-461A-AAD8-A206147AA24F}" sibTransId="{F6D788F5-3069-4191-BF94-99513BC1FF94}"/>
    <dgm:cxn modelId="{4CAD8E11-7A07-4B96-BD75-1425B8CF3ED8}" type="presOf" srcId="{C137F37D-4409-4C98-8BA1-DB56130E08A0}" destId="{50DFCEE4-964F-4B10-90EA-F46BBAF06A68}" srcOrd="0" destOrd="0" presId="urn:microsoft.com/office/officeart/2008/layout/LinedList"/>
    <dgm:cxn modelId="{A92BFC80-93EB-476E-A8EB-A15733F64FB1}" srcId="{D5E2C324-8C8A-486F-8B28-70D3E51C4F30}" destId="{90A94A98-0E17-4D3C-B5F6-B046EC46C82A}" srcOrd="3" destOrd="0" parTransId="{F8111A8A-8BC0-4AE6-A942-C2C49A60828E}" sibTransId="{7D6ED151-61C2-4498-AE13-F5349C72AAC1}"/>
    <dgm:cxn modelId="{D9DA4A40-7245-49E3-9678-5B45B58FB557}" type="presParOf" srcId="{B73C7AF0-0E03-42A0-987E-841342BCFB45}" destId="{B61D91F3-5EC7-4762-AEDB-BAE7A93F5577}" srcOrd="0" destOrd="0" presId="urn:microsoft.com/office/officeart/2008/layout/LinedList"/>
    <dgm:cxn modelId="{EE165469-E60F-4F67-B8E0-269C826D5253}" type="presParOf" srcId="{B73C7AF0-0E03-42A0-987E-841342BCFB45}" destId="{CD772925-4B42-42DA-9539-B342937B7725}" srcOrd="1" destOrd="0" presId="urn:microsoft.com/office/officeart/2008/layout/LinedList"/>
    <dgm:cxn modelId="{9709FB7A-9906-46D7-B9EE-FA093385B5A0}" type="presParOf" srcId="{CD772925-4B42-42DA-9539-B342937B7725}" destId="{2937E3F6-E523-498E-8478-A57168DFD553}" srcOrd="0" destOrd="0" presId="urn:microsoft.com/office/officeart/2008/layout/LinedList"/>
    <dgm:cxn modelId="{91074D77-C645-4C54-A9FF-CED32156B60E}" type="presParOf" srcId="{CD772925-4B42-42DA-9539-B342937B7725}" destId="{22F0F257-CD46-4430-8610-98455011C2F2}" srcOrd="1" destOrd="0" presId="urn:microsoft.com/office/officeart/2008/layout/LinedList"/>
    <dgm:cxn modelId="{483A1F69-031C-49DE-BC3C-BFF204DB1EA5}" type="presParOf" srcId="{B73C7AF0-0E03-42A0-987E-841342BCFB45}" destId="{806A0A4E-181F-4E54-A261-E35BAFAF7336}" srcOrd="2" destOrd="0" presId="urn:microsoft.com/office/officeart/2008/layout/LinedList"/>
    <dgm:cxn modelId="{C6111052-2465-4EE9-A6FE-74799FEEEF88}" type="presParOf" srcId="{B73C7AF0-0E03-42A0-987E-841342BCFB45}" destId="{AFC34B38-4A5E-4D79-8A48-FC096D83F45F}" srcOrd="3" destOrd="0" presId="urn:microsoft.com/office/officeart/2008/layout/LinedList"/>
    <dgm:cxn modelId="{F6E8559A-95FC-4719-915D-81DC28CA87A5}" type="presParOf" srcId="{AFC34B38-4A5E-4D79-8A48-FC096D83F45F}" destId="{1D84DE1C-B122-403B-A843-CFDBAC1F7B23}" srcOrd="0" destOrd="0" presId="urn:microsoft.com/office/officeart/2008/layout/LinedList"/>
    <dgm:cxn modelId="{FED35C86-951E-4BAE-BCA4-F9087AF9221B}" type="presParOf" srcId="{AFC34B38-4A5E-4D79-8A48-FC096D83F45F}" destId="{417543B5-3534-4CA6-B0A9-B21176F10057}" srcOrd="1" destOrd="0" presId="urn:microsoft.com/office/officeart/2008/layout/LinedList"/>
    <dgm:cxn modelId="{B864A4C9-A7DD-4277-A18B-D6AF543C6C67}" type="presParOf" srcId="{B73C7AF0-0E03-42A0-987E-841342BCFB45}" destId="{A83E4403-9A2C-4D8B-9937-68A00770491C}" srcOrd="4" destOrd="0" presId="urn:microsoft.com/office/officeart/2008/layout/LinedList"/>
    <dgm:cxn modelId="{F94AA550-C904-42A5-859E-A322B8112F1F}" type="presParOf" srcId="{B73C7AF0-0E03-42A0-987E-841342BCFB45}" destId="{8C843C6A-31AE-4F69-A1C7-A62A072224D5}" srcOrd="5" destOrd="0" presId="urn:microsoft.com/office/officeart/2008/layout/LinedList"/>
    <dgm:cxn modelId="{821853B7-1923-466A-B499-1D0C7831BC67}" type="presParOf" srcId="{8C843C6A-31AE-4F69-A1C7-A62A072224D5}" destId="{77030616-7042-4E3C-97A3-EB5926D5E162}" srcOrd="0" destOrd="0" presId="urn:microsoft.com/office/officeart/2008/layout/LinedList"/>
    <dgm:cxn modelId="{FCC2A609-B54A-4670-BDBD-179032B00047}" type="presParOf" srcId="{8C843C6A-31AE-4F69-A1C7-A62A072224D5}" destId="{2DBC8F62-42E1-48E7-B903-486719445CA8}" srcOrd="1" destOrd="0" presId="urn:microsoft.com/office/officeart/2008/layout/LinedList"/>
    <dgm:cxn modelId="{348819F6-9994-4D05-9505-D39386F3C29E}" type="presParOf" srcId="{B73C7AF0-0E03-42A0-987E-841342BCFB45}" destId="{F7C38186-A2FF-4D44-804B-4A8649C673B7}" srcOrd="6" destOrd="0" presId="urn:microsoft.com/office/officeart/2008/layout/LinedList"/>
    <dgm:cxn modelId="{38D2A40F-ADA7-4954-B547-49989D29D4E3}" type="presParOf" srcId="{B73C7AF0-0E03-42A0-987E-841342BCFB45}" destId="{31124C36-81F8-46D5-B19E-A0599C0FB2EA}" srcOrd="7" destOrd="0" presId="urn:microsoft.com/office/officeart/2008/layout/LinedList"/>
    <dgm:cxn modelId="{E4199F46-6C32-4D24-B5A7-07279FAE67AF}" type="presParOf" srcId="{31124C36-81F8-46D5-B19E-A0599C0FB2EA}" destId="{99E9D6C3-5447-47DF-ACB8-15474A4B17F8}" srcOrd="0" destOrd="0" presId="urn:microsoft.com/office/officeart/2008/layout/LinedList"/>
    <dgm:cxn modelId="{490D099E-F4A1-4580-9911-4030E0093BF4}" type="presParOf" srcId="{31124C36-81F8-46D5-B19E-A0599C0FB2EA}" destId="{EE838605-F4BD-4DF6-B3EC-11F5ABAA13E6}" srcOrd="1" destOrd="0" presId="urn:microsoft.com/office/officeart/2008/layout/LinedList"/>
    <dgm:cxn modelId="{2B12E1F1-9400-45CD-92F6-5A52110BBB47}" type="presParOf" srcId="{B73C7AF0-0E03-42A0-987E-841342BCFB45}" destId="{3296E8D0-5CC8-44AE-B9B9-742041DD73B8}" srcOrd="8" destOrd="0" presId="urn:microsoft.com/office/officeart/2008/layout/LinedList"/>
    <dgm:cxn modelId="{492CD07B-B6DA-4FC6-85E7-DE47CAB85A9F}" type="presParOf" srcId="{B73C7AF0-0E03-42A0-987E-841342BCFB45}" destId="{2F2BA84B-67C2-47B1-A2B6-BC5E8B8FB851}" srcOrd="9" destOrd="0" presId="urn:microsoft.com/office/officeart/2008/layout/LinedList"/>
    <dgm:cxn modelId="{2D83E7D9-3B43-4F10-B6D5-6A372C931C7B}" type="presParOf" srcId="{2F2BA84B-67C2-47B1-A2B6-BC5E8B8FB851}" destId="{50DFCEE4-964F-4B10-90EA-F46BBAF06A68}" srcOrd="0" destOrd="0" presId="urn:microsoft.com/office/officeart/2008/layout/LinedList"/>
    <dgm:cxn modelId="{4ABAD815-5CD5-4D63-BE51-440E9A15AB09}" type="presParOf" srcId="{2F2BA84B-67C2-47B1-A2B6-BC5E8B8FB851}" destId="{75333357-4710-4DDC-AF1E-839BF84AF921}" srcOrd="1" destOrd="0" presId="urn:microsoft.com/office/officeart/2008/layout/Lined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99915B0D-09A2-4644-AF41-73E5176D1B3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F1E518BC-4DD6-4BD3-86E7-32C58CA5D167}">
      <dgm:prSet/>
      <dgm:spPr/>
      <dgm:t>
        <a:bodyPr/>
        <a:lstStyle/>
        <a:p>
          <a:r>
            <a:rPr lang="en-US" b="1" dirty="0"/>
            <a:t>Any Questions ?</a:t>
          </a:r>
          <a:endParaRPr lang="en-IN" dirty="0"/>
        </a:p>
      </dgm:t>
    </dgm:pt>
    <dgm:pt modelId="{23BC1A86-60E7-4BEC-B557-7449D16036CC}" type="parTrans" cxnId="{3C30F9B1-C0E6-492F-97FB-D863070E1297}">
      <dgm:prSet/>
      <dgm:spPr/>
      <dgm:t>
        <a:bodyPr/>
        <a:lstStyle/>
        <a:p>
          <a:endParaRPr lang="en-IN"/>
        </a:p>
      </dgm:t>
    </dgm:pt>
    <dgm:pt modelId="{84EB4A73-8CE3-4AEE-A982-4872CE6D417D}" type="sibTrans" cxnId="{3C30F9B1-C0E6-492F-97FB-D863070E1297}">
      <dgm:prSet/>
      <dgm:spPr/>
      <dgm:t>
        <a:bodyPr/>
        <a:lstStyle/>
        <a:p>
          <a:endParaRPr lang="en-IN"/>
        </a:p>
      </dgm:t>
    </dgm:pt>
    <dgm:pt modelId="{49CFB87D-C371-46AF-BD89-6746613690B6}" type="pres">
      <dgm:prSet presAssocID="{99915B0D-09A2-4644-AF41-73E5176D1B32}" presName="linear" presStyleCnt="0">
        <dgm:presLayoutVars>
          <dgm:animLvl val="lvl"/>
          <dgm:resizeHandles val="exact"/>
        </dgm:presLayoutVars>
      </dgm:prSet>
      <dgm:spPr/>
      <dgm:t>
        <a:bodyPr/>
        <a:lstStyle/>
        <a:p>
          <a:endParaRPr lang="en-US"/>
        </a:p>
      </dgm:t>
    </dgm:pt>
    <dgm:pt modelId="{E50930EC-7142-4CCD-8B78-302959374DBE}" type="pres">
      <dgm:prSet presAssocID="{F1E518BC-4DD6-4BD3-86E7-32C58CA5D167}" presName="parentText" presStyleLbl="node1" presStyleIdx="0" presStyleCnt="1">
        <dgm:presLayoutVars>
          <dgm:chMax val="0"/>
          <dgm:bulletEnabled val="1"/>
        </dgm:presLayoutVars>
      </dgm:prSet>
      <dgm:spPr/>
      <dgm:t>
        <a:bodyPr/>
        <a:lstStyle/>
        <a:p>
          <a:endParaRPr lang="en-US"/>
        </a:p>
      </dgm:t>
    </dgm:pt>
  </dgm:ptLst>
  <dgm:cxnLst>
    <dgm:cxn modelId="{40F1222E-6897-4A60-BA1D-704F4EAACA35}" type="presOf" srcId="{F1E518BC-4DD6-4BD3-86E7-32C58CA5D167}" destId="{E50930EC-7142-4CCD-8B78-302959374DBE}" srcOrd="0" destOrd="0" presId="urn:microsoft.com/office/officeart/2005/8/layout/vList2"/>
    <dgm:cxn modelId="{FA98B808-2C78-4771-8EB0-9FFC359D3F7F}" type="presOf" srcId="{99915B0D-09A2-4644-AF41-73E5176D1B32}" destId="{49CFB87D-C371-46AF-BD89-6746613690B6}" srcOrd="0" destOrd="0" presId="urn:microsoft.com/office/officeart/2005/8/layout/vList2"/>
    <dgm:cxn modelId="{3C30F9B1-C0E6-492F-97FB-D863070E1297}" srcId="{99915B0D-09A2-4644-AF41-73E5176D1B32}" destId="{F1E518BC-4DD6-4BD3-86E7-32C58CA5D167}" srcOrd="0" destOrd="0" parTransId="{23BC1A86-60E7-4BEC-B557-7449D16036CC}" sibTransId="{84EB4A73-8CE3-4AEE-A982-4872CE6D417D}"/>
    <dgm:cxn modelId="{8FBC0384-FD4D-4285-AF7A-219E2A93D932}" type="presParOf" srcId="{49CFB87D-C371-46AF-BD89-6746613690B6}" destId="{E50930EC-7142-4CCD-8B78-302959374DBE}"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2EB2B92D-8E82-45F2-8886-706C4832A890}"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IN"/>
        </a:p>
      </dgm:t>
    </dgm:pt>
    <dgm:pt modelId="{17E5A5FA-2C99-4ABB-B3B5-6A464CF2CD1B}">
      <dgm:prSet/>
      <dgm:spPr/>
      <dgm:t>
        <a:bodyPr/>
        <a:lstStyle/>
        <a:p>
          <a:r>
            <a:rPr lang="en-US" b="1"/>
            <a:t>Thank You </a:t>
          </a:r>
          <a:endParaRPr lang="en-IN"/>
        </a:p>
      </dgm:t>
    </dgm:pt>
    <dgm:pt modelId="{3489BA28-14B5-4411-9455-C56D7D8C34C7}" type="parTrans" cxnId="{7F14531D-B544-4B58-879F-7887D4507174}">
      <dgm:prSet/>
      <dgm:spPr/>
      <dgm:t>
        <a:bodyPr/>
        <a:lstStyle/>
        <a:p>
          <a:endParaRPr lang="en-IN"/>
        </a:p>
      </dgm:t>
    </dgm:pt>
    <dgm:pt modelId="{83100BC7-9EB1-419B-983D-E2F1F59EA612}" type="sibTrans" cxnId="{7F14531D-B544-4B58-879F-7887D4507174}">
      <dgm:prSet/>
      <dgm:spPr/>
      <dgm:t>
        <a:bodyPr/>
        <a:lstStyle/>
        <a:p>
          <a:endParaRPr lang="en-IN"/>
        </a:p>
      </dgm:t>
    </dgm:pt>
    <dgm:pt modelId="{CC4D5398-1DF3-43C8-BA52-979D97F49951}" type="pres">
      <dgm:prSet presAssocID="{2EB2B92D-8E82-45F2-8886-706C4832A890}" presName="linear" presStyleCnt="0">
        <dgm:presLayoutVars>
          <dgm:animLvl val="lvl"/>
          <dgm:resizeHandles val="exact"/>
        </dgm:presLayoutVars>
      </dgm:prSet>
      <dgm:spPr/>
      <dgm:t>
        <a:bodyPr/>
        <a:lstStyle/>
        <a:p>
          <a:endParaRPr lang="en-US"/>
        </a:p>
      </dgm:t>
    </dgm:pt>
    <dgm:pt modelId="{0B421FED-E8BC-4784-9A64-6BE0DC4F3521}" type="pres">
      <dgm:prSet presAssocID="{17E5A5FA-2C99-4ABB-B3B5-6A464CF2CD1B}" presName="parentText" presStyleLbl="node1" presStyleIdx="0" presStyleCnt="1">
        <dgm:presLayoutVars>
          <dgm:chMax val="0"/>
          <dgm:bulletEnabled val="1"/>
        </dgm:presLayoutVars>
      </dgm:prSet>
      <dgm:spPr/>
      <dgm:t>
        <a:bodyPr/>
        <a:lstStyle/>
        <a:p>
          <a:endParaRPr lang="en-US"/>
        </a:p>
      </dgm:t>
    </dgm:pt>
  </dgm:ptLst>
  <dgm:cxnLst>
    <dgm:cxn modelId="{5E4BAFCC-AAB0-4949-B814-D97613EC147B}" type="presOf" srcId="{17E5A5FA-2C99-4ABB-B3B5-6A464CF2CD1B}" destId="{0B421FED-E8BC-4784-9A64-6BE0DC4F3521}" srcOrd="0" destOrd="0" presId="urn:microsoft.com/office/officeart/2005/8/layout/vList2"/>
    <dgm:cxn modelId="{575698B1-CF40-41E6-A0C6-C248138110EA}" type="presOf" srcId="{2EB2B92D-8E82-45F2-8886-706C4832A890}" destId="{CC4D5398-1DF3-43C8-BA52-979D97F49951}" srcOrd="0" destOrd="0" presId="urn:microsoft.com/office/officeart/2005/8/layout/vList2"/>
    <dgm:cxn modelId="{7F14531D-B544-4B58-879F-7887D4507174}" srcId="{2EB2B92D-8E82-45F2-8886-706C4832A890}" destId="{17E5A5FA-2C99-4ABB-B3B5-6A464CF2CD1B}" srcOrd="0" destOrd="0" parTransId="{3489BA28-14B5-4411-9455-C56D7D8C34C7}" sibTransId="{83100BC7-9EB1-419B-983D-E2F1F59EA612}"/>
    <dgm:cxn modelId="{99D2B837-D73F-4960-9F68-2871CBB35BEC}" type="presParOf" srcId="{CC4D5398-1DF3-43C8-BA52-979D97F49951}" destId="{0B421FED-E8BC-4784-9A64-6BE0DC4F3521}"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6537647-E683-4465-B151-A0DA57AFD43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FCDAA9A8-7384-4799-82A6-F73ACABEA8B0}">
      <dgm:prSet/>
      <dgm:spPr/>
      <dgm:t>
        <a:bodyPr/>
        <a:lstStyle/>
        <a:p>
          <a:r>
            <a:rPr lang="en-US" b="0" i="0" dirty="0"/>
            <a:t>According the data of the project </a:t>
          </a:r>
          <a:r>
            <a:rPr lang="en-US" b="0" i="0" dirty="0">
              <a:hlinkClick xmlns:r="http://schemas.openxmlformats.org/officeDocument/2006/relationships" r:id="rId1"/>
            </a:rPr>
            <a:t>“</a:t>
          </a:r>
          <a:r>
            <a:rPr lang="en-US" b="0" i="0" dirty="0">
              <a:solidFill>
                <a:srgbClr val="FFC000"/>
              </a:solidFill>
              <a:hlinkClick xmlns:r="http://schemas.openxmlformats.org/officeDocument/2006/relationships" r:id="rId1">
                <a:extLst>
                  <a:ext uri="{A12FA001-AC4F-418D-AE19-62706E023703}">
                    <ahyp:hlinkClr xmlns:ahyp="http://schemas.microsoft.com/office/drawing/2018/hyperlinkcolor" xmlns="" val="tx"/>
                  </a:ext>
                </a:extLst>
              </a:hlinkClick>
            </a:rPr>
            <a:t>The People’s Linguistic Survey of India”</a:t>
          </a:r>
          <a:r>
            <a:rPr lang="en-US" b="0" i="0" dirty="0">
              <a:solidFill>
                <a:srgbClr val="FFC000"/>
              </a:solidFill>
            </a:rPr>
            <a:t>, </a:t>
          </a:r>
          <a:r>
            <a:rPr lang="en-US" b="0" i="0" dirty="0"/>
            <a:t>India speaks 780 languages. The group of Pahari languages includes about 90 idioms (see the census of 1961).</a:t>
          </a:r>
          <a:endParaRPr lang="en-IN" dirty="0"/>
        </a:p>
      </dgm:t>
    </dgm:pt>
    <dgm:pt modelId="{19E5DEC6-7574-48CB-AA51-04395ADE2AEB}" type="parTrans" cxnId="{44E5BCD1-F250-464B-ACB0-7493FE3A84EA}">
      <dgm:prSet/>
      <dgm:spPr/>
      <dgm:t>
        <a:bodyPr/>
        <a:lstStyle/>
        <a:p>
          <a:endParaRPr lang="en-IN"/>
        </a:p>
      </dgm:t>
    </dgm:pt>
    <dgm:pt modelId="{8146536E-2DE4-445F-9349-D13C6D3618C5}" type="sibTrans" cxnId="{44E5BCD1-F250-464B-ACB0-7493FE3A84EA}">
      <dgm:prSet/>
      <dgm:spPr/>
      <dgm:t>
        <a:bodyPr/>
        <a:lstStyle/>
        <a:p>
          <a:endParaRPr lang="en-IN"/>
        </a:p>
      </dgm:t>
    </dgm:pt>
    <dgm:pt modelId="{BB6AC570-75EE-4B7B-B27F-8079864D3904}">
      <dgm:prSet custT="1"/>
      <dgm:spPr>
        <a:gradFill flip="none" rotWithShape="0">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dgm:spPr>
      <dgm:t>
        <a:bodyPr/>
        <a:lstStyle/>
        <a:p>
          <a:r>
            <a:rPr lang="en-IN" sz="2300" b="1" dirty="0"/>
            <a:t>Northern Indo-Aryan languages, in the linguistics literature often referred to as "Pahari languages", a proposed group that includes the Indo-Aryan languages of Nepal and the Indian states of Uttarakhand and Himachal Pradesh</a:t>
          </a:r>
          <a:endParaRPr lang="en-IN" sz="2300" dirty="0"/>
        </a:p>
      </dgm:t>
    </dgm:pt>
    <dgm:pt modelId="{50AD147F-F39B-408E-A8D4-655A81ECB372}" type="parTrans" cxnId="{DB5FFF2B-639D-4F7C-ACFA-9776C28288BB}">
      <dgm:prSet/>
      <dgm:spPr/>
      <dgm:t>
        <a:bodyPr/>
        <a:lstStyle/>
        <a:p>
          <a:endParaRPr lang="en-IN"/>
        </a:p>
      </dgm:t>
    </dgm:pt>
    <dgm:pt modelId="{7258238C-B567-43E5-BDB8-1E1B13C46252}" type="sibTrans" cxnId="{DB5FFF2B-639D-4F7C-ACFA-9776C28288BB}">
      <dgm:prSet/>
      <dgm:spPr/>
      <dgm:t>
        <a:bodyPr/>
        <a:lstStyle/>
        <a:p>
          <a:endParaRPr lang="en-IN"/>
        </a:p>
      </dgm:t>
    </dgm:pt>
    <dgm:pt modelId="{776C050C-E30D-4366-BF45-61D8ABC7E7B7}">
      <dgm:prSet/>
      <dgm:spPr>
        <a:gradFill flip="none" rotWithShape="0">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dgm:spPr>
      <dgm:t>
        <a:bodyPr/>
        <a:lstStyle/>
        <a:p>
          <a:endParaRPr lang="en-IN" sz="1800" dirty="0"/>
        </a:p>
      </dgm:t>
    </dgm:pt>
    <dgm:pt modelId="{D9A3CA3D-25D7-468C-8195-CA5695ADE4A0}" type="parTrans" cxnId="{8303F62A-FBA4-4EC0-956C-D271A10D2001}">
      <dgm:prSet/>
      <dgm:spPr/>
      <dgm:t>
        <a:bodyPr/>
        <a:lstStyle/>
        <a:p>
          <a:endParaRPr lang="en-IN"/>
        </a:p>
      </dgm:t>
    </dgm:pt>
    <dgm:pt modelId="{4F8C9578-2177-4D3D-8DA8-C5E6F3CCB6D0}" type="sibTrans" cxnId="{8303F62A-FBA4-4EC0-956C-D271A10D2001}">
      <dgm:prSet/>
      <dgm:spPr/>
      <dgm:t>
        <a:bodyPr/>
        <a:lstStyle/>
        <a:p>
          <a:endParaRPr lang="en-IN"/>
        </a:p>
      </dgm:t>
    </dgm:pt>
    <dgm:pt modelId="{AA141C57-9741-47D0-A046-4EBAECCBF80B}">
      <dgm:prSet/>
      <dgm:spPr/>
      <dgm:t>
        <a:bodyPr/>
        <a:lstStyle/>
        <a:p>
          <a:r>
            <a:rPr lang="en-IN" b="1" dirty="0"/>
            <a:t>Pahari language spoken primarily in the Indian state of Himachal Pradesh,</a:t>
          </a:r>
          <a:r>
            <a:rPr lang="en-IN" b="1" baseline="30000" dirty="0"/>
            <a:t> </a:t>
          </a:r>
          <a:r>
            <a:rPr lang="en-IN" b="1" dirty="0"/>
            <a:t>with some languages in the south-eastern parts of Indian Jammu and Kashmir and the western parts of Uttarakhand.</a:t>
          </a:r>
          <a:endParaRPr lang="en-IN" dirty="0"/>
        </a:p>
      </dgm:t>
    </dgm:pt>
    <dgm:pt modelId="{73E001BB-A01B-451C-9659-C0746BEEDEFB}" type="parTrans" cxnId="{FD3C6526-BD2E-4A4B-B5D0-B1AC15F14FA9}">
      <dgm:prSet/>
      <dgm:spPr/>
      <dgm:t>
        <a:bodyPr/>
        <a:lstStyle/>
        <a:p>
          <a:endParaRPr lang="en-IN"/>
        </a:p>
      </dgm:t>
    </dgm:pt>
    <dgm:pt modelId="{3C804643-C0CC-4AB9-BA2B-412160B4CE50}" type="sibTrans" cxnId="{FD3C6526-BD2E-4A4B-B5D0-B1AC15F14FA9}">
      <dgm:prSet/>
      <dgm:spPr/>
      <dgm:t>
        <a:bodyPr/>
        <a:lstStyle/>
        <a:p>
          <a:endParaRPr lang="en-IN"/>
        </a:p>
      </dgm:t>
    </dgm:pt>
    <dgm:pt modelId="{847E8D80-18F6-4F89-8160-FE5F8C762303}" type="pres">
      <dgm:prSet presAssocID="{46537647-E683-4465-B151-A0DA57AFD435}" presName="linear" presStyleCnt="0">
        <dgm:presLayoutVars>
          <dgm:animLvl val="lvl"/>
          <dgm:resizeHandles val="exact"/>
        </dgm:presLayoutVars>
      </dgm:prSet>
      <dgm:spPr/>
      <dgm:t>
        <a:bodyPr/>
        <a:lstStyle/>
        <a:p>
          <a:endParaRPr lang="en-US"/>
        </a:p>
      </dgm:t>
    </dgm:pt>
    <dgm:pt modelId="{C20A5B52-2105-4D58-A4C1-6F500D036DB3}" type="pres">
      <dgm:prSet presAssocID="{FCDAA9A8-7384-4799-82A6-F73ACABEA8B0}" presName="parentText" presStyleLbl="node1" presStyleIdx="0" presStyleCnt="2">
        <dgm:presLayoutVars>
          <dgm:chMax val="0"/>
          <dgm:bulletEnabled val="1"/>
        </dgm:presLayoutVars>
      </dgm:prSet>
      <dgm:spPr/>
      <dgm:t>
        <a:bodyPr/>
        <a:lstStyle/>
        <a:p>
          <a:endParaRPr lang="en-US"/>
        </a:p>
      </dgm:t>
    </dgm:pt>
    <dgm:pt modelId="{E245338B-F629-4B00-8834-E321B7C48A6A}" type="pres">
      <dgm:prSet presAssocID="{8146536E-2DE4-445F-9349-D13C6D3618C5}" presName="spacer" presStyleCnt="0"/>
      <dgm:spPr/>
    </dgm:pt>
    <dgm:pt modelId="{A469DD73-64C0-4FC3-87F4-60BD5840E77C}" type="pres">
      <dgm:prSet presAssocID="{AA141C57-9741-47D0-A046-4EBAECCBF80B}" presName="parentText" presStyleLbl="node1" presStyleIdx="1" presStyleCnt="2">
        <dgm:presLayoutVars>
          <dgm:chMax val="0"/>
          <dgm:bulletEnabled val="1"/>
        </dgm:presLayoutVars>
      </dgm:prSet>
      <dgm:spPr/>
      <dgm:t>
        <a:bodyPr/>
        <a:lstStyle/>
        <a:p>
          <a:endParaRPr lang="en-US"/>
        </a:p>
      </dgm:t>
    </dgm:pt>
    <dgm:pt modelId="{560BFB00-EE52-4BDD-BA84-A23722A823C2}" type="pres">
      <dgm:prSet presAssocID="{AA141C57-9741-47D0-A046-4EBAECCBF80B}" presName="childText" presStyleLbl="revTx" presStyleIdx="0" presStyleCnt="1" custScaleY="130566" custLinFactNeighborX="543" custLinFactNeighborY="12995">
        <dgm:presLayoutVars>
          <dgm:bulletEnabled val="1"/>
        </dgm:presLayoutVars>
      </dgm:prSet>
      <dgm:spPr/>
      <dgm:t>
        <a:bodyPr/>
        <a:lstStyle/>
        <a:p>
          <a:endParaRPr lang="en-US"/>
        </a:p>
      </dgm:t>
    </dgm:pt>
  </dgm:ptLst>
  <dgm:cxnLst>
    <dgm:cxn modelId="{FD3C6526-BD2E-4A4B-B5D0-B1AC15F14FA9}" srcId="{46537647-E683-4465-B151-A0DA57AFD435}" destId="{AA141C57-9741-47D0-A046-4EBAECCBF80B}" srcOrd="1" destOrd="0" parTransId="{73E001BB-A01B-451C-9659-C0746BEEDEFB}" sibTransId="{3C804643-C0CC-4AB9-BA2B-412160B4CE50}"/>
    <dgm:cxn modelId="{44E5BCD1-F250-464B-ACB0-7493FE3A84EA}" srcId="{46537647-E683-4465-B151-A0DA57AFD435}" destId="{FCDAA9A8-7384-4799-82A6-F73ACABEA8B0}" srcOrd="0" destOrd="0" parTransId="{19E5DEC6-7574-48CB-AA51-04395ADE2AEB}" sibTransId="{8146536E-2DE4-445F-9349-D13C6D3618C5}"/>
    <dgm:cxn modelId="{4D62873C-A033-452D-BDD9-6BB1C5C75160}" type="presOf" srcId="{776C050C-E30D-4366-BF45-61D8ABC7E7B7}" destId="{560BFB00-EE52-4BDD-BA84-A23722A823C2}" srcOrd="0" destOrd="1" presId="urn:microsoft.com/office/officeart/2005/8/layout/vList2"/>
    <dgm:cxn modelId="{DB5FFF2B-639D-4F7C-ACFA-9776C28288BB}" srcId="{AA141C57-9741-47D0-A046-4EBAECCBF80B}" destId="{BB6AC570-75EE-4B7B-B27F-8079864D3904}" srcOrd="0" destOrd="0" parTransId="{50AD147F-F39B-408E-A8D4-655A81ECB372}" sibTransId="{7258238C-B567-43E5-BDB8-1E1B13C46252}"/>
    <dgm:cxn modelId="{FA789B9C-1E4E-42F3-ABDE-479724AF14E2}" type="presOf" srcId="{FCDAA9A8-7384-4799-82A6-F73ACABEA8B0}" destId="{C20A5B52-2105-4D58-A4C1-6F500D036DB3}" srcOrd="0" destOrd="0" presId="urn:microsoft.com/office/officeart/2005/8/layout/vList2"/>
    <dgm:cxn modelId="{DD4A06A2-732B-4B94-8A1E-8FD69D2D94F5}" type="presOf" srcId="{AA141C57-9741-47D0-A046-4EBAECCBF80B}" destId="{A469DD73-64C0-4FC3-87F4-60BD5840E77C}" srcOrd="0" destOrd="0" presId="urn:microsoft.com/office/officeart/2005/8/layout/vList2"/>
    <dgm:cxn modelId="{FDFE984D-9738-44AD-9131-963DB0050B60}" type="presOf" srcId="{BB6AC570-75EE-4B7B-B27F-8079864D3904}" destId="{560BFB00-EE52-4BDD-BA84-A23722A823C2}" srcOrd="0" destOrd="0" presId="urn:microsoft.com/office/officeart/2005/8/layout/vList2"/>
    <dgm:cxn modelId="{1E564D7E-7FB8-4865-9E59-0F65D7605874}" type="presOf" srcId="{46537647-E683-4465-B151-A0DA57AFD435}" destId="{847E8D80-18F6-4F89-8160-FE5F8C762303}" srcOrd="0" destOrd="0" presId="urn:microsoft.com/office/officeart/2005/8/layout/vList2"/>
    <dgm:cxn modelId="{8303F62A-FBA4-4EC0-956C-D271A10D2001}" srcId="{AA141C57-9741-47D0-A046-4EBAECCBF80B}" destId="{776C050C-E30D-4366-BF45-61D8ABC7E7B7}" srcOrd="1" destOrd="0" parTransId="{D9A3CA3D-25D7-468C-8195-CA5695ADE4A0}" sibTransId="{4F8C9578-2177-4D3D-8DA8-C5E6F3CCB6D0}"/>
    <dgm:cxn modelId="{385D41AD-4C3B-4029-9432-9D0CAFF3D22C}" type="presParOf" srcId="{847E8D80-18F6-4F89-8160-FE5F8C762303}" destId="{C20A5B52-2105-4D58-A4C1-6F500D036DB3}" srcOrd="0" destOrd="0" presId="urn:microsoft.com/office/officeart/2005/8/layout/vList2"/>
    <dgm:cxn modelId="{0C067A27-E915-42B6-8B63-E1B89A6C3BCD}" type="presParOf" srcId="{847E8D80-18F6-4F89-8160-FE5F8C762303}" destId="{E245338B-F629-4B00-8834-E321B7C48A6A}" srcOrd="1" destOrd="0" presId="urn:microsoft.com/office/officeart/2005/8/layout/vList2"/>
    <dgm:cxn modelId="{CFAE5292-24B5-4C28-86C9-3F678F0EF564}" type="presParOf" srcId="{847E8D80-18F6-4F89-8160-FE5F8C762303}" destId="{A469DD73-64C0-4FC3-87F4-60BD5840E77C}" srcOrd="2" destOrd="0" presId="urn:microsoft.com/office/officeart/2005/8/layout/vList2"/>
    <dgm:cxn modelId="{0F787001-5BE0-40FC-8C02-C05866254ACF}" type="presParOf" srcId="{847E8D80-18F6-4F89-8160-FE5F8C762303}" destId="{560BFB00-EE52-4BDD-BA84-A23722A823C2}"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B687DEC-2F2E-4A49-B798-646EBC8B7D6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68874BDC-A8DA-44CD-8299-7A6BE14A4058}">
      <dgm:prSet/>
      <dgm:spPr/>
      <dgm:t>
        <a:bodyPr/>
        <a:lstStyle/>
        <a:p>
          <a:r>
            <a:rPr lang="en-IN" b="1" dirty="0"/>
            <a:t>The </a:t>
          </a:r>
          <a:r>
            <a:rPr lang="en-IN" b="1" i="1" dirty="0"/>
            <a:t>Western Pahari</a:t>
          </a:r>
          <a:r>
            <a:rPr lang="en-IN" b="1" dirty="0"/>
            <a:t> languages are spread in the Himalayas between the Chenab River and the Yamuna River, as well as in the states of Himachal Pradesh, Uttarakhand, Jammu and Kashmir. </a:t>
          </a:r>
          <a:br>
            <a:rPr lang="en-IN" b="1" dirty="0"/>
          </a:br>
          <a:r>
            <a:rPr lang="en-IN" b="1" dirty="0"/>
            <a:t/>
          </a:r>
          <a:br>
            <a:rPr lang="en-IN" b="1" dirty="0"/>
          </a:br>
          <a:r>
            <a:rPr lang="en-IN" b="1" dirty="0"/>
            <a:t>The number of the Western group speakers exceeds 6 million people . This group includes, according to different estimates, 30 to 60 different idioms, but none of them has the status of a literary language.</a:t>
          </a:r>
          <a:r>
            <a:rPr lang="en-US" b="1" dirty="0"/>
            <a:t>The demand for the inclusion of “Pahari” under the 8</a:t>
          </a:r>
          <a:r>
            <a:rPr lang="en-US" b="1" baseline="30000" dirty="0"/>
            <a:t>th</a:t>
          </a:r>
          <a:r>
            <a:rPr lang="en-US" b="1" dirty="0"/>
            <a:t> Schedule of Constitution had been made in the year 2010.</a:t>
          </a:r>
          <a:r>
            <a:rPr lang="en-IN" b="1" dirty="0"/>
            <a:t> </a:t>
          </a:r>
          <a:br>
            <a:rPr lang="en-IN" b="1" dirty="0"/>
          </a:br>
          <a:r>
            <a:rPr lang="en-IN" b="1" dirty="0"/>
            <a:t/>
          </a:r>
          <a:br>
            <a:rPr lang="en-IN" b="1" dirty="0"/>
          </a:br>
          <a:r>
            <a:rPr lang="en-IN" b="1" dirty="0"/>
            <a:t>They are the languages of verbal communication without any norms of a written language, they are not taught at school, therefore it is hard to make any division into “languages” and “dialects” within this group. </a:t>
          </a:r>
          <a:br>
            <a:rPr lang="en-IN" b="1" dirty="0"/>
          </a:br>
          <a:r>
            <a:rPr lang="en-IN" b="1" dirty="0"/>
            <a:t/>
          </a:r>
          <a:br>
            <a:rPr lang="en-IN" b="1" dirty="0"/>
          </a:br>
          <a:r>
            <a:rPr lang="en-IN" b="1" dirty="0"/>
            <a:t>Some idioms are known to have dialectal variants, and differences between geographically distant idioms can be so great that it can cause complete misunderstanding</a:t>
          </a:r>
          <a:r>
            <a:rPr lang="en-IN" dirty="0"/>
            <a:t>.</a:t>
          </a:r>
        </a:p>
      </dgm:t>
    </dgm:pt>
    <dgm:pt modelId="{6B3C7208-EE74-4F39-B39B-8958E82D70C0}" type="parTrans" cxnId="{9E695C1C-4120-4309-8F68-91AAF852E100}">
      <dgm:prSet/>
      <dgm:spPr/>
      <dgm:t>
        <a:bodyPr/>
        <a:lstStyle/>
        <a:p>
          <a:endParaRPr lang="en-IN"/>
        </a:p>
      </dgm:t>
    </dgm:pt>
    <dgm:pt modelId="{E0A4645C-68D4-4420-BD4D-11FE89322920}" type="sibTrans" cxnId="{9E695C1C-4120-4309-8F68-91AAF852E100}">
      <dgm:prSet/>
      <dgm:spPr/>
      <dgm:t>
        <a:bodyPr/>
        <a:lstStyle/>
        <a:p>
          <a:endParaRPr lang="en-IN"/>
        </a:p>
      </dgm:t>
    </dgm:pt>
    <dgm:pt modelId="{66DB5F04-7665-4A01-99F9-329A32669D48}" type="pres">
      <dgm:prSet presAssocID="{EB687DEC-2F2E-4A49-B798-646EBC8B7D64}" presName="linear" presStyleCnt="0">
        <dgm:presLayoutVars>
          <dgm:animLvl val="lvl"/>
          <dgm:resizeHandles val="exact"/>
        </dgm:presLayoutVars>
      </dgm:prSet>
      <dgm:spPr/>
      <dgm:t>
        <a:bodyPr/>
        <a:lstStyle/>
        <a:p>
          <a:endParaRPr lang="en-US"/>
        </a:p>
      </dgm:t>
    </dgm:pt>
    <dgm:pt modelId="{00386890-BE00-4887-8E86-4C2BA57CA5CA}" type="pres">
      <dgm:prSet presAssocID="{68874BDC-A8DA-44CD-8299-7A6BE14A4058}" presName="parentText" presStyleLbl="node1" presStyleIdx="0" presStyleCnt="1">
        <dgm:presLayoutVars>
          <dgm:chMax val="0"/>
          <dgm:bulletEnabled val="1"/>
        </dgm:presLayoutVars>
      </dgm:prSet>
      <dgm:spPr/>
      <dgm:t>
        <a:bodyPr/>
        <a:lstStyle/>
        <a:p>
          <a:endParaRPr lang="en-US"/>
        </a:p>
      </dgm:t>
    </dgm:pt>
  </dgm:ptLst>
  <dgm:cxnLst>
    <dgm:cxn modelId="{9E695C1C-4120-4309-8F68-91AAF852E100}" srcId="{EB687DEC-2F2E-4A49-B798-646EBC8B7D64}" destId="{68874BDC-A8DA-44CD-8299-7A6BE14A4058}" srcOrd="0" destOrd="0" parTransId="{6B3C7208-EE74-4F39-B39B-8958E82D70C0}" sibTransId="{E0A4645C-68D4-4420-BD4D-11FE89322920}"/>
    <dgm:cxn modelId="{F63BF025-FE5A-4172-B754-59A3161CAE51}" type="presOf" srcId="{EB687DEC-2F2E-4A49-B798-646EBC8B7D64}" destId="{66DB5F04-7665-4A01-99F9-329A32669D48}" srcOrd="0" destOrd="0" presId="urn:microsoft.com/office/officeart/2005/8/layout/vList2"/>
    <dgm:cxn modelId="{FA7EC255-DA35-4032-8C8E-CF77752FA31C}" type="presOf" srcId="{68874BDC-A8DA-44CD-8299-7A6BE14A4058}" destId="{00386890-BE00-4887-8E86-4C2BA57CA5CA}" srcOrd="0" destOrd="0" presId="urn:microsoft.com/office/officeart/2005/8/layout/vList2"/>
    <dgm:cxn modelId="{6A36517F-9196-4BD8-ACFB-3CAC250FEBD6}" type="presParOf" srcId="{66DB5F04-7665-4A01-99F9-329A32669D48}" destId="{00386890-BE00-4887-8E86-4C2BA57CA5CA}"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3580B1C-02A5-425E-9765-7840FF8BF1BB}"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IN"/>
        </a:p>
      </dgm:t>
    </dgm:pt>
    <dgm:pt modelId="{959598B5-6961-4372-B325-C89C90884D54}">
      <dgm:prSet/>
      <dgm:spPr/>
      <dgm:t>
        <a:bodyPr/>
        <a:lstStyle/>
        <a:p>
          <a:r>
            <a:rPr lang="en-IN" b="1"/>
            <a:t>The western Pahari group of languages is actively used in daily communication as an important means of transferring oral tradition, and yet, they have been studied very poorly. </a:t>
          </a:r>
          <a:endParaRPr lang="en-IN"/>
        </a:p>
      </dgm:t>
    </dgm:pt>
    <dgm:pt modelId="{DADFCA29-944E-4A7F-86B5-86BECC6B61EC}" type="parTrans" cxnId="{65F46F33-4CD7-4920-B450-6483D83BD206}">
      <dgm:prSet/>
      <dgm:spPr/>
      <dgm:t>
        <a:bodyPr/>
        <a:lstStyle/>
        <a:p>
          <a:endParaRPr lang="en-IN"/>
        </a:p>
      </dgm:t>
    </dgm:pt>
    <dgm:pt modelId="{36978738-C348-4CBF-A91E-E9F0F8094729}" type="sibTrans" cxnId="{65F46F33-4CD7-4920-B450-6483D83BD206}">
      <dgm:prSet/>
      <dgm:spPr/>
      <dgm:t>
        <a:bodyPr/>
        <a:lstStyle/>
        <a:p>
          <a:endParaRPr lang="en-IN"/>
        </a:p>
      </dgm:t>
    </dgm:pt>
    <dgm:pt modelId="{A37B81E7-913F-4AA5-9962-B6A5DA9511D9}">
      <dgm:prSet/>
      <dgm:spPr/>
      <dgm:t>
        <a:bodyPr/>
        <a:lstStyle/>
        <a:p>
          <a:r>
            <a:rPr lang="en-IN" b="1" dirty="0"/>
            <a:t>Grammatical descriptions of individual Pahari languages ​​are few and hard to obtain. The project on the description of languages ​​and peoples of India, currently carried out in India, focuses on collecting sociolinguistic and ethnographic material rather than on linguistic descriptions. </a:t>
          </a:r>
          <a:endParaRPr lang="en-IN" dirty="0"/>
        </a:p>
      </dgm:t>
    </dgm:pt>
    <dgm:pt modelId="{B73DB061-2408-4032-82FF-9A108692273D}" type="parTrans" cxnId="{A3CCC559-7385-4EA0-9B24-E8CFFF5552C7}">
      <dgm:prSet/>
      <dgm:spPr/>
      <dgm:t>
        <a:bodyPr/>
        <a:lstStyle/>
        <a:p>
          <a:endParaRPr lang="en-IN"/>
        </a:p>
      </dgm:t>
    </dgm:pt>
    <dgm:pt modelId="{6146DA0F-1DEA-4399-9E4E-82BE14E520A3}" type="sibTrans" cxnId="{A3CCC559-7385-4EA0-9B24-E8CFFF5552C7}">
      <dgm:prSet/>
      <dgm:spPr/>
      <dgm:t>
        <a:bodyPr/>
        <a:lstStyle/>
        <a:p>
          <a:endParaRPr lang="en-IN"/>
        </a:p>
      </dgm:t>
    </dgm:pt>
    <dgm:pt modelId="{376644A4-A6B0-4299-A278-164B625B48D4}">
      <dgm:prSet/>
      <dgm:spPr/>
      <dgm:t>
        <a:bodyPr/>
        <a:lstStyle/>
        <a:p>
          <a:r>
            <a:rPr lang="en-IN" b="1"/>
            <a:t>Thus, documentation and grammatical description of the Pahari languages remains a relevant task. Presently studies are going on  the Kullui language belonging to the Western group.</a:t>
          </a:r>
          <a:endParaRPr lang="en-IN"/>
        </a:p>
      </dgm:t>
    </dgm:pt>
    <dgm:pt modelId="{02A069D9-E7F8-4E10-913C-A586B1C90935}" type="parTrans" cxnId="{740AE10D-2F9D-4825-A3A0-D901A4CDBB1C}">
      <dgm:prSet/>
      <dgm:spPr/>
      <dgm:t>
        <a:bodyPr/>
        <a:lstStyle/>
        <a:p>
          <a:endParaRPr lang="en-IN"/>
        </a:p>
      </dgm:t>
    </dgm:pt>
    <dgm:pt modelId="{A754F2D4-4928-426A-901C-D052C1AD57EF}" type="sibTrans" cxnId="{740AE10D-2F9D-4825-A3A0-D901A4CDBB1C}">
      <dgm:prSet/>
      <dgm:spPr/>
      <dgm:t>
        <a:bodyPr/>
        <a:lstStyle/>
        <a:p>
          <a:endParaRPr lang="en-IN"/>
        </a:p>
      </dgm:t>
    </dgm:pt>
    <dgm:pt modelId="{F673FE47-7998-4374-8B07-776CCCD082C6}" type="pres">
      <dgm:prSet presAssocID="{B3580B1C-02A5-425E-9765-7840FF8BF1BB}" presName="linear" presStyleCnt="0">
        <dgm:presLayoutVars>
          <dgm:animLvl val="lvl"/>
          <dgm:resizeHandles val="exact"/>
        </dgm:presLayoutVars>
      </dgm:prSet>
      <dgm:spPr/>
      <dgm:t>
        <a:bodyPr/>
        <a:lstStyle/>
        <a:p>
          <a:endParaRPr lang="en-US"/>
        </a:p>
      </dgm:t>
    </dgm:pt>
    <dgm:pt modelId="{CDD82B04-F757-432A-9786-EADB9B2345E5}" type="pres">
      <dgm:prSet presAssocID="{959598B5-6961-4372-B325-C89C90884D54}" presName="parentText" presStyleLbl="node1" presStyleIdx="0" presStyleCnt="3">
        <dgm:presLayoutVars>
          <dgm:chMax val="0"/>
          <dgm:bulletEnabled val="1"/>
        </dgm:presLayoutVars>
      </dgm:prSet>
      <dgm:spPr/>
      <dgm:t>
        <a:bodyPr/>
        <a:lstStyle/>
        <a:p>
          <a:endParaRPr lang="en-US"/>
        </a:p>
      </dgm:t>
    </dgm:pt>
    <dgm:pt modelId="{296F01BA-BBD6-462B-8CC5-DFE552D46A34}" type="pres">
      <dgm:prSet presAssocID="{36978738-C348-4CBF-A91E-E9F0F8094729}" presName="spacer" presStyleCnt="0"/>
      <dgm:spPr/>
    </dgm:pt>
    <dgm:pt modelId="{81C59367-16A2-4C37-8922-3D9A0488087D}" type="pres">
      <dgm:prSet presAssocID="{A37B81E7-913F-4AA5-9962-B6A5DA9511D9}" presName="parentText" presStyleLbl="node1" presStyleIdx="1" presStyleCnt="3">
        <dgm:presLayoutVars>
          <dgm:chMax val="0"/>
          <dgm:bulletEnabled val="1"/>
        </dgm:presLayoutVars>
      </dgm:prSet>
      <dgm:spPr/>
      <dgm:t>
        <a:bodyPr/>
        <a:lstStyle/>
        <a:p>
          <a:endParaRPr lang="en-US"/>
        </a:p>
      </dgm:t>
    </dgm:pt>
    <dgm:pt modelId="{758E4278-877E-47C2-9475-4C3C31497A46}" type="pres">
      <dgm:prSet presAssocID="{6146DA0F-1DEA-4399-9E4E-82BE14E520A3}" presName="spacer" presStyleCnt="0"/>
      <dgm:spPr/>
    </dgm:pt>
    <dgm:pt modelId="{7CC69E02-F06F-4CAD-AE02-3D6D942F7463}" type="pres">
      <dgm:prSet presAssocID="{376644A4-A6B0-4299-A278-164B625B48D4}" presName="parentText" presStyleLbl="node1" presStyleIdx="2" presStyleCnt="3">
        <dgm:presLayoutVars>
          <dgm:chMax val="0"/>
          <dgm:bulletEnabled val="1"/>
        </dgm:presLayoutVars>
      </dgm:prSet>
      <dgm:spPr/>
      <dgm:t>
        <a:bodyPr/>
        <a:lstStyle/>
        <a:p>
          <a:endParaRPr lang="en-US"/>
        </a:p>
      </dgm:t>
    </dgm:pt>
  </dgm:ptLst>
  <dgm:cxnLst>
    <dgm:cxn modelId="{745F4BCE-60B5-4682-B566-DDCC8925BCE0}" type="presOf" srcId="{A37B81E7-913F-4AA5-9962-B6A5DA9511D9}" destId="{81C59367-16A2-4C37-8922-3D9A0488087D}" srcOrd="0" destOrd="0" presId="urn:microsoft.com/office/officeart/2005/8/layout/vList2"/>
    <dgm:cxn modelId="{684A42EC-07EF-4B56-9C3E-896BF6CFC86D}" type="presOf" srcId="{B3580B1C-02A5-425E-9765-7840FF8BF1BB}" destId="{F673FE47-7998-4374-8B07-776CCCD082C6}" srcOrd="0" destOrd="0" presId="urn:microsoft.com/office/officeart/2005/8/layout/vList2"/>
    <dgm:cxn modelId="{740AE10D-2F9D-4825-A3A0-D901A4CDBB1C}" srcId="{B3580B1C-02A5-425E-9765-7840FF8BF1BB}" destId="{376644A4-A6B0-4299-A278-164B625B48D4}" srcOrd="2" destOrd="0" parTransId="{02A069D9-E7F8-4E10-913C-A586B1C90935}" sibTransId="{A754F2D4-4928-426A-901C-D052C1AD57EF}"/>
    <dgm:cxn modelId="{A3CCC559-7385-4EA0-9B24-E8CFFF5552C7}" srcId="{B3580B1C-02A5-425E-9765-7840FF8BF1BB}" destId="{A37B81E7-913F-4AA5-9962-B6A5DA9511D9}" srcOrd="1" destOrd="0" parTransId="{B73DB061-2408-4032-82FF-9A108692273D}" sibTransId="{6146DA0F-1DEA-4399-9E4E-82BE14E520A3}"/>
    <dgm:cxn modelId="{65F46F33-4CD7-4920-B450-6483D83BD206}" srcId="{B3580B1C-02A5-425E-9765-7840FF8BF1BB}" destId="{959598B5-6961-4372-B325-C89C90884D54}" srcOrd="0" destOrd="0" parTransId="{DADFCA29-944E-4A7F-86B5-86BECC6B61EC}" sibTransId="{36978738-C348-4CBF-A91E-E9F0F8094729}"/>
    <dgm:cxn modelId="{523FE2E4-61BB-48FB-938F-A10CDB47566D}" type="presOf" srcId="{376644A4-A6B0-4299-A278-164B625B48D4}" destId="{7CC69E02-F06F-4CAD-AE02-3D6D942F7463}" srcOrd="0" destOrd="0" presId="urn:microsoft.com/office/officeart/2005/8/layout/vList2"/>
    <dgm:cxn modelId="{DE349F7D-4E83-4B70-8478-6F103103C5C7}" type="presOf" srcId="{959598B5-6961-4372-B325-C89C90884D54}" destId="{CDD82B04-F757-432A-9786-EADB9B2345E5}" srcOrd="0" destOrd="0" presId="urn:microsoft.com/office/officeart/2005/8/layout/vList2"/>
    <dgm:cxn modelId="{872C40C0-1A3F-4B8D-A532-04AC9430559B}" type="presParOf" srcId="{F673FE47-7998-4374-8B07-776CCCD082C6}" destId="{CDD82B04-F757-432A-9786-EADB9B2345E5}" srcOrd="0" destOrd="0" presId="urn:microsoft.com/office/officeart/2005/8/layout/vList2"/>
    <dgm:cxn modelId="{BC4FA0B5-FB02-43FD-8886-9D41513D1E83}" type="presParOf" srcId="{F673FE47-7998-4374-8B07-776CCCD082C6}" destId="{296F01BA-BBD6-462B-8CC5-DFE552D46A34}" srcOrd="1" destOrd="0" presId="urn:microsoft.com/office/officeart/2005/8/layout/vList2"/>
    <dgm:cxn modelId="{E838DCAE-47A4-464B-A702-C11EFCA4C396}" type="presParOf" srcId="{F673FE47-7998-4374-8B07-776CCCD082C6}" destId="{81C59367-16A2-4C37-8922-3D9A0488087D}" srcOrd="2" destOrd="0" presId="urn:microsoft.com/office/officeart/2005/8/layout/vList2"/>
    <dgm:cxn modelId="{12F14F35-B272-4A5A-82D2-C07B32136497}" type="presParOf" srcId="{F673FE47-7998-4374-8B07-776CCCD082C6}" destId="{758E4278-877E-47C2-9475-4C3C31497A46}" srcOrd="3" destOrd="0" presId="urn:microsoft.com/office/officeart/2005/8/layout/vList2"/>
    <dgm:cxn modelId="{ACAF3602-1EFF-4205-8A80-756E003F1CFE}" type="presParOf" srcId="{F673FE47-7998-4374-8B07-776CCCD082C6}" destId="{7CC69E02-F06F-4CAD-AE02-3D6D942F7463}"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9AFDE9D-42BC-4BDD-BC82-2898F4E800EA}" type="doc">
      <dgm:prSet loTypeId="urn:microsoft.com/office/officeart/2005/8/layout/vList2" loCatId="list" qsTypeId="urn:microsoft.com/office/officeart/2005/8/quickstyle/simple5" qsCatId="simple" csTypeId="urn:microsoft.com/office/officeart/2005/8/colors/accent1_2" csCatId="accent1" phldr="1"/>
      <dgm:spPr/>
      <dgm:t>
        <a:bodyPr/>
        <a:lstStyle/>
        <a:p>
          <a:endParaRPr lang="en-IN"/>
        </a:p>
      </dgm:t>
    </dgm:pt>
    <dgm:pt modelId="{0FEBFC64-8A11-40B2-8DE4-A79CDD4B1FA3}">
      <dgm:prSet custT="1"/>
      <dgm:spPr>
        <a:solidFill>
          <a:schemeClr val="accent2"/>
        </a:solidFill>
      </dgm:spPr>
      <dgm:t>
        <a:bodyPr/>
        <a:lstStyle/>
        <a:p>
          <a:r>
            <a:rPr lang="en-US" sz="3200" b="1" dirty="0"/>
            <a:t>The following dialects are found in the state :</a:t>
          </a:r>
          <a:endParaRPr lang="en-IN" sz="2200" dirty="0"/>
        </a:p>
      </dgm:t>
    </dgm:pt>
    <dgm:pt modelId="{7C3F3511-1E07-4B45-A54F-E4E166F9DB33}" type="parTrans" cxnId="{B551B1C7-DE86-4B31-B7A5-775B04236259}">
      <dgm:prSet/>
      <dgm:spPr/>
      <dgm:t>
        <a:bodyPr/>
        <a:lstStyle/>
        <a:p>
          <a:endParaRPr lang="en-IN"/>
        </a:p>
      </dgm:t>
    </dgm:pt>
    <dgm:pt modelId="{620C7EC3-AC1D-404A-B548-ECDC1498F221}" type="sibTrans" cxnId="{B551B1C7-DE86-4B31-B7A5-775B04236259}">
      <dgm:prSet/>
      <dgm:spPr/>
      <dgm:t>
        <a:bodyPr/>
        <a:lstStyle/>
        <a:p>
          <a:endParaRPr lang="en-IN"/>
        </a:p>
      </dgm:t>
    </dgm:pt>
    <dgm:pt modelId="{40990356-5056-4B35-8D5A-321A095F1E46}">
      <dgm:prSet custT="1"/>
      <dgm:spPr/>
      <dgm:t>
        <a:bodyPr/>
        <a:lstStyle/>
        <a:p>
          <a:r>
            <a:rPr lang="en-US" sz="3200" b="1" u="sng" dirty="0" err="1"/>
            <a:t>Sirmauri</a:t>
          </a:r>
          <a:endParaRPr lang="en-IN" sz="3200" dirty="0"/>
        </a:p>
      </dgm:t>
    </dgm:pt>
    <dgm:pt modelId="{75D80370-65EB-40E6-A2D4-56D408F1E957}" type="parTrans" cxnId="{93412EA6-B314-4A4A-B5E4-E053A0669ED2}">
      <dgm:prSet/>
      <dgm:spPr/>
      <dgm:t>
        <a:bodyPr/>
        <a:lstStyle/>
        <a:p>
          <a:endParaRPr lang="en-IN"/>
        </a:p>
      </dgm:t>
    </dgm:pt>
    <dgm:pt modelId="{443FF8D7-3356-4201-8150-F0E10B47F537}" type="sibTrans" cxnId="{93412EA6-B314-4A4A-B5E4-E053A0669ED2}">
      <dgm:prSet/>
      <dgm:spPr/>
      <dgm:t>
        <a:bodyPr/>
        <a:lstStyle/>
        <a:p>
          <a:endParaRPr lang="en-IN"/>
        </a:p>
      </dgm:t>
    </dgm:pt>
    <dgm:pt modelId="{BB9DF31A-CF32-40D7-A368-B3CAEDB554E7}">
      <dgm:prSet/>
      <dgm:spPr/>
      <dgm:t>
        <a:bodyPr/>
        <a:lstStyle/>
        <a:p>
          <a:r>
            <a:rPr lang="en-US"/>
            <a:t>This dialect is spoken in Sirmaur. It is spoken by about 3 lakh people.</a:t>
          </a:r>
          <a:endParaRPr lang="en-IN"/>
        </a:p>
      </dgm:t>
    </dgm:pt>
    <dgm:pt modelId="{9D6E1925-EA56-41C0-9D3E-B2432B6A143B}" type="parTrans" cxnId="{6B0BA058-E31D-4DF9-8CC0-712B96D35A47}">
      <dgm:prSet/>
      <dgm:spPr/>
      <dgm:t>
        <a:bodyPr/>
        <a:lstStyle/>
        <a:p>
          <a:endParaRPr lang="en-IN"/>
        </a:p>
      </dgm:t>
    </dgm:pt>
    <dgm:pt modelId="{209222B7-5B78-46FF-83EB-08E22FBFF543}" type="sibTrans" cxnId="{6B0BA058-E31D-4DF9-8CC0-712B96D35A47}">
      <dgm:prSet/>
      <dgm:spPr/>
      <dgm:t>
        <a:bodyPr/>
        <a:lstStyle/>
        <a:p>
          <a:endParaRPr lang="en-IN"/>
        </a:p>
      </dgm:t>
    </dgm:pt>
    <dgm:pt modelId="{27E5DD45-0C35-4F73-B9B9-2E3713137C00}">
      <dgm:prSet custT="1"/>
      <dgm:spPr/>
      <dgm:t>
        <a:bodyPr/>
        <a:lstStyle/>
        <a:p>
          <a:r>
            <a:rPr lang="en-US" sz="3200" b="1" u="sng" dirty="0" err="1"/>
            <a:t>Mahasuvi</a:t>
          </a:r>
          <a:endParaRPr lang="en-IN" sz="3200" dirty="0"/>
        </a:p>
      </dgm:t>
    </dgm:pt>
    <dgm:pt modelId="{16B94DF7-74AA-461D-BEEF-786F1F73951B}" type="parTrans" cxnId="{C5C9E23F-4590-47D3-B4F0-D7FE286A86ED}">
      <dgm:prSet/>
      <dgm:spPr/>
      <dgm:t>
        <a:bodyPr/>
        <a:lstStyle/>
        <a:p>
          <a:endParaRPr lang="en-IN"/>
        </a:p>
      </dgm:t>
    </dgm:pt>
    <dgm:pt modelId="{0F481A60-CA72-4CDE-AFBB-5D5054792851}" type="sibTrans" cxnId="{C5C9E23F-4590-47D3-B4F0-D7FE286A86ED}">
      <dgm:prSet/>
      <dgm:spPr/>
      <dgm:t>
        <a:bodyPr/>
        <a:lstStyle/>
        <a:p>
          <a:endParaRPr lang="en-IN"/>
        </a:p>
      </dgm:t>
    </dgm:pt>
    <dgm:pt modelId="{6F3CE787-F928-4F08-8984-54225F4ADDB0}">
      <dgm:prSet/>
      <dgm:spPr/>
      <dgm:t>
        <a:bodyPr/>
        <a:lstStyle/>
        <a:p>
          <a:r>
            <a:rPr lang="en-US"/>
            <a:t>This dialect spoken in Shimla and surrounding areas of solan . This language is the language of more than 5 lakh people.</a:t>
          </a:r>
          <a:endParaRPr lang="en-IN"/>
        </a:p>
      </dgm:t>
    </dgm:pt>
    <dgm:pt modelId="{D64F46FA-66F6-42D3-A373-9E661D01B8FB}" type="parTrans" cxnId="{5434D21A-C651-493C-A18B-2E1DEE231484}">
      <dgm:prSet/>
      <dgm:spPr/>
      <dgm:t>
        <a:bodyPr/>
        <a:lstStyle/>
        <a:p>
          <a:endParaRPr lang="en-IN"/>
        </a:p>
      </dgm:t>
    </dgm:pt>
    <dgm:pt modelId="{347EF056-54F9-40D5-8F34-0320AF720FD9}" type="sibTrans" cxnId="{5434D21A-C651-493C-A18B-2E1DEE231484}">
      <dgm:prSet/>
      <dgm:spPr/>
      <dgm:t>
        <a:bodyPr/>
        <a:lstStyle/>
        <a:p>
          <a:endParaRPr lang="en-IN"/>
        </a:p>
      </dgm:t>
    </dgm:pt>
    <dgm:pt modelId="{5ED15E9C-D353-4959-B147-E6DB4B8BB713}">
      <dgm:prSet custT="1"/>
      <dgm:spPr/>
      <dgm:t>
        <a:bodyPr/>
        <a:lstStyle/>
        <a:p>
          <a:r>
            <a:rPr lang="en-US" sz="3200" b="1" u="sng" dirty="0" err="1"/>
            <a:t>Baghati</a:t>
          </a:r>
          <a:endParaRPr lang="en-IN" sz="3200" dirty="0"/>
        </a:p>
      </dgm:t>
    </dgm:pt>
    <dgm:pt modelId="{DE072543-2C45-40F0-99BC-F60377E88357}" type="parTrans" cxnId="{0D28082D-6B05-47BE-8A5B-9278C8879BF4}">
      <dgm:prSet/>
      <dgm:spPr/>
      <dgm:t>
        <a:bodyPr/>
        <a:lstStyle/>
        <a:p>
          <a:endParaRPr lang="en-IN"/>
        </a:p>
      </dgm:t>
    </dgm:pt>
    <dgm:pt modelId="{92AB0AD4-D62E-471B-BD2E-3BC5E40A1E96}" type="sibTrans" cxnId="{0D28082D-6B05-47BE-8A5B-9278C8879BF4}">
      <dgm:prSet/>
      <dgm:spPr/>
      <dgm:t>
        <a:bodyPr/>
        <a:lstStyle/>
        <a:p>
          <a:endParaRPr lang="en-IN"/>
        </a:p>
      </dgm:t>
    </dgm:pt>
    <dgm:pt modelId="{34585B92-4431-4552-A998-5E496020A7C9}">
      <dgm:prSet/>
      <dgm:spPr/>
      <dgm:t>
        <a:bodyPr/>
        <a:lstStyle/>
        <a:p>
          <a:r>
            <a:rPr lang="en-US"/>
            <a:t>This dialect is spoken in Solan district. More than 3 lakh people speak this dialect.</a:t>
          </a:r>
          <a:endParaRPr lang="en-IN"/>
        </a:p>
      </dgm:t>
    </dgm:pt>
    <dgm:pt modelId="{7F121554-70CF-46AC-8555-76300BB8AA7E}" type="parTrans" cxnId="{54783B71-0308-4C58-9974-633EF4D56035}">
      <dgm:prSet/>
      <dgm:spPr/>
      <dgm:t>
        <a:bodyPr/>
        <a:lstStyle/>
        <a:p>
          <a:endParaRPr lang="en-IN"/>
        </a:p>
      </dgm:t>
    </dgm:pt>
    <dgm:pt modelId="{1314A328-83F2-4035-87DE-2C11E9CE122D}" type="sibTrans" cxnId="{54783B71-0308-4C58-9974-633EF4D56035}">
      <dgm:prSet/>
      <dgm:spPr/>
      <dgm:t>
        <a:bodyPr/>
        <a:lstStyle/>
        <a:p>
          <a:endParaRPr lang="en-IN"/>
        </a:p>
      </dgm:t>
    </dgm:pt>
    <dgm:pt modelId="{292B2F83-324F-453E-A908-551885BC0846}">
      <dgm:prSet custT="1"/>
      <dgm:spPr/>
      <dgm:t>
        <a:bodyPr/>
        <a:lstStyle/>
        <a:p>
          <a:r>
            <a:rPr lang="en-US" sz="3200" b="1" u="sng" dirty="0" err="1"/>
            <a:t>Kahluri</a:t>
          </a:r>
          <a:r>
            <a:rPr lang="hi-IN" sz="1800" b="1" u="sng" dirty="0"/>
            <a:t>:</a:t>
          </a:r>
          <a:r>
            <a:rPr lang="hi-IN" sz="1800" u="sng" dirty="0"/>
            <a:t> </a:t>
          </a:r>
          <a:endParaRPr lang="en-IN" sz="1800" dirty="0"/>
        </a:p>
      </dgm:t>
    </dgm:pt>
    <dgm:pt modelId="{488FAEAE-AF30-4527-8F0A-6388C05EC637}" type="parTrans" cxnId="{CA147CB7-0ED3-46FE-90D3-C0AB04912FE0}">
      <dgm:prSet/>
      <dgm:spPr/>
      <dgm:t>
        <a:bodyPr/>
        <a:lstStyle/>
        <a:p>
          <a:endParaRPr lang="en-IN"/>
        </a:p>
      </dgm:t>
    </dgm:pt>
    <dgm:pt modelId="{6EB75700-02F9-4264-9940-A861C98CC1AC}" type="sibTrans" cxnId="{CA147CB7-0ED3-46FE-90D3-C0AB04912FE0}">
      <dgm:prSet/>
      <dgm:spPr/>
      <dgm:t>
        <a:bodyPr/>
        <a:lstStyle/>
        <a:p>
          <a:endParaRPr lang="en-IN"/>
        </a:p>
      </dgm:t>
    </dgm:pt>
    <dgm:pt modelId="{000C7698-9A33-4AA2-826B-AD31BA880C12}">
      <dgm:prSet/>
      <dgm:spPr/>
      <dgm:t>
        <a:bodyPr/>
        <a:lstStyle/>
        <a:p>
          <a:r>
            <a:rPr lang="en-US" dirty="0"/>
            <a:t>This dialect is prevalent in Bilaspur. Today about 2 lakh people speak this dialect.</a:t>
          </a:r>
          <a:endParaRPr lang="en-IN" dirty="0"/>
        </a:p>
      </dgm:t>
    </dgm:pt>
    <dgm:pt modelId="{36FEF981-6DFA-451E-8A6E-868CB63DC295}" type="parTrans" cxnId="{9A3ADFCB-669B-4F1E-872D-1D06E73815BA}">
      <dgm:prSet/>
      <dgm:spPr/>
      <dgm:t>
        <a:bodyPr/>
        <a:lstStyle/>
        <a:p>
          <a:endParaRPr lang="en-IN"/>
        </a:p>
      </dgm:t>
    </dgm:pt>
    <dgm:pt modelId="{3BF3CA30-774C-4231-AB9A-17D1970BA7CA}" type="sibTrans" cxnId="{9A3ADFCB-669B-4F1E-872D-1D06E73815BA}">
      <dgm:prSet/>
      <dgm:spPr/>
      <dgm:t>
        <a:bodyPr/>
        <a:lstStyle/>
        <a:p>
          <a:endParaRPr lang="en-IN"/>
        </a:p>
      </dgm:t>
    </dgm:pt>
    <dgm:pt modelId="{F8D749E6-4F2D-4A88-B71B-E887D5ABE802}" type="pres">
      <dgm:prSet presAssocID="{79AFDE9D-42BC-4BDD-BC82-2898F4E800EA}" presName="linear" presStyleCnt="0">
        <dgm:presLayoutVars>
          <dgm:animLvl val="lvl"/>
          <dgm:resizeHandles val="exact"/>
        </dgm:presLayoutVars>
      </dgm:prSet>
      <dgm:spPr/>
      <dgm:t>
        <a:bodyPr/>
        <a:lstStyle/>
        <a:p>
          <a:endParaRPr lang="en-US"/>
        </a:p>
      </dgm:t>
    </dgm:pt>
    <dgm:pt modelId="{FFCCD159-A28C-47B3-A687-F2E1731D1D15}" type="pres">
      <dgm:prSet presAssocID="{0FEBFC64-8A11-40B2-8DE4-A79CDD4B1FA3}" presName="parentText" presStyleLbl="node1" presStyleIdx="0" presStyleCnt="5" custLinFactNeighborX="0" custLinFactNeighborY="-22608">
        <dgm:presLayoutVars>
          <dgm:chMax val="0"/>
          <dgm:bulletEnabled val="1"/>
        </dgm:presLayoutVars>
      </dgm:prSet>
      <dgm:spPr/>
      <dgm:t>
        <a:bodyPr/>
        <a:lstStyle/>
        <a:p>
          <a:endParaRPr lang="en-US"/>
        </a:p>
      </dgm:t>
    </dgm:pt>
    <dgm:pt modelId="{29D00568-6D56-4F16-B1AE-31EEFA1A69AA}" type="pres">
      <dgm:prSet presAssocID="{0FEBFC64-8A11-40B2-8DE4-A79CDD4B1FA3}" presName="childText" presStyleLbl="revTx" presStyleIdx="0" presStyleCnt="4">
        <dgm:presLayoutVars>
          <dgm:bulletEnabled val="1"/>
        </dgm:presLayoutVars>
      </dgm:prSet>
      <dgm:spPr/>
      <dgm:t>
        <a:bodyPr/>
        <a:lstStyle/>
        <a:p>
          <a:endParaRPr lang="en-US"/>
        </a:p>
      </dgm:t>
    </dgm:pt>
    <dgm:pt modelId="{58C6088F-751C-4E29-8C5E-AA6A5FF7D896}" type="pres">
      <dgm:prSet presAssocID="{BB9DF31A-CF32-40D7-A368-B3CAEDB554E7}" presName="parentText" presStyleLbl="node1" presStyleIdx="1" presStyleCnt="5">
        <dgm:presLayoutVars>
          <dgm:chMax val="0"/>
          <dgm:bulletEnabled val="1"/>
        </dgm:presLayoutVars>
      </dgm:prSet>
      <dgm:spPr/>
      <dgm:t>
        <a:bodyPr/>
        <a:lstStyle/>
        <a:p>
          <a:endParaRPr lang="en-US"/>
        </a:p>
      </dgm:t>
    </dgm:pt>
    <dgm:pt modelId="{70350DFC-018B-4581-9C03-3697184B3833}" type="pres">
      <dgm:prSet presAssocID="{BB9DF31A-CF32-40D7-A368-B3CAEDB554E7}" presName="childText" presStyleLbl="revTx" presStyleIdx="1" presStyleCnt="4">
        <dgm:presLayoutVars>
          <dgm:bulletEnabled val="1"/>
        </dgm:presLayoutVars>
      </dgm:prSet>
      <dgm:spPr/>
      <dgm:t>
        <a:bodyPr/>
        <a:lstStyle/>
        <a:p>
          <a:endParaRPr lang="en-US"/>
        </a:p>
      </dgm:t>
    </dgm:pt>
    <dgm:pt modelId="{2555D842-6B61-4ACC-AC5D-E9FFC842AF2C}" type="pres">
      <dgm:prSet presAssocID="{6F3CE787-F928-4F08-8984-54225F4ADDB0}" presName="parentText" presStyleLbl="node1" presStyleIdx="2" presStyleCnt="5">
        <dgm:presLayoutVars>
          <dgm:chMax val="0"/>
          <dgm:bulletEnabled val="1"/>
        </dgm:presLayoutVars>
      </dgm:prSet>
      <dgm:spPr/>
      <dgm:t>
        <a:bodyPr/>
        <a:lstStyle/>
        <a:p>
          <a:endParaRPr lang="en-US"/>
        </a:p>
      </dgm:t>
    </dgm:pt>
    <dgm:pt modelId="{C05158CD-5991-4E5C-923B-D531BACF367A}" type="pres">
      <dgm:prSet presAssocID="{6F3CE787-F928-4F08-8984-54225F4ADDB0}" presName="childText" presStyleLbl="revTx" presStyleIdx="2" presStyleCnt="4">
        <dgm:presLayoutVars>
          <dgm:bulletEnabled val="1"/>
        </dgm:presLayoutVars>
      </dgm:prSet>
      <dgm:spPr/>
      <dgm:t>
        <a:bodyPr/>
        <a:lstStyle/>
        <a:p>
          <a:endParaRPr lang="en-US"/>
        </a:p>
      </dgm:t>
    </dgm:pt>
    <dgm:pt modelId="{0949D0D2-6D26-466C-AA50-42FAA1E7276D}" type="pres">
      <dgm:prSet presAssocID="{34585B92-4431-4552-A998-5E496020A7C9}" presName="parentText" presStyleLbl="node1" presStyleIdx="3" presStyleCnt="5">
        <dgm:presLayoutVars>
          <dgm:chMax val="0"/>
          <dgm:bulletEnabled val="1"/>
        </dgm:presLayoutVars>
      </dgm:prSet>
      <dgm:spPr/>
      <dgm:t>
        <a:bodyPr/>
        <a:lstStyle/>
        <a:p>
          <a:endParaRPr lang="en-US"/>
        </a:p>
      </dgm:t>
    </dgm:pt>
    <dgm:pt modelId="{A3655A46-06DA-4B65-8DB8-7E5B34E503CD}" type="pres">
      <dgm:prSet presAssocID="{34585B92-4431-4552-A998-5E496020A7C9}" presName="childText" presStyleLbl="revTx" presStyleIdx="3" presStyleCnt="4">
        <dgm:presLayoutVars>
          <dgm:bulletEnabled val="1"/>
        </dgm:presLayoutVars>
      </dgm:prSet>
      <dgm:spPr/>
      <dgm:t>
        <a:bodyPr/>
        <a:lstStyle/>
        <a:p>
          <a:endParaRPr lang="en-US"/>
        </a:p>
      </dgm:t>
    </dgm:pt>
    <dgm:pt modelId="{497D6D8F-1BD0-441F-9A41-907FC011DFF9}" type="pres">
      <dgm:prSet presAssocID="{000C7698-9A33-4AA2-826B-AD31BA880C12}" presName="parentText" presStyleLbl="node1" presStyleIdx="4" presStyleCnt="5">
        <dgm:presLayoutVars>
          <dgm:chMax val="0"/>
          <dgm:bulletEnabled val="1"/>
        </dgm:presLayoutVars>
      </dgm:prSet>
      <dgm:spPr/>
      <dgm:t>
        <a:bodyPr/>
        <a:lstStyle/>
        <a:p>
          <a:endParaRPr lang="en-US"/>
        </a:p>
      </dgm:t>
    </dgm:pt>
  </dgm:ptLst>
  <dgm:cxnLst>
    <dgm:cxn modelId="{C5C9E23F-4590-47D3-B4F0-D7FE286A86ED}" srcId="{BB9DF31A-CF32-40D7-A368-B3CAEDB554E7}" destId="{27E5DD45-0C35-4F73-B9B9-2E3713137C00}" srcOrd="0" destOrd="0" parTransId="{16B94DF7-74AA-461D-BEEF-786F1F73951B}" sibTransId="{0F481A60-CA72-4CDE-AFBB-5D5054792851}"/>
    <dgm:cxn modelId="{B8193B1D-D1B3-4BAE-B271-E87321B3AF16}" type="presOf" srcId="{6F3CE787-F928-4F08-8984-54225F4ADDB0}" destId="{2555D842-6B61-4ACC-AC5D-E9FFC842AF2C}" srcOrd="0" destOrd="0" presId="urn:microsoft.com/office/officeart/2005/8/layout/vList2"/>
    <dgm:cxn modelId="{5434D21A-C651-493C-A18B-2E1DEE231484}" srcId="{79AFDE9D-42BC-4BDD-BC82-2898F4E800EA}" destId="{6F3CE787-F928-4F08-8984-54225F4ADDB0}" srcOrd="2" destOrd="0" parTransId="{D64F46FA-66F6-42D3-A373-9E661D01B8FB}" sibTransId="{347EF056-54F9-40D5-8F34-0320AF720FD9}"/>
    <dgm:cxn modelId="{79DF5E09-E876-4F41-AC2E-5B7CEFD3A2DB}" type="presOf" srcId="{27E5DD45-0C35-4F73-B9B9-2E3713137C00}" destId="{70350DFC-018B-4581-9C03-3697184B3833}" srcOrd="0" destOrd="0" presId="urn:microsoft.com/office/officeart/2005/8/layout/vList2"/>
    <dgm:cxn modelId="{9A3ADFCB-669B-4F1E-872D-1D06E73815BA}" srcId="{79AFDE9D-42BC-4BDD-BC82-2898F4E800EA}" destId="{000C7698-9A33-4AA2-826B-AD31BA880C12}" srcOrd="4" destOrd="0" parTransId="{36FEF981-6DFA-451E-8A6E-868CB63DC295}" sibTransId="{3BF3CA30-774C-4231-AB9A-17D1970BA7CA}"/>
    <dgm:cxn modelId="{82B42896-2F69-44F2-8895-DBBE41D73094}" type="presOf" srcId="{292B2F83-324F-453E-A908-551885BC0846}" destId="{A3655A46-06DA-4B65-8DB8-7E5B34E503CD}" srcOrd="0" destOrd="0" presId="urn:microsoft.com/office/officeart/2005/8/layout/vList2"/>
    <dgm:cxn modelId="{AF73DBB7-3CE3-4277-A3A4-E678E3806944}" type="presOf" srcId="{5ED15E9C-D353-4959-B147-E6DB4B8BB713}" destId="{C05158CD-5991-4E5C-923B-D531BACF367A}" srcOrd="0" destOrd="0" presId="urn:microsoft.com/office/officeart/2005/8/layout/vList2"/>
    <dgm:cxn modelId="{B551B1C7-DE86-4B31-B7A5-775B04236259}" srcId="{79AFDE9D-42BC-4BDD-BC82-2898F4E800EA}" destId="{0FEBFC64-8A11-40B2-8DE4-A79CDD4B1FA3}" srcOrd="0" destOrd="0" parTransId="{7C3F3511-1E07-4B45-A54F-E4E166F9DB33}" sibTransId="{620C7EC3-AC1D-404A-B548-ECDC1498F221}"/>
    <dgm:cxn modelId="{828253BB-3332-4606-92F8-6823DD6B8858}" type="presOf" srcId="{000C7698-9A33-4AA2-826B-AD31BA880C12}" destId="{497D6D8F-1BD0-441F-9A41-907FC011DFF9}" srcOrd="0" destOrd="0" presId="urn:microsoft.com/office/officeart/2005/8/layout/vList2"/>
    <dgm:cxn modelId="{54783B71-0308-4C58-9974-633EF4D56035}" srcId="{79AFDE9D-42BC-4BDD-BC82-2898F4E800EA}" destId="{34585B92-4431-4552-A998-5E496020A7C9}" srcOrd="3" destOrd="0" parTransId="{7F121554-70CF-46AC-8555-76300BB8AA7E}" sibTransId="{1314A328-83F2-4035-87DE-2C11E9CE122D}"/>
    <dgm:cxn modelId="{93412EA6-B314-4A4A-B5E4-E053A0669ED2}" srcId="{0FEBFC64-8A11-40B2-8DE4-A79CDD4B1FA3}" destId="{40990356-5056-4B35-8D5A-321A095F1E46}" srcOrd="0" destOrd="0" parTransId="{75D80370-65EB-40E6-A2D4-56D408F1E957}" sibTransId="{443FF8D7-3356-4201-8150-F0E10B47F537}"/>
    <dgm:cxn modelId="{2FD2ECC7-036E-47A1-B922-90F41FB67731}" type="presOf" srcId="{34585B92-4431-4552-A998-5E496020A7C9}" destId="{0949D0D2-6D26-466C-AA50-42FAA1E7276D}" srcOrd="0" destOrd="0" presId="urn:microsoft.com/office/officeart/2005/8/layout/vList2"/>
    <dgm:cxn modelId="{BC322FD7-0C2C-4CD5-BD39-65B2C88482B9}" type="presOf" srcId="{0FEBFC64-8A11-40B2-8DE4-A79CDD4B1FA3}" destId="{FFCCD159-A28C-47B3-A687-F2E1731D1D15}" srcOrd="0" destOrd="0" presId="urn:microsoft.com/office/officeart/2005/8/layout/vList2"/>
    <dgm:cxn modelId="{53C0D2FD-41E7-4476-8E0A-92423CC146BE}" type="presOf" srcId="{79AFDE9D-42BC-4BDD-BC82-2898F4E800EA}" destId="{F8D749E6-4F2D-4A88-B71B-E887D5ABE802}" srcOrd="0" destOrd="0" presId="urn:microsoft.com/office/officeart/2005/8/layout/vList2"/>
    <dgm:cxn modelId="{6B0BA058-E31D-4DF9-8CC0-712B96D35A47}" srcId="{79AFDE9D-42BC-4BDD-BC82-2898F4E800EA}" destId="{BB9DF31A-CF32-40D7-A368-B3CAEDB554E7}" srcOrd="1" destOrd="0" parTransId="{9D6E1925-EA56-41C0-9D3E-B2432B6A143B}" sibTransId="{209222B7-5B78-46FF-83EB-08E22FBFF543}"/>
    <dgm:cxn modelId="{CA147CB7-0ED3-46FE-90D3-C0AB04912FE0}" srcId="{34585B92-4431-4552-A998-5E496020A7C9}" destId="{292B2F83-324F-453E-A908-551885BC0846}" srcOrd="0" destOrd="0" parTransId="{488FAEAE-AF30-4527-8F0A-6388C05EC637}" sibTransId="{6EB75700-02F9-4264-9940-A861C98CC1AC}"/>
    <dgm:cxn modelId="{707EED02-6583-4091-B54E-7108B25B51A7}" type="presOf" srcId="{40990356-5056-4B35-8D5A-321A095F1E46}" destId="{29D00568-6D56-4F16-B1AE-31EEFA1A69AA}" srcOrd="0" destOrd="0" presId="urn:microsoft.com/office/officeart/2005/8/layout/vList2"/>
    <dgm:cxn modelId="{83B06749-9C12-44B1-9DA0-3AD6C8B0E25D}" type="presOf" srcId="{BB9DF31A-CF32-40D7-A368-B3CAEDB554E7}" destId="{58C6088F-751C-4E29-8C5E-AA6A5FF7D896}" srcOrd="0" destOrd="0" presId="urn:microsoft.com/office/officeart/2005/8/layout/vList2"/>
    <dgm:cxn modelId="{0D28082D-6B05-47BE-8A5B-9278C8879BF4}" srcId="{6F3CE787-F928-4F08-8984-54225F4ADDB0}" destId="{5ED15E9C-D353-4959-B147-E6DB4B8BB713}" srcOrd="0" destOrd="0" parTransId="{DE072543-2C45-40F0-99BC-F60377E88357}" sibTransId="{92AB0AD4-D62E-471B-BD2E-3BC5E40A1E96}"/>
    <dgm:cxn modelId="{82FF953E-91BB-44B0-B98B-68AEFD466E51}" type="presParOf" srcId="{F8D749E6-4F2D-4A88-B71B-E887D5ABE802}" destId="{FFCCD159-A28C-47B3-A687-F2E1731D1D15}" srcOrd="0" destOrd="0" presId="urn:microsoft.com/office/officeart/2005/8/layout/vList2"/>
    <dgm:cxn modelId="{61C84F21-FF9A-4AFA-8D5E-FABF0C806D2B}" type="presParOf" srcId="{F8D749E6-4F2D-4A88-B71B-E887D5ABE802}" destId="{29D00568-6D56-4F16-B1AE-31EEFA1A69AA}" srcOrd="1" destOrd="0" presId="urn:microsoft.com/office/officeart/2005/8/layout/vList2"/>
    <dgm:cxn modelId="{1D754270-FC1E-45AF-9FD2-4213159F7760}" type="presParOf" srcId="{F8D749E6-4F2D-4A88-B71B-E887D5ABE802}" destId="{58C6088F-751C-4E29-8C5E-AA6A5FF7D896}" srcOrd="2" destOrd="0" presId="urn:microsoft.com/office/officeart/2005/8/layout/vList2"/>
    <dgm:cxn modelId="{DDF0E1BD-2F4B-4ACC-8762-9E8F891030DF}" type="presParOf" srcId="{F8D749E6-4F2D-4A88-B71B-E887D5ABE802}" destId="{70350DFC-018B-4581-9C03-3697184B3833}" srcOrd="3" destOrd="0" presId="urn:microsoft.com/office/officeart/2005/8/layout/vList2"/>
    <dgm:cxn modelId="{09E32B2E-5B9E-4805-AC11-51767EEB0D1D}" type="presParOf" srcId="{F8D749E6-4F2D-4A88-B71B-E887D5ABE802}" destId="{2555D842-6B61-4ACC-AC5D-E9FFC842AF2C}" srcOrd="4" destOrd="0" presId="urn:microsoft.com/office/officeart/2005/8/layout/vList2"/>
    <dgm:cxn modelId="{3F3002A6-2138-4BD8-AF76-4DE254B1B324}" type="presParOf" srcId="{F8D749E6-4F2D-4A88-B71B-E887D5ABE802}" destId="{C05158CD-5991-4E5C-923B-D531BACF367A}" srcOrd="5" destOrd="0" presId="urn:microsoft.com/office/officeart/2005/8/layout/vList2"/>
    <dgm:cxn modelId="{A374C329-15B8-4397-857A-0C0C3C116576}" type="presParOf" srcId="{F8D749E6-4F2D-4A88-B71B-E887D5ABE802}" destId="{0949D0D2-6D26-466C-AA50-42FAA1E7276D}" srcOrd="6" destOrd="0" presId="urn:microsoft.com/office/officeart/2005/8/layout/vList2"/>
    <dgm:cxn modelId="{9BED20D3-228A-49EB-B442-0A7EBB49159C}" type="presParOf" srcId="{F8D749E6-4F2D-4A88-B71B-E887D5ABE802}" destId="{A3655A46-06DA-4B65-8DB8-7E5B34E503CD}" srcOrd="7" destOrd="0" presId="urn:microsoft.com/office/officeart/2005/8/layout/vList2"/>
    <dgm:cxn modelId="{307F811A-F1F7-4CE0-B116-0FE03C4895C8}" type="presParOf" srcId="{F8D749E6-4F2D-4A88-B71B-E887D5ABE802}" destId="{497D6D8F-1BD0-441F-9A41-907FC011DFF9}"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2C11157-72B9-40B8-AD32-857C4C4701A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B6DA4428-3573-46F2-B567-9331A10572D9}">
      <dgm:prSet/>
      <dgm:spPr/>
      <dgm:t>
        <a:bodyPr/>
        <a:lstStyle/>
        <a:p>
          <a:r>
            <a:rPr lang="en-US" dirty="0"/>
            <a:t>It is the dialect of Mandi district. The number of speakers of this dialect is about 6 lakhs.</a:t>
          </a:r>
          <a:endParaRPr lang="en-IN" dirty="0"/>
        </a:p>
      </dgm:t>
    </dgm:pt>
    <dgm:pt modelId="{E006A6E1-7ACB-4CE0-A3FC-7D0206E4F61B}" type="parTrans" cxnId="{AF8B1586-36FD-437C-BD40-5CED23E83CD5}">
      <dgm:prSet/>
      <dgm:spPr/>
      <dgm:t>
        <a:bodyPr/>
        <a:lstStyle/>
        <a:p>
          <a:endParaRPr lang="en-IN"/>
        </a:p>
      </dgm:t>
    </dgm:pt>
    <dgm:pt modelId="{CBC8F052-D02F-4220-B367-7124B5EECBB7}" type="sibTrans" cxnId="{AF8B1586-36FD-437C-BD40-5CED23E83CD5}">
      <dgm:prSet/>
      <dgm:spPr/>
      <dgm:t>
        <a:bodyPr/>
        <a:lstStyle/>
        <a:p>
          <a:endParaRPr lang="en-IN"/>
        </a:p>
      </dgm:t>
    </dgm:pt>
    <dgm:pt modelId="{6460A841-9252-48D4-AA69-8A585B4FFB4D}">
      <dgm:prSet custT="1"/>
      <dgm:spPr/>
      <dgm:t>
        <a:bodyPr/>
        <a:lstStyle/>
        <a:p>
          <a:r>
            <a:rPr lang="en-US" sz="2400" b="1" u="sng" dirty="0" err="1"/>
            <a:t>Kullai</a:t>
          </a:r>
          <a:r>
            <a:rPr lang="hi-IN" sz="1500" u="sng" dirty="0"/>
            <a:t>: </a:t>
          </a:r>
          <a:endParaRPr lang="en-IN" sz="1500" dirty="0"/>
        </a:p>
      </dgm:t>
    </dgm:pt>
    <dgm:pt modelId="{1C9D1B18-7E52-48B8-AB94-15F61EB939BA}" type="parTrans" cxnId="{35FB94D2-B7C5-4684-936F-A358EF27149D}">
      <dgm:prSet/>
      <dgm:spPr/>
      <dgm:t>
        <a:bodyPr/>
        <a:lstStyle/>
        <a:p>
          <a:endParaRPr lang="en-IN"/>
        </a:p>
      </dgm:t>
    </dgm:pt>
    <dgm:pt modelId="{923F4C56-5C14-4AEC-AC30-903055B28475}" type="sibTrans" cxnId="{35FB94D2-B7C5-4684-936F-A358EF27149D}">
      <dgm:prSet/>
      <dgm:spPr/>
      <dgm:t>
        <a:bodyPr/>
        <a:lstStyle/>
        <a:p>
          <a:endParaRPr lang="en-IN"/>
        </a:p>
      </dgm:t>
    </dgm:pt>
    <dgm:pt modelId="{2D884E9D-8EEC-4C0D-8E5C-E48573FF1E5E}">
      <dgm:prSet/>
      <dgm:spPr/>
      <dgm:t>
        <a:bodyPr/>
        <a:lstStyle/>
        <a:p>
          <a:r>
            <a:rPr lang="en-US"/>
            <a:t>It is the dialect of Kullu district. The number of speakers of this dialect is more than 2 lakhs.</a:t>
          </a:r>
          <a:endParaRPr lang="en-IN"/>
        </a:p>
      </dgm:t>
    </dgm:pt>
    <dgm:pt modelId="{8EE23729-D6A5-46C8-9E1E-C242164B4F71}" type="parTrans" cxnId="{254A7DA3-CF06-4031-B560-4B0922A4DA6F}">
      <dgm:prSet/>
      <dgm:spPr/>
      <dgm:t>
        <a:bodyPr/>
        <a:lstStyle/>
        <a:p>
          <a:endParaRPr lang="en-IN"/>
        </a:p>
      </dgm:t>
    </dgm:pt>
    <dgm:pt modelId="{D9DDF1B9-9500-4B8F-A2B9-E9D4F0AB8033}" type="sibTrans" cxnId="{254A7DA3-CF06-4031-B560-4B0922A4DA6F}">
      <dgm:prSet/>
      <dgm:spPr/>
      <dgm:t>
        <a:bodyPr/>
        <a:lstStyle/>
        <a:p>
          <a:endParaRPr lang="en-IN"/>
        </a:p>
      </dgm:t>
    </dgm:pt>
    <dgm:pt modelId="{28C4A321-6DD3-4019-968C-5C59824EB6EB}">
      <dgm:prSet custT="1"/>
      <dgm:spPr/>
      <dgm:t>
        <a:bodyPr/>
        <a:lstStyle/>
        <a:p>
          <a:r>
            <a:rPr lang="en-US" sz="2400" b="1" u="sng" dirty="0"/>
            <a:t>Kangr</a:t>
          </a:r>
          <a:r>
            <a:rPr lang="en-US" sz="2400" dirty="0"/>
            <a:t>i</a:t>
          </a:r>
          <a:r>
            <a:rPr lang="hi-IN" sz="1500" dirty="0"/>
            <a:t>: </a:t>
          </a:r>
          <a:endParaRPr lang="en-IN" sz="1500" dirty="0"/>
        </a:p>
      </dgm:t>
    </dgm:pt>
    <dgm:pt modelId="{6E91B1DF-F786-41B2-AD4A-6627C63A0DC0}" type="parTrans" cxnId="{DFDC4B6A-A44A-4EAB-B1E4-802EDB4EB370}">
      <dgm:prSet/>
      <dgm:spPr/>
      <dgm:t>
        <a:bodyPr/>
        <a:lstStyle/>
        <a:p>
          <a:endParaRPr lang="en-IN"/>
        </a:p>
      </dgm:t>
    </dgm:pt>
    <dgm:pt modelId="{28DAD4AA-05E0-4577-80EC-39133AB99D22}" type="sibTrans" cxnId="{DFDC4B6A-A44A-4EAB-B1E4-802EDB4EB370}">
      <dgm:prSet/>
      <dgm:spPr/>
      <dgm:t>
        <a:bodyPr/>
        <a:lstStyle/>
        <a:p>
          <a:endParaRPr lang="en-IN"/>
        </a:p>
      </dgm:t>
    </dgm:pt>
    <dgm:pt modelId="{A54DD505-7747-4E59-8A35-F55EBBACBD7D}">
      <dgm:prSet/>
      <dgm:spPr/>
      <dgm:t>
        <a:bodyPr/>
        <a:lstStyle/>
        <a:p>
          <a:r>
            <a:rPr lang="en-US" dirty="0"/>
            <a:t>This dialect is known as Kangri. Currently it is spoken in the areas of </a:t>
          </a:r>
          <a:r>
            <a:rPr lang="en-US" dirty="0" err="1"/>
            <a:t>Kangra</a:t>
          </a:r>
          <a:r>
            <a:rPr lang="en-US" dirty="0"/>
            <a:t>, Una, Hamirpur, Bilaspur, </a:t>
          </a:r>
          <a:r>
            <a:rPr lang="en-US" dirty="0" err="1"/>
            <a:t>Sarkaghat</a:t>
          </a:r>
          <a:r>
            <a:rPr lang="en-US" dirty="0"/>
            <a:t>, </a:t>
          </a:r>
          <a:r>
            <a:rPr lang="en-US" dirty="0" err="1"/>
            <a:t>Jogindernagar</a:t>
          </a:r>
          <a:r>
            <a:rPr lang="en-US" dirty="0"/>
            <a:t> and </a:t>
          </a:r>
          <a:r>
            <a:rPr lang="en-US" dirty="0" err="1"/>
            <a:t>Ghumarwin</a:t>
          </a:r>
          <a:r>
            <a:rPr lang="en-US" dirty="0"/>
            <a:t>. More than 1.5 million people speak this dialect.</a:t>
          </a:r>
          <a:endParaRPr lang="en-IN" dirty="0"/>
        </a:p>
      </dgm:t>
    </dgm:pt>
    <dgm:pt modelId="{31E7FF9C-BF00-4B95-997D-DB789B7FE3DF}" type="parTrans" cxnId="{E4489873-70CD-4C13-93A1-D9A9E719D445}">
      <dgm:prSet/>
      <dgm:spPr/>
      <dgm:t>
        <a:bodyPr/>
        <a:lstStyle/>
        <a:p>
          <a:endParaRPr lang="en-IN"/>
        </a:p>
      </dgm:t>
    </dgm:pt>
    <dgm:pt modelId="{C194C2C6-8DD3-4298-B139-F969509B96F8}" type="sibTrans" cxnId="{E4489873-70CD-4C13-93A1-D9A9E719D445}">
      <dgm:prSet/>
      <dgm:spPr/>
      <dgm:t>
        <a:bodyPr/>
        <a:lstStyle/>
        <a:p>
          <a:endParaRPr lang="en-IN"/>
        </a:p>
      </dgm:t>
    </dgm:pt>
    <dgm:pt modelId="{F779927F-6640-4D9F-8C42-3883EFBD7A7E}">
      <dgm:prSet custT="1"/>
      <dgm:spPr/>
      <dgm:t>
        <a:bodyPr/>
        <a:lstStyle/>
        <a:p>
          <a:r>
            <a:rPr lang="en-US" sz="2400" b="1" u="sng" dirty="0" err="1"/>
            <a:t>Chambayali</a:t>
          </a:r>
          <a:r>
            <a:rPr lang="hi-IN" sz="1500" dirty="0"/>
            <a:t>: </a:t>
          </a:r>
          <a:endParaRPr lang="en-IN" sz="1500" dirty="0"/>
        </a:p>
      </dgm:t>
    </dgm:pt>
    <dgm:pt modelId="{B0421A7E-8188-4D37-A777-E171B0265C77}" type="parTrans" cxnId="{D4278C65-00CA-4340-A1A8-C77C762474FB}">
      <dgm:prSet/>
      <dgm:spPr/>
      <dgm:t>
        <a:bodyPr/>
        <a:lstStyle/>
        <a:p>
          <a:endParaRPr lang="en-IN"/>
        </a:p>
      </dgm:t>
    </dgm:pt>
    <dgm:pt modelId="{0336BB89-FB8B-495C-807F-7FE4B20F3E2E}" type="sibTrans" cxnId="{D4278C65-00CA-4340-A1A8-C77C762474FB}">
      <dgm:prSet/>
      <dgm:spPr/>
      <dgm:t>
        <a:bodyPr/>
        <a:lstStyle/>
        <a:p>
          <a:endParaRPr lang="en-IN"/>
        </a:p>
      </dgm:t>
    </dgm:pt>
    <dgm:pt modelId="{77C95739-B3A2-474A-87B1-D27DF7C7FF83}">
      <dgm:prSet/>
      <dgm:spPr/>
      <dgm:t>
        <a:bodyPr/>
        <a:lstStyle/>
        <a:p>
          <a:r>
            <a:rPr lang="en-US"/>
            <a:t>This dialect is spoken in Chamba. The other four dialects of this district are - Churahi (Gaddi), Bhatiali, Pangwali, Bharmouri (Gaddi) in Bharmour, Bhatiyali in Bhatiyat, Lahuli in Chamba Lahul. The number of speakers of this dialect is more than 3 lakhs</a:t>
          </a:r>
          <a:endParaRPr lang="en-IN"/>
        </a:p>
      </dgm:t>
    </dgm:pt>
    <dgm:pt modelId="{F2F1E971-E4B4-4DBE-9EDF-89F6F466D56E}" type="parTrans" cxnId="{58AC6BF1-7BEE-4EC0-8E30-60FBE8684A78}">
      <dgm:prSet/>
      <dgm:spPr/>
      <dgm:t>
        <a:bodyPr/>
        <a:lstStyle/>
        <a:p>
          <a:endParaRPr lang="en-IN"/>
        </a:p>
      </dgm:t>
    </dgm:pt>
    <dgm:pt modelId="{D20CE8D9-45C1-4D13-BC6B-E294A24383FD}" type="sibTrans" cxnId="{58AC6BF1-7BEE-4EC0-8E30-60FBE8684A78}">
      <dgm:prSet/>
      <dgm:spPr/>
      <dgm:t>
        <a:bodyPr/>
        <a:lstStyle/>
        <a:p>
          <a:endParaRPr lang="en-IN"/>
        </a:p>
      </dgm:t>
    </dgm:pt>
    <dgm:pt modelId="{34172F09-35C2-4C19-AC7D-BDDF4BDEE2CC}" type="pres">
      <dgm:prSet presAssocID="{92C11157-72B9-40B8-AD32-857C4C4701AD}" presName="linear" presStyleCnt="0">
        <dgm:presLayoutVars>
          <dgm:animLvl val="lvl"/>
          <dgm:resizeHandles val="exact"/>
        </dgm:presLayoutVars>
      </dgm:prSet>
      <dgm:spPr/>
      <dgm:t>
        <a:bodyPr/>
        <a:lstStyle/>
        <a:p>
          <a:endParaRPr lang="en-US"/>
        </a:p>
      </dgm:t>
    </dgm:pt>
    <dgm:pt modelId="{7F3E6FF8-2658-42A8-B72E-F5EF12739617}" type="pres">
      <dgm:prSet presAssocID="{B6DA4428-3573-46F2-B567-9331A10572D9}" presName="parentText" presStyleLbl="node1" presStyleIdx="0" presStyleCnt="4">
        <dgm:presLayoutVars>
          <dgm:chMax val="0"/>
          <dgm:bulletEnabled val="1"/>
        </dgm:presLayoutVars>
      </dgm:prSet>
      <dgm:spPr/>
      <dgm:t>
        <a:bodyPr/>
        <a:lstStyle/>
        <a:p>
          <a:endParaRPr lang="en-US"/>
        </a:p>
      </dgm:t>
    </dgm:pt>
    <dgm:pt modelId="{E96F93BA-B18C-4896-8417-7D92C60DE421}" type="pres">
      <dgm:prSet presAssocID="{B6DA4428-3573-46F2-B567-9331A10572D9}" presName="childText" presStyleLbl="revTx" presStyleIdx="0" presStyleCnt="3">
        <dgm:presLayoutVars>
          <dgm:bulletEnabled val="1"/>
        </dgm:presLayoutVars>
      </dgm:prSet>
      <dgm:spPr/>
      <dgm:t>
        <a:bodyPr/>
        <a:lstStyle/>
        <a:p>
          <a:endParaRPr lang="en-US"/>
        </a:p>
      </dgm:t>
    </dgm:pt>
    <dgm:pt modelId="{BD4450DC-7446-4C5B-8F1A-F0F8564306D2}" type="pres">
      <dgm:prSet presAssocID="{2D884E9D-8EEC-4C0D-8E5C-E48573FF1E5E}" presName="parentText" presStyleLbl="node1" presStyleIdx="1" presStyleCnt="4">
        <dgm:presLayoutVars>
          <dgm:chMax val="0"/>
          <dgm:bulletEnabled val="1"/>
        </dgm:presLayoutVars>
      </dgm:prSet>
      <dgm:spPr/>
      <dgm:t>
        <a:bodyPr/>
        <a:lstStyle/>
        <a:p>
          <a:endParaRPr lang="en-US"/>
        </a:p>
      </dgm:t>
    </dgm:pt>
    <dgm:pt modelId="{861F5C57-07BF-46E8-BB45-0AC3C2193C94}" type="pres">
      <dgm:prSet presAssocID="{2D884E9D-8EEC-4C0D-8E5C-E48573FF1E5E}" presName="childText" presStyleLbl="revTx" presStyleIdx="1" presStyleCnt="3">
        <dgm:presLayoutVars>
          <dgm:bulletEnabled val="1"/>
        </dgm:presLayoutVars>
      </dgm:prSet>
      <dgm:spPr/>
      <dgm:t>
        <a:bodyPr/>
        <a:lstStyle/>
        <a:p>
          <a:endParaRPr lang="en-US"/>
        </a:p>
      </dgm:t>
    </dgm:pt>
    <dgm:pt modelId="{A2BBE444-EAF9-44F4-9782-9997A9A9C200}" type="pres">
      <dgm:prSet presAssocID="{A54DD505-7747-4E59-8A35-F55EBBACBD7D}" presName="parentText" presStyleLbl="node1" presStyleIdx="2" presStyleCnt="4">
        <dgm:presLayoutVars>
          <dgm:chMax val="0"/>
          <dgm:bulletEnabled val="1"/>
        </dgm:presLayoutVars>
      </dgm:prSet>
      <dgm:spPr/>
      <dgm:t>
        <a:bodyPr/>
        <a:lstStyle/>
        <a:p>
          <a:endParaRPr lang="en-US"/>
        </a:p>
      </dgm:t>
    </dgm:pt>
    <dgm:pt modelId="{C44C61DD-721F-438E-9FCE-F3CEDB077C99}" type="pres">
      <dgm:prSet presAssocID="{A54DD505-7747-4E59-8A35-F55EBBACBD7D}" presName="childText" presStyleLbl="revTx" presStyleIdx="2" presStyleCnt="3">
        <dgm:presLayoutVars>
          <dgm:bulletEnabled val="1"/>
        </dgm:presLayoutVars>
      </dgm:prSet>
      <dgm:spPr/>
      <dgm:t>
        <a:bodyPr/>
        <a:lstStyle/>
        <a:p>
          <a:endParaRPr lang="en-US"/>
        </a:p>
      </dgm:t>
    </dgm:pt>
    <dgm:pt modelId="{5532B9C7-AEE5-43A5-A39D-C637C63E21B9}" type="pres">
      <dgm:prSet presAssocID="{77C95739-B3A2-474A-87B1-D27DF7C7FF83}" presName="parentText" presStyleLbl="node1" presStyleIdx="3" presStyleCnt="4">
        <dgm:presLayoutVars>
          <dgm:chMax val="0"/>
          <dgm:bulletEnabled val="1"/>
        </dgm:presLayoutVars>
      </dgm:prSet>
      <dgm:spPr/>
      <dgm:t>
        <a:bodyPr/>
        <a:lstStyle/>
        <a:p>
          <a:endParaRPr lang="en-US"/>
        </a:p>
      </dgm:t>
    </dgm:pt>
  </dgm:ptLst>
  <dgm:cxnLst>
    <dgm:cxn modelId="{D4278C65-00CA-4340-A1A8-C77C762474FB}" srcId="{A54DD505-7747-4E59-8A35-F55EBBACBD7D}" destId="{F779927F-6640-4D9F-8C42-3883EFBD7A7E}" srcOrd="0" destOrd="0" parTransId="{B0421A7E-8188-4D37-A777-E171B0265C77}" sibTransId="{0336BB89-FB8B-495C-807F-7FE4B20F3E2E}"/>
    <dgm:cxn modelId="{FADE2954-5C1B-4C99-AB5F-4EFC91D419BA}" type="presOf" srcId="{6460A841-9252-48D4-AA69-8A585B4FFB4D}" destId="{E96F93BA-B18C-4896-8417-7D92C60DE421}" srcOrd="0" destOrd="0" presId="urn:microsoft.com/office/officeart/2005/8/layout/vList2"/>
    <dgm:cxn modelId="{58AC6BF1-7BEE-4EC0-8E30-60FBE8684A78}" srcId="{92C11157-72B9-40B8-AD32-857C4C4701AD}" destId="{77C95739-B3A2-474A-87B1-D27DF7C7FF83}" srcOrd="3" destOrd="0" parTransId="{F2F1E971-E4B4-4DBE-9EDF-89F6F466D56E}" sibTransId="{D20CE8D9-45C1-4D13-BC6B-E294A24383FD}"/>
    <dgm:cxn modelId="{E7F02A51-750B-422B-96C1-B6081FDFFB42}" type="presOf" srcId="{92C11157-72B9-40B8-AD32-857C4C4701AD}" destId="{34172F09-35C2-4C19-AC7D-BDDF4BDEE2CC}" srcOrd="0" destOrd="0" presId="urn:microsoft.com/office/officeart/2005/8/layout/vList2"/>
    <dgm:cxn modelId="{26FEF9BA-8B88-4E67-951E-B6E01D8C4D33}" type="presOf" srcId="{28C4A321-6DD3-4019-968C-5C59824EB6EB}" destId="{861F5C57-07BF-46E8-BB45-0AC3C2193C94}" srcOrd="0" destOrd="0" presId="urn:microsoft.com/office/officeart/2005/8/layout/vList2"/>
    <dgm:cxn modelId="{DA121B44-37ED-49E8-A72F-1252C26E7FEF}" type="presOf" srcId="{A54DD505-7747-4E59-8A35-F55EBBACBD7D}" destId="{A2BBE444-EAF9-44F4-9782-9997A9A9C200}" srcOrd="0" destOrd="0" presId="urn:microsoft.com/office/officeart/2005/8/layout/vList2"/>
    <dgm:cxn modelId="{35FB94D2-B7C5-4684-936F-A358EF27149D}" srcId="{B6DA4428-3573-46F2-B567-9331A10572D9}" destId="{6460A841-9252-48D4-AA69-8A585B4FFB4D}" srcOrd="0" destOrd="0" parTransId="{1C9D1B18-7E52-48B8-AB94-15F61EB939BA}" sibTransId="{923F4C56-5C14-4AEC-AC30-903055B28475}"/>
    <dgm:cxn modelId="{177E5832-A6B4-41B2-9035-1351CC649B48}" type="presOf" srcId="{2D884E9D-8EEC-4C0D-8E5C-E48573FF1E5E}" destId="{BD4450DC-7446-4C5B-8F1A-F0F8564306D2}" srcOrd="0" destOrd="0" presId="urn:microsoft.com/office/officeart/2005/8/layout/vList2"/>
    <dgm:cxn modelId="{AF8B1586-36FD-437C-BD40-5CED23E83CD5}" srcId="{92C11157-72B9-40B8-AD32-857C4C4701AD}" destId="{B6DA4428-3573-46F2-B567-9331A10572D9}" srcOrd="0" destOrd="0" parTransId="{E006A6E1-7ACB-4CE0-A3FC-7D0206E4F61B}" sibTransId="{CBC8F052-D02F-4220-B367-7124B5EECBB7}"/>
    <dgm:cxn modelId="{2657A287-7848-473F-A41C-FA93A68F23DE}" type="presOf" srcId="{77C95739-B3A2-474A-87B1-D27DF7C7FF83}" destId="{5532B9C7-AEE5-43A5-A39D-C637C63E21B9}" srcOrd="0" destOrd="0" presId="urn:microsoft.com/office/officeart/2005/8/layout/vList2"/>
    <dgm:cxn modelId="{27622820-6178-4F67-B102-9920A8BB6454}" type="presOf" srcId="{B6DA4428-3573-46F2-B567-9331A10572D9}" destId="{7F3E6FF8-2658-42A8-B72E-F5EF12739617}" srcOrd="0" destOrd="0" presId="urn:microsoft.com/office/officeart/2005/8/layout/vList2"/>
    <dgm:cxn modelId="{E4489873-70CD-4C13-93A1-D9A9E719D445}" srcId="{92C11157-72B9-40B8-AD32-857C4C4701AD}" destId="{A54DD505-7747-4E59-8A35-F55EBBACBD7D}" srcOrd="2" destOrd="0" parTransId="{31E7FF9C-BF00-4B95-997D-DB789B7FE3DF}" sibTransId="{C194C2C6-8DD3-4298-B139-F969509B96F8}"/>
    <dgm:cxn modelId="{69C039B5-3BBD-4E33-8B6C-97FF20FDBB0D}" type="presOf" srcId="{F779927F-6640-4D9F-8C42-3883EFBD7A7E}" destId="{C44C61DD-721F-438E-9FCE-F3CEDB077C99}" srcOrd="0" destOrd="0" presId="urn:microsoft.com/office/officeart/2005/8/layout/vList2"/>
    <dgm:cxn modelId="{DFDC4B6A-A44A-4EAB-B1E4-802EDB4EB370}" srcId="{2D884E9D-8EEC-4C0D-8E5C-E48573FF1E5E}" destId="{28C4A321-6DD3-4019-968C-5C59824EB6EB}" srcOrd="0" destOrd="0" parTransId="{6E91B1DF-F786-41B2-AD4A-6627C63A0DC0}" sibTransId="{28DAD4AA-05E0-4577-80EC-39133AB99D22}"/>
    <dgm:cxn modelId="{254A7DA3-CF06-4031-B560-4B0922A4DA6F}" srcId="{92C11157-72B9-40B8-AD32-857C4C4701AD}" destId="{2D884E9D-8EEC-4C0D-8E5C-E48573FF1E5E}" srcOrd="1" destOrd="0" parTransId="{8EE23729-D6A5-46C8-9E1E-C242164B4F71}" sibTransId="{D9DDF1B9-9500-4B8F-A2B9-E9D4F0AB8033}"/>
    <dgm:cxn modelId="{AED0D153-9C68-4E5E-8EE2-B712E905AC52}" type="presParOf" srcId="{34172F09-35C2-4C19-AC7D-BDDF4BDEE2CC}" destId="{7F3E6FF8-2658-42A8-B72E-F5EF12739617}" srcOrd="0" destOrd="0" presId="urn:microsoft.com/office/officeart/2005/8/layout/vList2"/>
    <dgm:cxn modelId="{046401B3-06CD-401B-9D18-4A9DF87CFD18}" type="presParOf" srcId="{34172F09-35C2-4C19-AC7D-BDDF4BDEE2CC}" destId="{E96F93BA-B18C-4896-8417-7D92C60DE421}" srcOrd="1" destOrd="0" presId="urn:microsoft.com/office/officeart/2005/8/layout/vList2"/>
    <dgm:cxn modelId="{0669BBCB-52F3-4BD3-8FBF-ED236359660D}" type="presParOf" srcId="{34172F09-35C2-4C19-AC7D-BDDF4BDEE2CC}" destId="{BD4450DC-7446-4C5B-8F1A-F0F8564306D2}" srcOrd="2" destOrd="0" presId="urn:microsoft.com/office/officeart/2005/8/layout/vList2"/>
    <dgm:cxn modelId="{5E011502-F94F-4193-87D1-E5DCDFA5A4E7}" type="presParOf" srcId="{34172F09-35C2-4C19-AC7D-BDDF4BDEE2CC}" destId="{861F5C57-07BF-46E8-BB45-0AC3C2193C94}" srcOrd="3" destOrd="0" presId="urn:microsoft.com/office/officeart/2005/8/layout/vList2"/>
    <dgm:cxn modelId="{3818CEB7-68E4-4036-8FD3-6140C3F90271}" type="presParOf" srcId="{34172F09-35C2-4C19-AC7D-BDDF4BDEE2CC}" destId="{A2BBE444-EAF9-44F4-9782-9997A9A9C200}" srcOrd="4" destOrd="0" presId="urn:microsoft.com/office/officeart/2005/8/layout/vList2"/>
    <dgm:cxn modelId="{00D874B8-88C0-49E0-B118-04F33C3F4E82}" type="presParOf" srcId="{34172F09-35C2-4C19-AC7D-BDDF4BDEE2CC}" destId="{C44C61DD-721F-438E-9FCE-F3CEDB077C99}" srcOrd="5" destOrd="0" presId="urn:microsoft.com/office/officeart/2005/8/layout/vList2"/>
    <dgm:cxn modelId="{652B23BF-84D7-44D9-8726-9234D1C5AFA1}" type="presParOf" srcId="{34172F09-35C2-4C19-AC7D-BDDF4BDEE2CC}" destId="{5532B9C7-AEE5-43A5-A39D-C637C63E21B9}"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7C02498-63EA-446C-8213-CF787D0B6F3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21EC044-EB2B-4FDB-99CB-7D873055163D}">
      <dgm:prSet custT="1"/>
      <dgm:spPr/>
      <dgm:t>
        <a:bodyPr/>
        <a:lstStyle/>
        <a:p>
          <a:r>
            <a:rPr lang="en-IN" sz="2000" dirty="0"/>
            <a:t>The area of ​​</a:t>
          </a:r>
          <a:r>
            <a:rPr lang="en-IN" sz="2000" dirty="0" err="1"/>
            <a:t>Lahauli</a:t>
          </a:r>
          <a:r>
            <a:rPr lang="en-IN" sz="2000" dirty="0"/>
            <a:t> is </a:t>
          </a:r>
          <a:r>
            <a:rPr lang="en-IN" sz="2000" dirty="0" err="1"/>
            <a:t>Lahaul</a:t>
          </a:r>
          <a:r>
            <a:rPr lang="en-IN" sz="2000" dirty="0"/>
            <a:t>. Gari (</a:t>
          </a:r>
          <a:r>
            <a:rPr lang="en-IN" sz="2000" dirty="0" err="1"/>
            <a:t>Bunan</a:t>
          </a:r>
          <a:r>
            <a:rPr lang="en-IN" sz="2000" dirty="0"/>
            <a:t>) Patni (</a:t>
          </a:r>
          <a:r>
            <a:rPr lang="en-IN" sz="2000" dirty="0" err="1"/>
            <a:t>Manchati</a:t>
          </a:r>
          <a:r>
            <a:rPr lang="en-IN" sz="2000" dirty="0"/>
            <a:t>), triple </a:t>
          </a:r>
          <a:r>
            <a:rPr lang="en-IN" sz="2000" dirty="0" err="1"/>
            <a:t>Tond</a:t>
          </a:r>
          <a:r>
            <a:rPr lang="en-IN" sz="2000" dirty="0"/>
            <a:t> </a:t>
          </a:r>
          <a:r>
            <a:rPr lang="en-IN" sz="2000" dirty="0" err="1"/>
            <a:t>Ranglai</a:t>
          </a:r>
          <a:r>
            <a:rPr lang="en-IN" sz="2000" dirty="0"/>
            <a:t>, and </a:t>
          </a:r>
          <a:r>
            <a:rPr lang="en-IN" sz="2000" dirty="0" err="1"/>
            <a:t>Lahaul</a:t>
          </a:r>
          <a:r>
            <a:rPr lang="en-IN" sz="2000" dirty="0"/>
            <a:t> dialects are 80% of its sub-dialects in Gori, all of Tibet. More than 5000 people speak this dialect</a:t>
          </a:r>
          <a:r>
            <a:rPr lang="en-IN" sz="2500" dirty="0"/>
            <a:t>.</a:t>
          </a:r>
        </a:p>
      </dgm:t>
    </dgm:pt>
    <dgm:pt modelId="{6DF5BE8A-17AB-4A26-89ED-5F9D3DC483E4}" type="parTrans" cxnId="{E35D73CA-56C2-4B22-97A4-B485F8AF2009}">
      <dgm:prSet/>
      <dgm:spPr/>
      <dgm:t>
        <a:bodyPr/>
        <a:lstStyle/>
        <a:p>
          <a:endParaRPr lang="en-IN"/>
        </a:p>
      </dgm:t>
    </dgm:pt>
    <dgm:pt modelId="{659D5E70-00E1-4185-B82B-12344EA859ED}" type="sibTrans" cxnId="{E35D73CA-56C2-4B22-97A4-B485F8AF2009}">
      <dgm:prSet/>
      <dgm:spPr/>
      <dgm:t>
        <a:bodyPr/>
        <a:lstStyle/>
        <a:p>
          <a:endParaRPr lang="en-IN"/>
        </a:p>
      </dgm:t>
    </dgm:pt>
    <dgm:pt modelId="{6AA4BB97-0495-44A8-8D0C-C2601B55D95D}">
      <dgm:prSet custT="1"/>
      <dgm:spPr/>
      <dgm:t>
        <a:bodyPr/>
        <a:lstStyle/>
        <a:p>
          <a:r>
            <a:rPr lang="en-IN" sz="2800" b="1" u="sng" dirty="0" err="1"/>
            <a:t>Spiti</a:t>
          </a:r>
          <a:r>
            <a:rPr lang="en-IN" sz="2800" b="1" u="sng" dirty="0"/>
            <a:t> Valley</a:t>
          </a:r>
          <a:r>
            <a:rPr lang="hi-IN" sz="2800" b="1" u="sng" dirty="0"/>
            <a:t> </a:t>
          </a:r>
          <a:endParaRPr lang="en-IN" sz="2800" b="1" u="sng" dirty="0"/>
        </a:p>
      </dgm:t>
    </dgm:pt>
    <dgm:pt modelId="{56EB955D-8C1B-4534-A84F-D64046E4E8C9}" type="parTrans" cxnId="{72A720BC-2A8F-4D9E-9CE3-2F2254014AED}">
      <dgm:prSet/>
      <dgm:spPr/>
      <dgm:t>
        <a:bodyPr/>
        <a:lstStyle/>
        <a:p>
          <a:endParaRPr lang="en-IN"/>
        </a:p>
      </dgm:t>
    </dgm:pt>
    <dgm:pt modelId="{766621C4-65C2-427F-9CFA-E10CADCB3661}" type="sibTrans" cxnId="{72A720BC-2A8F-4D9E-9CE3-2F2254014AED}">
      <dgm:prSet/>
      <dgm:spPr/>
      <dgm:t>
        <a:bodyPr/>
        <a:lstStyle/>
        <a:p>
          <a:endParaRPr lang="en-IN"/>
        </a:p>
      </dgm:t>
    </dgm:pt>
    <dgm:pt modelId="{1C3A414B-66D7-4F11-A8FA-C6D808C604C4}">
      <dgm:prSet custT="1"/>
      <dgm:spPr/>
      <dgm:t>
        <a:bodyPr/>
        <a:lstStyle/>
        <a:p>
          <a:r>
            <a:rPr lang="en-IN" sz="2000" dirty="0"/>
            <a:t>The dialect of </a:t>
          </a:r>
          <a:r>
            <a:rPr lang="en-IN" sz="2000" dirty="0" err="1"/>
            <a:t>Spiti</a:t>
          </a:r>
          <a:r>
            <a:rPr lang="en-IN" sz="2000" dirty="0"/>
            <a:t> Valley is known as </a:t>
          </a:r>
          <a:r>
            <a:rPr lang="en-IN" sz="2000" dirty="0" err="1"/>
            <a:t>Spiti</a:t>
          </a:r>
          <a:r>
            <a:rPr lang="en-IN" sz="2000" dirty="0"/>
            <a:t>. Its field of speech understanding is limited there</a:t>
          </a:r>
          <a:r>
            <a:rPr lang="en-IN" sz="3500" dirty="0"/>
            <a:t>.</a:t>
          </a:r>
        </a:p>
      </dgm:t>
    </dgm:pt>
    <dgm:pt modelId="{13586D4B-4A3F-4AD0-9692-5F0F1AAAB864}" type="parTrans" cxnId="{A42426B9-551B-40E4-81F2-646F550A5737}">
      <dgm:prSet/>
      <dgm:spPr/>
      <dgm:t>
        <a:bodyPr/>
        <a:lstStyle/>
        <a:p>
          <a:endParaRPr lang="en-IN"/>
        </a:p>
      </dgm:t>
    </dgm:pt>
    <dgm:pt modelId="{58DA82F0-A1F2-4B2E-8FDB-EAA91642DE81}" type="sibTrans" cxnId="{A42426B9-551B-40E4-81F2-646F550A5737}">
      <dgm:prSet/>
      <dgm:spPr/>
      <dgm:t>
        <a:bodyPr/>
        <a:lstStyle/>
        <a:p>
          <a:endParaRPr lang="en-IN"/>
        </a:p>
      </dgm:t>
    </dgm:pt>
    <dgm:pt modelId="{6CFA60A2-C4A6-4F2C-BCB2-CC128DA7F928}">
      <dgm:prSet custT="1"/>
      <dgm:spPr/>
      <dgm:t>
        <a:bodyPr/>
        <a:lstStyle/>
        <a:p>
          <a:r>
            <a:rPr lang="en-IN" sz="2800" b="1" u="sng" dirty="0" err="1"/>
            <a:t>Kinnauri</a:t>
          </a:r>
          <a:r>
            <a:rPr lang="hi-IN" sz="2800" dirty="0"/>
            <a:t> </a:t>
          </a:r>
          <a:endParaRPr lang="en-IN" sz="2800" dirty="0"/>
        </a:p>
      </dgm:t>
    </dgm:pt>
    <dgm:pt modelId="{909F374E-67E4-4E8A-9ECC-05734DA9036B}" type="parTrans" cxnId="{8CC4D30A-C8A7-4A07-AE4B-A3DDE97993FC}">
      <dgm:prSet/>
      <dgm:spPr/>
      <dgm:t>
        <a:bodyPr/>
        <a:lstStyle/>
        <a:p>
          <a:endParaRPr lang="en-IN"/>
        </a:p>
      </dgm:t>
    </dgm:pt>
    <dgm:pt modelId="{78481951-7415-4984-8F48-9DA0F12264ED}" type="sibTrans" cxnId="{8CC4D30A-C8A7-4A07-AE4B-A3DDE97993FC}">
      <dgm:prSet/>
      <dgm:spPr/>
      <dgm:t>
        <a:bodyPr/>
        <a:lstStyle/>
        <a:p>
          <a:endParaRPr lang="en-IN"/>
        </a:p>
      </dgm:t>
    </dgm:pt>
    <dgm:pt modelId="{812A39DF-72B8-49BC-B364-36CC0BE7D0B9}">
      <dgm:prSet custT="1"/>
      <dgm:spPr/>
      <dgm:t>
        <a:bodyPr/>
        <a:lstStyle/>
        <a:p>
          <a:r>
            <a:rPr lang="en-IN" sz="2000" dirty="0"/>
            <a:t>This dialect is spoken and understood in most parts of Kinnaur. </a:t>
          </a:r>
          <a:r>
            <a:rPr lang="en-IN" sz="2000" dirty="0" err="1"/>
            <a:t>Sunmi</a:t>
          </a:r>
          <a:r>
            <a:rPr lang="en-IN" sz="2000" dirty="0"/>
            <a:t>, Chit </a:t>
          </a:r>
          <a:r>
            <a:rPr lang="en-IN" sz="2000" dirty="0" err="1"/>
            <a:t>Kadim</a:t>
          </a:r>
          <a:r>
            <a:rPr lang="en-IN" sz="2000" dirty="0"/>
            <a:t> etc</a:t>
          </a:r>
          <a:r>
            <a:rPr lang="en-IN" sz="3600" dirty="0"/>
            <a:t>.</a:t>
          </a:r>
        </a:p>
      </dgm:t>
    </dgm:pt>
    <dgm:pt modelId="{C34D8154-59BA-4EEC-9373-66827D55B07F}" type="parTrans" cxnId="{2A9FD893-9417-42D5-AB17-E0F0F53367A8}">
      <dgm:prSet/>
      <dgm:spPr/>
      <dgm:t>
        <a:bodyPr/>
        <a:lstStyle/>
        <a:p>
          <a:endParaRPr lang="en-IN"/>
        </a:p>
      </dgm:t>
    </dgm:pt>
    <dgm:pt modelId="{287703D2-C2BD-4F0A-B665-14071290CD60}" type="sibTrans" cxnId="{2A9FD893-9417-42D5-AB17-E0F0F53367A8}">
      <dgm:prSet/>
      <dgm:spPr/>
      <dgm:t>
        <a:bodyPr/>
        <a:lstStyle/>
        <a:p>
          <a:endParaRPr lang="en-IN"/>
        </a:p>
      </dgm:t>
    </dgm:pt>
    <dgm:pt modelId="{5599DE09-8F02-4A48-91D7-43367BDBA702}" type="pres">
      <dgm:prSet presAssocID="{67C02498-63EA-446C-8213-CF787D0B6F30}" presName="linear" presStyleCnt="0">
        <dgm:presLayoutVars>
          <dgm:animLvl val="lvl"/>
          <dgm:resizeHandles val="exact"/>
        </dgm:presLayoutVars>
      </dgm:prSet>
      <dgm:spPr/>
      <dgm:t>
        <a:bodyPr/>
        <a:lstStyle/>
        <a:p>
          <a:endParaRPr lang="en-US"/>
        </a:p>
      </dgm:t>
    </dgm:pt>
    <dgm:pt modelId="{BF964995-100B-430D-A394-68A3065F304C}" type="pres">
      <dgm:prSet presAssocID="{521EC044-EB2B-4FDB-99CB-7D873055163D}" presName="parentText" presStyleLbl="node1" presStyleIdx="0" presStyleCnt="3" custLinFactNeighborY="17880">
        <dgm:presLayoutVars>
          <dgm:chMax val="0"/>
          <dgm:bulletEnabled val="1"/>
        </dgm:presLayoutVars>
      </dgm:prSet>
      <dgm:spPr/>
      <dgm:t>
        <a:bodyPr/>
        <a:lstStyle/>
        <a:p>
          <a:endParaRPr lang="en-US"/>
        </a:p>
      </dgm:t>
    </dgm:pt>
    <dgm:pt modelId="{9CE1C1D1-246B-486D-826B-7048D752E455}" type="pres">
      <dgm:prSet presAssocID="{521EC044-EB2B-4FDB-99CB-7D873055163D}" presName="childText" presStyleLbl="revTx" presStyleIdx="0" presStyleCnt="2" custLinFactNeighborY="22023">
        <dgm:presLayoutVars>
          <dgm:bulletEnabled val="1"/>
        </dgm:presLayoutVars>
      </dgm:prSet>
      <dgm:spPr/>
      <dgm:t>
        <a:bodyPr/>
        <a:lstStyle/>
        <a:p>
          <a:endParaRPr lang="en-US"/>
        </a:p>
      </dgm:t>
    </dgm:pt>
    <dgm:pt modelId="{B580D07C-940A-4247-950A-8095CD9EEFE0}" type="pres">
      <dgm:prSet presAssocID="{1C3A414B-66D7-4F11-A8FA-C6D808C604C4}" presName="parentText" presStyleLbl="node1" presStyleIdx="1" presStyleCnt="3" custLinFactNeighborY="-19870">
        <dgm:presLayoutVars>
          <dgm:chMax val="0"/>
          <dgm:bulletEnabled val="1"/>
        </dgm:presLayoutVars>
      </dgm:prSet>
      <dgm:spPr/>
      <dgm:t>
        <a:bodyPr/>
        <a:lstStyle/>
        <a:p>
          <a:endParaRPr lang="en-US"/>
        </a:p>
      </dgm:t>
    </dgm:pt>
    <dgm:pt modelId="{B63578D1-38BB-400D-B07B-B8FFE692C063}" type="pres">
      <dgm:prSet presAssocID="{1C3A414B-66D7-4F11-A8FA-C6D808C604C4}" presName="childText" presStyleLbl="revTx" presStyleIdx="1" presStyleCnt="2" custScaleY="80997" custLinFactNeighborY="20131">
        <dgm:presLayoutVars>
          <dgm:bulletEnabled val="1"/>
        </dgm:presLayoutVars>
      </dgm:prSet>
      <dgm:spPr/>
      <dgm:t>
        <a:bodyPr/>
        <a:lstStyle/>
        <a:p>
          <a:endParaRPr lang="en-US"/>
        </a:p>
      </dgm:t>
    </dgm:pt>
    <dgm:pt modelId="{862812C2-7D8E-4E93-B5CD-24F55F9E6B01}" type="pres">
      <dgm:prSet presAssocID="{812A39DF-72B8-49BC-B364-36CC0BE7D0B9}" presName="parentText" presStyleLbl="node1" presStyleIdx="2" presStyleCnt="3">
        <dgm:presLayoutVars>
          <dgm:chMax val="0"/>
          <dgm:bulletEnabled val="1"/>
        </dgm:presLayoutVars>
      </dgm:prSet>
      <dgm:spPr/>
      <dgm:t>
        <a:bodyPr/>
        <a:lstStyle/>
        <a:p>
          <a:endParaRPr lang="en-US"/>
        </a:p>
      </dgm:t>
    </dgm:pt>
  </dgm:ptLst>
  <dgm:cxnLst>
    <dgm:cxn modelId="{8735E532-E798-42D3-93AB-18660B9B8F70}" type="presOf" srcId="{67C02498-63EA-446C-8213-CF787D0B6F30}" destId="{5599DE09-8F02-4A48-91D7-43367BDBA702}" srcOrd="0" destOrd="0" presId="urn:microsoft.com/office/officeart/2005/8/layout/vList2"/>
    <dgm:cxn modelId="{0D3DAA1F-B752-4570-AA76-F6731462C460}" type="presOf" srcId="{6CFA60A2-C4A6-4F2C-BCB2-CC128DA7F928}" destId="{B63578D1-38BB-400D-B07B-B8FFE692C063}" srcOrd="0" destOrd="0" presId="urn:microsoft.com/office/officeart/2005/8/layout/vList2"/>
    <dgm:cxn modelId="{E3F75F97-F810-42F8-873F-A867A6EF253C}" type="presOf" srcId="{521EC044-EB2B-4FDB-99CB-7D873055163D}" destId="{BF964995-100B-430D-A394-68A3065F304C}" srcOrd="0" destOrd="0" presId="urn:microsoft.com/office/officeart/2005/8/layout/vList2"/>
    <dgm:cxn modelId="{8CC4D30A-C8A7-4A07-AE4B-A3DDE97993FC}" srcId="{1C3A414B-66D7-4F11-A8FA-C6D808C604C4}" destId="{6CFA60A2-C4A6-4F2C-BCB2-CC128DA7F928}" srcOrd="0" destOrd="0" parTransId="{909F374E-67E4-4E8A-9ECC-05734DA9036B}" sibTransId="{78481951-7415-4984-8F48-9DA0F12264ED}"/>
    <dgm:cxn modelId="{72A720BC-2A8F-4D9E-9CE3-2F2254014AED}" srcId="{521EC044-EB2B-4FDB-99CB-7D873055163D}" destId="{6AA4BB97-0495-44A8-8D0C-C2601B55D95D}" srcOrd="0" destOrd="0" parTransId="{56EB955D-8C1B-4534-A84F-D64046E4E8C9}" sibTransId="{766621C4-65C2-427F-9CFA-E10CADCB3661}"/>
    <dgm:cxn modelId="{58AA740B-E42B-4239-83FD-0A91234601B9}" type="presOf" srcId="{6AA4BB97-0495-44A8-8D0C-C2601B55D95D}" destId="{9CE1C1D1-246B-486D-826B-7048D752E455}" srcOrd="0" destOrd="0" presId="urn:microsoft.com/office/officeart/2005/8/layout/vList2"/>
    <dgm:cxn modelId="{E35D73CA-56C2-4B22-97A4-B485F8AF2009}" srcId="{67C02498-63EA-446C-8213-CF787D0B6F30}" destId="{521EC044-EB2B-4FDB-99CB-7D873055163D}" srcOrd="0" destOrd="0" parTransId="{6DF5BE8A-17AB-4A26-89ED-5F9D3DC483E4}" sibTransId="{659D5E70-00E1-4185-B82B-12344EA859ED}"/>
    <dgm:cxn modelId="{2A9FD893-9417-42D5-AB17-E0F0F53367A8}" srcId="{67C02498-63EA-446C-8213-CF787D0B6F30}" destId="{812A39DF-72B8-49BC-B364-36CC0BE7D0B9}" srcOrd="2" destOrd="0" parTransId="{C34D8154-59BA-4EEC-9373-66827D55B07F}" sibTransId="{287703D2-C2BD-4F0A-B665-14071290CD60}"/>
    <dgm:cxn modelId="{746DDEEE-6C2E-4B9C-8469-5EE530AECAB8}" type="presOf" srcId="{1C3A414B-66D7-4F11-A8FA-C6D808C604C4}" destId="{B580D07C-940A-4247-950A-8095CD9EEFE0}" srcOrd="0" destOrd="0" presId="urn:microsoft.com/office/officeart/2005/8/layout/vList2"/>
    <dgm:cxn modelId="{49DA34DD-4EE2-46C8-BD56-B04CEDCF7A1E}" type="presOf" srcId="{812A39DF-72B8-49BC-B364-36CC0BE7D0B9}" destId="{862812C2-7D8E-4E93-B5CD-24F55F9E6B01}" srcOrd="0" destOrd="0" presId="urn:microsoft.com/office/officeart/2005/8/layout/vList2"/>
    <dgm:cxn modelId="{A42426B9-551B-40E4-81F2-646F550A5737}" srcId="{67C02498-63EA-446C-8213-CF787D0B6F30}" destId="{1C3A414B-66D7-4F11-A8FA-C6D808C604C4}" srcOrd="1" destOrd="0" parTransId="{13586D4B-4A3F-4AD0-9692-5F0F1AAAB864}" sibTransId="{58DA82F0-A1F2-4B2E-8FDB-EAA91642DE81}"/>
    <dgm:cxn modelId="{4FED2774-F68F-4312-99A1-7731AC377E63}" type="presParOf" srcId="{5599DE09-8F02-4A48-91D7-43367BDBA702}" destId="{BF964995-100B-430D-A394-68A3065F304C}" srcOrd="0" destOrd="0" presId="urn:microsoft.com/office/officeart/2005/8/layout/vList2"/>
    <dgm:cxn modelId="{E7FA50A4-EFA8-45A9-A332-C61A77910AD2}" type="presParOf" srcId="{5599DE09-8F02-4A48-91D7-43367BDBA702}" destId="{9CE1C1D1-246B-486D-826B-7048D752E455}" srcOrd="1" destOrd="0" presId="urn:microsoft.com/office/officeart/2005/8/layout/vList2"/>
    <dgm:cxn modelId="{8417CB9F-171D-45BB-BE6A-CD71A051CA43}" type="presParOf" srcId="{5599DE09-8F02-4A48-91D7-43367BDBA702}" destId="{B580D07C-940A-4247-950A-8095CD9EEFE0}" srcOrd="2" destOrd="0" presId="urn:microsoft.com/office/officeart/2005/8/layout/vList2"/>
    <dgm:cxn modelId="{CD3A1C41-BB10-4119-814A-781538E76315}" type="presParOf" srcId="{5599DE09-8F02-4A48-91D7-43367BDBA702}" destId="{B63578D1-38BB-400D-B07B-B8FFE692C063}" srcOrd="3" destOrd="0" presId="urn:microsoft.com/office/officeart/2005/8/layout/vList2"/>
    <dgm:cxn modelId="{5DC8CA5F-D857-4B7E-8B98-DDD57E9A5070}" type="presParOf" srcId="{5599DE09-8F02-4A48-91D7-43367BDBA702}" destId="{862812C2-7D8E-4E93-B5CD-24F55F9E6B01}"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77D57E3-CA32-40EC-9A04-EE27A848F177}"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IN"/>
        </a:p>
      </dgm:t>
    </dgm:pt>
    <dgm:pt modelId="{3293DB26-D85D-4C4D-86A0-7F41EE2FBFB1}">
      <dgm:prSet/>
      <dgm:spPr/>
      <dgm:t>
        <a:bodyPr/>
        <a:lstStyle/>
        <a:p>
          <a:r>
            <a:rPr lang="en-US" b="1" dirty="0"/>
            <a:t>Facts about Some of the major Dialects</a:t>
          </a:r>
          <a:endParaRPr lang="en-IN" dirty="0"/>
        </a:p>
      </dgm:t>
    </dgm:pt>
    <dgm:pt modelId="{50027F0D-5041-496F-A064-72E36419BA78}" type="parTrans" cxnId="{DAED47E6-45B8-452D-987F-6B609BB78FFC}">
      <dgm:prSet/>
      <dgm:spPr/>
      <dgm:t>
        <a:bodyPr/>
        <a:lstStyle/>
        <a:p>
          <a:endParaRPr lang="en-IN"/>
        </a:p>
      </dgm:t>
    </dgm:pt>
    <dgm:pt modelId="{CB734F09-70CE-48A3-8275-1E055824BA3D}" type="sibTrans" cxnId="{DAED47E6-45B8-452D-987F-6B609BB78FFC}">
      <dgm:prSet/>
      <dgm:spPr/>
      <dgm:t>
        <a:bodyPr/>
        <a:lstStyle/>
        <a:p>
          <a:endParaRPr lang="en-IN"/>
        </a:p>
      </dgm:t>
    </dgm:pt>
    <dgm:pt modelId="{9D8334CE-FF1D-44BD-9B08-0400F2A9393D}" type="pres">
      <dgm:prSet presAssocID="{877D57E3-CA32-40EC-9A04-EE27A848F177}" presName="linear" presStyleCnt="0">
        <dgm:presLayoutVars>
          <dgm:animLvl val="lvl"/>
          <dgm:resizeHandles val="exact"/>
        </dgm:presLayoutVars>
      </dgm:prSet>
      <dgm:spPr/>
      <dgm:t>
        <a:bodyPr/>
        <a:lstStyle/>
        <a:p>
          <a:endParaRPr lang="en-US"/>
        </a:p>
      </dgm:t>
    </dgm:pt>
    <dgm:pt modelId="{A6629EA2-B8CC-4E42-BE9F-B7355E92935D}" type="pres">
      <dgm:prSet presAssocID="{3293DB26-D85D-4C4D-86A0-7F41EE2FBFB1}" presName="parentText" presStyleLbl="node1" presStyleIdx="0" presStyleCnt="1">
        <dgm:presLayoutVars>
          <dgm:chMax val="0"/>
          <dgm:bulletEnabled val="1"/>
        </dgm:presLayoutVars>
      </dgm:prSet>
      <dgm:spPr/>
      <dgm:t>
        <a:bodyPr/>
        <a:lstStyle/>
        <a:p>
          <a:endParaRPr lang="en-US"/>
        </a:p>
      </dgm:t>
    </dgm:pt>
  </dgm:ptLst>
  <dgm:cxnLst>
    <dgm:cxn modelId="{016D4E64-D3C1-4306-8D6C-D00F8788418C}" type="presOf" srcId="{3293DB26-D85D-4C4D-86A0-7F41EE2FBFB1}" destId="{A6629EA2-B8CC-4E42-BE9F-B7355E92935D}" srcOrd="0" destOrd="0" presId="urn:microsoft.com/office/officeart/2005/8/layout/vList2"/>
    <dgm:cxn modelId="{DAED47E6-45B8-452D-987F-6B609BB78FFC}" srcId="{877D57E3-CA32-40EC-9A04-EE27A848F177}" destId="{3293DB26-D85D-4C4D-86A0-7F41EE2FBFB1}" srcOrd="0" destOrd="0" parTransId="{50027F0D-5041-496F-A064-72E36419BA78}" sibTransId="{CB734F09-70CE-48A3-8275-1E055824BA3D}"/>
    <dgm:cxn modelId="{C26A27D3-CE16-463C-8B85-A22C11DE6C73}" type="presOf" srcId="{877D57E3-CA32-40EC-9A04-EE27A848F177}" destId="{9D8334CE-FF1D-44BD-9B08-0400F2A9393D}" srcOrd="0" destOrd="0" presId="urn:microsoft.com/office/officeart/2005/8/layout/vList2"/>
    <dgm:cxn modelId="{694E9A79-FF48-4A1A-9AA0-95EC107658A8}" type="presParOf" srcId="{9D8334CE-FF1D-44BD-9B08-0400F2A9393D}" destId="{A6629EA2-B8CC-4E42-BE9F-B7355E92935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0F1852-7B60-46F8-A573-9A418BB174F2}">
      <dsp:nvSpPr>
        <dsp:cNvPr id="0" name=""/>
        <dsp:cNvSpPr/>
      </dsp:nvSpPr>
      <dsp:spPr>
        <a:xfrm>
          <a:off x="0" y="3965"/>
          <a:ext cx="8911687" cy="1272960"/>
        </a:xfrm>
        <a:prstGeom prst="roundRect">
          <a:avLst/>
        </a:prstGeom>
        <a:solidFill>
          <a:schemeClr val="accent2"/>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IN" sz="3200" b="1" kern="1200"/>
            <a:t>Himachal and languages  </a:t>
          </a:r>
          <a:r>
            <a:rPr lang="en-IN" sz="3200" kern="1200"/>
            <a:t/>
          </a:r>
          <a:br>
            <a:rPr lang="en-IN" sz="3200" kern="1200"/>
          </a:br>
          <a:endParaRPr lang="en-IN" sz="3200" kern="1200"/>
        </a:p>
      </dsp:txBody>
      <dsp:txXfrm>
        <a:off x="62141" y="66106"/>
        <a:ext cx="8787405" cy="114867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7B9483-6987-441E-9A63-B648A71F6FE1}">
      <dsp:nvSpPr>
        <dsp:cNvPr id="0" name=""/>
        <dsp:cNvSpPr/>
      </dsp:nvSpPr>
      <dsp:spPr>
        <a:xfrm>
          <a:off x="0" y="15703"/>
          <a:ext cx="7772400" cy="1127295"/>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l" defTabSz="2089150">
            <a:lnSpc>
              <a:spcPct val="90000"/>
            </a:lnSpc>
            <a:spcBef>
              <a:spcPct val="0"/>
            </a:spcBef>
            <a:spcAft>
              <a:spcPct val="35000"/>
            </a:spcAft>
          </a:pPr>
          <a:r>
            <a:rPr lang="en-US" sz="4700" b="1" kern="1200"/>
            <a:t>Sirmauri</a:t>
          </a:r>
          <a:endParaRPr lang="en-IN" sz="4700" kern="1200"/>
        </a:p>
      </dsp:txBody>
      <dsp:txXfrm>
        <a:off x="55030" y="70733"/>
        <a:ext cx="7662340" cy="101723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EDFBA4-6196-4506-98C9-1AFCDCFB9718}">
      <dsp:nvSpPr>
        <dsp:cNvPr id="0" name=""/>
        <dsp:cNvSpPr/>
      </dsp:nvSpPr>
      <dsp:spPr>
        <a:xfrm>
          <a:off x="0" y="43980"/>
          <a:ext cx="8841658" cy="115362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a:lnSpc>
              <a:spcPct val="90000"/>
            </a:lnSpc>
            <a:spcBef>
              <a:spcPct val="0"/>
            </a:spcBef>
            <a:spcAft>
              <a:spcPct val="35000"/>
            </a:spcAft>
          </a:pPr>
          <a:r>
            <a:rPr lang="en-US" sz="2900" b="1" kern="1200"/>
            <a:t>It is a western Pahari language spoken in Sirmaur district.</a:t>
          </a:r>
          <a:endParaRPr lang="en-IN" sz="2900" kern="1200"/>
        </a:p>
      </dsp:txBody>
      <dsp:txXfrm>
        <a:off x="56315" y="100295"/>
        <a:ext cx="8729028" cy="1040990"/>
      </dsp:txXfrm>
    </dsp:sp>
    <dsp:sp modelId="{446F0F35-C48E-4416-BD0F-735789F3F613}">
      <dsp:nvSpPr>
        <dsp:cNvPr id="0" name=""/>
        <dsp:cNvSpPr/>
      </dsp:nvSpPr>
      <dsp:spPr>
        <a:xfrm>
          <a:off x="0" y="1281120"/>
          <a:ext cx="8841658" cy="115362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a:lnSpc>
              <a:spcPct val="90000"/>
            </a:lnSpc>
            <a:spcBef>
              <a:spcPct val="0"/>
            </a:spcBef>
            <a:spcAft>
              <a:spcPct val="35000"/>
            </a:spcAft>
          </a:pPr>
          <a:r>
            <a:rPr lang="en-US" sz="2900" b="1" kern="1200" dirty="0"/>
            <a:t>Its two main varieties are </a:t>
          </a:r>
          <a:r>
            <a:rPr lang="en-US" sz="2900" b="1" kern="1200" dirty="0" err="1"/>
            <a:t>Dharthi</a:t>
          </a:r>
          <a:r>
            <a:rPr lang="en-US" sz="2900" b="1" kern="1200" dirty="0"/>
            <a:t> and </a:t>
          </a:r>
          <a:r>
            <a:rPr lang="en-US" sz="2900" b="1" kern="1200" dirty="0" err="1"/>
            <a:t>Giripar</a:t>
          </a:r>
          <a:r>
            <a:rPr lang="en-US" sz="2900" b="1" kern="1200" dirty="0"/>
            <a:t>.</a:t>
          </a:r>
          <a:endParaRPr lang="en-IN" sz="2900" kern="1200" dirty="0"/>
        </a:p>
      </dsp:txBody>
      <dsp:txXfrm>
        <a:off x="56315" y="1337435"/>
        <a:ext cx="8729028" cy="1040990"/>
      </dsp:txXfrm>
    </dsp:sp>
    <dsp:sp modelId="{A866EF6F-CEDB-4F35-AC07-EC2428EF202B}">
      <dsp:nvSpPr>
        <dsp:cNvPr id="0" name=""/>
        <dsp:cNvSpPr/>
      </dsp:nvSpPr>
      <dsp:spPr>
        <a:xfrm>
          <a:off x="0" y="2518260"/>
          <a:ext cx="8841658" cy="115362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a:lnSpc>
              <a:spcPct val="90000"/>
            </a:lnSpc>
            <a:spcBef>
              <a:spcPct val="0"/>
            </a:spcBef>
            <a:spcAft>
              <a:spcPct val="35000"/>
            </a:spcAft>
          </a:pPr>
          <a:r>
            <a:rPr lang="en-US" sz="2900" b="1" kern="1200" dirty="0"/>
            <a:t>The language is commonly called Pahari or </a:t>
          </a:r>
          <a:r>
            <a:rPr lang="en-US" sz="2900" b="1" kern="1200" dirty="0" err="1"/>
            <a:t>Himachali</a:t>
          </a:r>
          <a:r>
            <a:rPr lang="en-US" sz="2900" b="1" kern="1200" dirty="0"/>
            <a:t>.</a:t>
          </a:r>
          <a:endParaRPr lang="en-IN" sz="2900" kern="1200" dirty="0"/>
        </a:p>
      </dsp:txBody>
      <dsp:txXfrm>
        <a:off x="56315" y="2574575"/>
        <a:ext cx="8729028" cy="1040990"/>
      </dsp:txXfrm>
    </dsp:sp>
    <dsp:sp modelId="{BFC1ECFC-3322-49E1-B563-49BEBEBA1FF8}">
      <dsp:nvSpPr>
        <dsp:cNvPr id="0" name=""/>
        <dsp:cNvSpPr/>
      </dsp:nvSpPr>
      <dsp:spPr>
        <a:xfrm>
          <a:off x="0" y="3755400"/>
          <a:ext cx="8841658" cy="115362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a:lnSpc>
              <a:spcPct val="90000"/>
            </a:lnSpc>
            <a:spcBef>
              <a:spcPct val="0"/>
            </a:spcBef>
            <a:spcAft>
              <a:spcPct val="35000"/>
            </a:spcAft>
          </a:pPr>
          <a:r>
            <a:rPr lang="en-US" sz="2900" b="1" kern="1200" dirty="0"/>
            <a:t>According to UNESCO, the language is of critically endangered category.</a:t>
          </a:r>
          <a:endParaRPr lang="en-IN" sz="2900" kern="1200" dirty="0"/>
        </a:p>
      </dsp:txBody>
      <dsp:txXfrm>
        <a:off x="56315" y="3811715"/>
        <a:ext cx="8729028" cy="104099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DB650C-7888-46B5-BE46-42F39360510E}">
      <dsp:nvSpPr>
        <dsp:cNvPr id="0" name=""/>
        <dsp:cNvSpPr/>
      </dsp:nvSpPr>
      <dsp:spPr>
        <a:xfrm>
          <a:off x="0" y="957"/>
          <a:ext cx="8229601" cy="1127295"/>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l" defTabSz="2089150">
            <a:lnSpc>
              <a:spcPct val="90000"/>
            </a:lnSpc>
            <a:spcBef>
              <a:spcPct val="0"/>
            </a:spcBef>
            <a:spcAft>
              <a:spcPct val="35000"/>
            </a:spcAft>
          </a:pPr>
          <a:r>
            <a:rPr lang="en-US" sz="4700" kern="1200" dirty="0" err="1"/>
            <a:t>Mahasuvi</a:t>
          </a:r>
          <a:endParaRPr lang="en-IN" sz="4700" kern="1200" dirty="0"/>
        </a:p>
      </dsp:txBody>
      <dsp:txXfrm>
        <a:off x="55030" y="55987"/>
        <a:ext cx="8119541" cy="101723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D1557D-0A56-4005-A2A5-B2FB588688E0}">
      <dsp:nvSpPr>
        <dsp:cNvPr id="0" name=""/>
        <dsp:cNvSpPr/>
      </dsp:nvSpPr>
      <dsp:spPr>
        <a:xfrm>
          <a:off x="0" y="44243"/>
          <a:ext cx="8229600" cy="754777"/>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b="1" kern="1200" dirty="0"/>
            <a:t>It is a western </a:t>
          </a:r>
          <a:r>
            <a:rPr lang="en-US" sz="1900" b="1" kern="1200" dirty="0" err="1"/>
            <a:t>Pahadi</a:t>
          </a:r>
          <a:r>
            <a:rPr lang="en-US" sz="1900" b="1" kern="1200" dirty="0"/>
            <a:t> language spoken in Himachal Pradesh.</a:t>
          </a:r>
        </a:p>
      </dsp:txBody>
      <dsp:txXfrm>
        <a:off x="36845" y="81088"/>
        <a:ext cx="8155910" cy="681087"/>
      </dsp:txXfrm>
    </dsp:sp>
    <dsp:sp modelId="{CD2F312A-25C4-467D-B6DF-AF675E8FB7DD}">
      <dsp:nvSpPr>
        <dsp:cNvPr id="0" name=""/>
        <dsp:cNvSpPr/>
      </dsp:nvSpPr>
      <dsp:spPr>
        <a:xfrm>
          <a:off x="0" y="853741"/>
          <a:ext cx="8229600" cy="754777"/>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b="1" kern="1200"/>
            <a:t>It is commonly spoken in Shimla and Solan districts of Himachal Pradesh.</a:t>
          </a:r>
          <a:endParaRPr lang="en-IN" sz="1900" kern="1200"/>
        </a:p>
      </dsp:txBody>
      <dsp:txXfrm>
        <a:off x="36845" y="890586"/>
        <a:ext cx="8155910" cy="681087"/>
      </dsp:txXfrm>
    </dsp:sp>
    <dsp:sp modelId="{1F63397A-7A88-40F7-99D0-693CB045ABC5}">
      <dsp:nvSpPr>
        <dsp:cNvPr id="0" name=""/>
        <dsp:cNvSpPr/>
      </dsp:nvSpPr>
      <dsp:spPr>
        <a:xfrm>
          <a:off x="0" y="1663239"/>
          <a:ext cx="8229600" cy="754777"/>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b="1" kern="1200"/>
            <a:t>The language is used in home and for religious purposes.</a:t>
          </a:r>
          <a:endParaRPr lang="en-IN" sz="1900" kern="1200"/>
        </a:p>
      </dsp:txBody>
      <dsp:txXfrm>
        <a:off x="36845" y="1700084"/>
        <a:ext cx="8155910" cy="681087"/>
      </dsp:txXfrm>
    </dsp:sp>
    <dsp:sp modelId="{F3F1BCC3-AA81-4E98-BBC5-5712853F4DB4}">
      <dsp:nvSpPr>
        <dsp:cNvPr id="0" name=""/>
        <dsp:cNvSpPr/>
      </dsp:nvSpPr>
      <dsp:spPr>
        <a:xfrm>
          <a:off x="0" y="2472737"/>
          <a:ext cx="8229600" cy="754777"/>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b="1" kern="1200"/>
            <a:t>It is understood and spoken from people of vital age group.</a:t>
          </a:r>
          <a:endParaRPr lang="en-IN" sz="1900" kern="1200"/>
        </a:p>
      </dsp:txBody>
      <dsp:txXfrm>
        <a:off x="36845" y="2509582"/>
        <a:ext cx="8155910" cy="681087"/>
      </dsp:txXfrm>
    </dsp:sp>
    <dsp:sp modelId="{8BAF88D2-8701-496E-AF25-F8A589A06C09}">
      <dsp:nvSpPr>
        <dsp:cNvPr id="0" name=""/>
        <dsp:cNvSpPr/>
      </dsp:nvSpPr>
      <dsp:spPr>
        <a:xfrm>
          <a:off x="0" y="3282234"/>
          <a:ext cx="8229600" cy="754777"/>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b="1" kern="1200"/>
            <a:t>It is considered to be highly endangered as the number of people speaking is going down.</a:t>
          </a:r>
          <a:endParaRPr lang="en-IN" sz="1900" kern="1200"/>
        </a:p>
      </dsp:txBody>
      <dsp:txXfrm>
        <a:off x="36845" y="3319079"/>
        <a:ext cx="8155910" cy="681087"/>
      </dsp:txXfrm>
    </dsp:sp>
    <dsp:sp modelId="{05DAF1FF-1E22-494C-B0D6-585195DD4F3D}">
      <dsp:nvSpPr>
        <dsp:cNvPr id="0" name=""/>
        <dsp:cNvSpPr/>
      </dsp:nvSpPr>
      <dsp:spPr>
        <a:xfrm>
          <a:off x="0" y="4091732"/>
          <a:ext cx="8229600" cy="754777"/>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b="1" kern="1200"/>
            <a:t>The native script of the language is a variety of Takori script.</a:t>
          </a:r>
          <a:endParaRPr lang="en-IN" sz="1900" kern="1200"/>
        </a:p>
      </dsp:txBody>
      <dsp:txXfrm>
        <a:off x="36845" y="4128577"/>
        <a:ext cx="8155910" cy="681087"/>
      </dsp:txXfrm>
    </dsp:sp>
    <dsp:sp modelId="{B261F932-837E-46EE-BAE4-8B26365884AD}">
      <dsp:nvSpPr>
        <dsp:cNvPr id="0" name=""/>
        <dsp:cNvSpPr/>
      </dsp:nvSpPr>
      <dsp:spPr>
        <a:xfrm>
          <a:off x="0" y="4901230"/>
          <a:ext cx="8229600" cy="754777"/>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b="1" kern="1200"/>
            <a:t>The language has no official status and is recorded as dialect of Hindi.</a:t>
          </a:r>
          <a:endParaRPr lang="en-IN" sz="1900" kern="1200"/>
        </a:p>
      </dsp:txBody>
      <dsp:txXfrm>
        <a:off x="36845" y="4938075"/>
        <a:ext cx="8155910" cy="681087"/>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A7881B-02C7-4F2A-A7F3-E46572C3E8B0}">
      <dsp:nvSpPr>
        <dsp:cNvPr id="0" name=""/>
        <dsp:cNvSpPr/>
      </dsp:nvSpPr>
      <dsp:spPr>
        <a:xfrm>
          <a:off x="0" y="0"/>
          <a:ext cx="7772400" cy="175032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l" defTabSz="1955800">
            <a:lnSpc>
              <a:spcPct val="90000"/>
            </a:lnSpc>
            <a:spcBef>
              <a:spcPct val="0"/>
            </a:spcBef>
            <a:spcAft>
              <a:spcPct val="35000"/>
            </a:spcAft>
          </a:pPr>
          <a:r>
            <a:rPr lang="en-US" sz="4400" b="1" kern="1200" dirty="0" err="1"/>
            <a:t>Mandali</a:t>
          </a:r>
          <a:r>
            <a:rPr lang="en-US" sz="4400" kern="1200" dirty="0"/>
            <a:t/>
          </a:r>
          <a:br>
            <a:rPr lang="en-US" sz="4400" kern="1200" dirty="0"/>
          </a:br>
          <a:endParaRPr lang="en-IN" sz="4400" kern="1200" dirty="0"/>
        </a:p>
      </dsp:txBody>
      <dsp:txXfrm>
        <a:off x="85444" y="85444"/>
        <a:ext cx="7601512" cy="157943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9C616E-1386-4724-B59B-949ACC4867BE}">
      <dsp:nvSpPr>
        <dsp:cNvPr id="0" name=""/>
        <dsp:cNvSpPr/>
      </dsp:nvSpPr>
      <dsp:spPr>
        <a:xfrm>
          <a:off x="0" y="98100"/>
          <a:ext cx="7239000" cy="79560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kern="1200"/>
            <a:t>It is a language spoken in northern Indian, predominantly in the Mandi district of Himachal Pradesh.</a:t>
          </a:r>
          <a:endParaRPr lang="en-IN" sz="2000" kern="1200"/>
        </a:p>
      </dsp:txBody>
      <dsp:txXfrm>
        <a:off x="38838" y="136938"/>
        <a:ext cx="7161324" cy="717924"/>
      </dsp:txXfrm>
    </dsp:sp>
    <dsp:sp modelId="{5561E885-C58C-4799-B53B-4E9EE1F96E6D}">
      <dsp:nvSpPr>
        <dsp:cNvPr id="0" name=""/>
        <dsp:cNvSpPr/>
      </dsp:nvSpPr>
      <dsp:spPr>
        <a:xfrm>
          <a:off x="0" y="951300"/>
          <a:ext cx="7239000" cy="79560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kern="1200"/>
            <a:t>Other spellings for the name is Mandiyali.</a:t>
          </a:r>
          <a:endParaRPr lang="en-IN" sz="2000" kern="1200"/>
        </a:p>
      </dsp:txBody>
      <dsp:txXfrm>
        <a:off x="38838" y="990138"/>
        <a:ext cx="7161324" cy="717924"/>
      </dsp:txXfrm>
    </dsp:sp>
    <dsp:sp modelId="{89F05D4D-E143-4328-929F-1E744406D498}">
      <dsp:nvSpPr>
        <dsp:cNvPr id="0" name=""/>
        <dsp:cNvSpPr/>
      </dsp:nvSpPr>
      <dsp:spPr>
        <a:xfrm>
          <a:off x="0" y="1804500"/>
          <a:ext cx="7239000" cy="79560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kern="1200"/>
            <a:t>UNESCO reports it is one of the highly endangered languages of India.</a:t>
          </a:r>
          <a:endParaRPr lang="en-IN" sz="2000" kern="1200"/>
        </a:p>
      </dsp:txBody>
      <dsp:txXfrm>
        <a:off x="38838" y="1843338"/>
        <a:ext cx="7161324" cy="717924"/>
      </dsp:txXfrm>
    </dsp:sp>
    <dsp:sp modelId="{A84FA1EC-9BE2-40BE-AB61-E09ECE37B4D3}">
      <dsp:nvSpPr>
        <dsp:cNvPr id="0" name=""/>
        <dsp:cNvSpPr/>
      </dsp:nvSpPr>
      <dsp:spPr>
        <a:xfrm>
          <a:off x="0" y="2657700"/>
          <a:ext cx="7239000" cy="79560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kern="1200"/>
            <a:t>Some speakers may even call in a dialect of Punjabi/ Dogri.</a:t>
          </a:r>
          <a:endParaRPr lang="en-IN" sz="2000" kern="1200"/>
        </a:p>
      </dsp:txBody>
      <dsp:txXfrm>
        <a:off x="38838" y="2696538"/>
        <a:ext cx="7161324" cy="717924"/>
      </dsp:txXfrm>
    </dsp:sp>
    <dsp:sp modelId="{FC2AC094-EC01-4D57-8129-37D5DEF41EF4}">
      <dsp:nvSpPr>
        <dsp:cNvPr id="0" name=""/>
        <dsp:cNvSpPr/>
      </dsp:nvSpPr>
      <dsp:spPr>
        <a:xfrm>
          <a:off x="0" y="3510900"/>
          <a:ext cx="7239000" cy="79560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kern="1200"/>
            <a:t>According to UNESCO, the language is of endangered category.</a:t>
          </a:r>
          <a:endParaRPr lang="en-IN" sz="2000" kern="1200"/>
        </a:p>
      </dsp:txBody>
      <dsp:txXfrm>
        <a:off x="38838" y="3549738"/>
        <a:ext cx="7161324" cy="717924"/>
      </dsp:txXfrm>
    </dsp:sp>
    <dsp:sp modelId="{BF968E53-1673-4A37-A363-5AAFD394FAAC}">
      <dsp:nvSpPr>
        <dsp:cNvPr id="0" name=""/>
        <dsp:cNvSpPr/>
      </dsp:nvSpPr>
      <dsp:spPr>
        <a:xfrm>
          <a:off x="0" y="4364100"/>
          <a:ext cx="7239000" cy="79560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kern="1200"/>
            <a:t>Many Mandeali children are not learning Mandeali as their mother tongue.</a:t>
          </a:r>
          <a:endParaRPr lang="en-IN" sz="2000" kern="1200"/>
        </a:p>
      </dsp:txBody>
      <dsp:txXfrm>
        <a:off x="38838" y="4402938"/>
        <a:ext cx="7161324" cy="717924"/>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3C65D7-CA93-4FC2-A412-8B279996BBB9}">
      <dsp:nvSpPr>
        <dsp:cNvPr id="0" name=""/>
        <dsp:cNvSpPr/>
      </dsp:nvSpPr>
      <dsp:spPr>
        <a:xfrm>
          <a:off x="0" y="9974"/>
          <a:ext cx="7772400" cy="119925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190500" rIns="190500" bIns="190500" numCol="1" spcCol="1270" anchor="ctr" anchorCtr="0">
          <a:noAutofit/>
        </a:bodyPr>
        <a:lstStyle/>
        <a:p>
          <a:pPr lvl="0" algn="l" defTabSz="2222500">
            <a:lnSpc>
              <a:spcPct val="90000"/>
            </a:lnSpc>
            <a:spcBef>
              <a:spcPct val="0"/>
            </a:spcBef>
            <a:spcAft>
              <a:spcPct val="35000"/>
            </a:spcAft>
          </a:pPr>
          <a:r>
            <a:rPr lang="en-US" sz="5000" kern="1200"/>
            <a:t>Kangri</a:t>
          </a:r>
          <a:endParaRPr lang="en-IN" sz="5000" kern="1200"/>
        </a:p>
      </dsp:txBody>
      <dsp:txXfrm>
        <a:off x="58543" y="68517"/>
        <a:ext cx="7655314" cy="1082164"/>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D29008-F3D9-49B4-A641-A2434EDB2046}">
      <dsp:nvSpPr>
        <dsp:cNvPr id="0" name=""/>
        <dsp:cNvSpPr/>
      </dsp:nvSpPr>
      <dsp:spPr>
        <a:xfrm>
          <a:off x="0" y="91664"/>
          <a:ext cx="8153400" cy="149877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en-US" sz="2100" b="1" kern="1200" dirty="0"/>
            <a:t>It is an Indo- Aryan language variety spoken in northern Indian, predominantly in the </a:t>
          </a:r>
          <a:r>
            <a:rPr lang="en-US" sz="2100" b="1" kern="1200" dirty="0" err="1"/>
            <a:t>Kangra</a:t>
          </a:r>
          <a:r>
            <a:rPr lang="en-US" sz="2100" b="1" kern="1200" dirty="0"/>
            <a:t>, Hamirpur and Una districts of Himachal Pradesh and in the Gurdaspur and </a:t>
          </a:r>
          <a:r>
            <a:rPr lang="en-US" sz="2100" b="1" kern="1200" dirty="0" err="1"/>
            <a:t>Hoshiyarpur</a:t>
          </a:r>
          <a:r>
            <a:rPr lang="en-US" sz="2100" b="1" kern="1200" dirty="0"/>
            <a:t> districts of Punjab.</a:t>
          </a:r>
          <a:endParaRPr lang="en-US" sz="2100" kern="1200" dirty="0"/>
        </a:p>
      </dsp:txBody>
      <dsp:txXfrm>
        <a:off x="73164" y="164828"/>
        <a:ext cx="8007072" cy="1352442"/>
      </dsp:txXfrm>
    </dsp:sp>
    <dsp:sp modelId="{4552706B-9984-4C8C-A2E7-4707CDAA5D51}">
      <dsp:nvSpPr>
        <dsp:cNvPr id="0" name=""/>
        <dsp:cNvSpPr/>
      </dsp:nvSpPr>
      <dsp:spPr>
        <a:xfrm>
          <a:off x="0" y="1650914"/>
          <a:ext cx="8153400" cy="149877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en-US" sz="2100" b="1" kern="1200"/>
            <a:t>It is associated with the people of Kangra Valley.</a:t>
          </a:r>
          <a:endParaRPr lang="en-IN" sz="2100" kern="1200"/>
        </a:p>
      </dsp:txBody>
      <dsp:txXfrm>
        <a:off x="73164" y="1724078"/>
        <a:ext cx="8007072" cy="1352442"/>
      </dsp:txXfrm>
    </dsp:sp>
    <dsp:sp modelId="{E7FFD281-A0CD-4A1B-B4D7-4A55526EC6EC}">
      <dsp:nvSpPr>
        <dsp:cNvPr id="0" name=""/>
        <dsp:cNvSpPr/>
      </dsp:nvSpPr>
      <dsp:spPr>
        <a:xfrm>
          <a:off x="0" y="3210164"/>
          <a:ext cx="8153400" cy="149877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en-US" sz="2100" b="1" kern="1200"/>
            <a:t>Some scholars have classified as a dialect of Dogri.</a:t>
          </a:r>
          <a:endParaRPr lang="en-IN" sz="2100" kern="1200"/>
        </a:p>
      </dsp:txBody>
      <dsp:txXfrm>
        <a:off x="73164" y="3283328"/>
        <a:ext cx="8007072" cy="1352442"/>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D082A1-331C-42D9-838B-EC90908F7116}">
      <dsp:nvSpPr>
        <dsp:cNvPr id="0" name=""/>
        <dsp:cNvSpPr/>
      </dsp:nvSpPr>
      <dsp:spPr>
        <a:xfrm>
          <a:off x="0" y="2820"/>
          <a:ext cx="10820400" cy="1670759"/>
        </a:xfrm>
        <a:prstGeom prst="roundRect">
          <a:avLst/>
        </a:prstGeom>
        <a:solidFill>
          <a:schemeClr val="accent2"/>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lvl="0" algn="l" defTabSz="1866900">
            <a:lnSpc>
              <a:spcPct val="90000"/>
            </a:lnSpc>
            <a:spcBef>
              <a:spcPct val="0"/>
            </a:spcBef>
            <a:spcAft>
              <a:spcPct val="35000"/>
            </a:spcAft>
          </a:pPr>
          <a:r>
            <a:rPr lang="en-IN" sz="4200" b="1" kern="1200" dirty="0"/>
            <a:t>Generating interest in language learning</a:t>
          </a:r>
          <a:endParaRPr lang="en-IN" sz="4200" kern="1200" dirty="0"/>
        </a:p>
      </dsp:txBody>
      <dsp:txXfrm>
        <a:off x="81560" y="84380"/>
        <a:ext cx="10657280" cy="1507639"/>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51F5F8-2A67-4275-BCDA-9553E23D4D1C}">
      <dsp:nvSpPr>
        <dsp:cNvPr id="0" name=""/>
        <dsp:cNvSpPr/>
      </dsp:nvSpPr>
      <dsp:spPr>
        <a:xfrm>
          <a:off x="0" y="3965"/>
          <a:ext cx="8911687" cy="127296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IN" sz="3200" kern="1200"/>
            <a:t>How to Generate Interest for Language learning </a:t>
          </a:r>
        </a:p>
      </dsp:txBody>
      <dsp:txXfrm>
        <a:off x="62141" y="66106"/>
        <a:ext cx="8787405" cy="11486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9B74F7-D04D-4271-B22B-31CD866AF8AF}">
      <dsp:nvSpPr>
        <dsp:cNvPr id="0" name=""/>
        <dsp:cNvSpPr/>
      </dsp:nvSpPr>
      <dsp:spPr>
        <a:xfrm>
          <a:off x="0" y="141225"/>
          <a:ext cx="10515600" cy="216216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en-US" sz="2100" b="1" kern="1200"/>
            <a:t>Himachal Pradesh has a population of over 68 lakhs. Hindi language has the honor of official language. The official language of Himachal Pradesh is Hindi and English language is considered as additional government language. The major languages ​​of the state include Hindi, Kangri, Pahari, Punjabi and Mandiali. 88.77% people speak in hindi pahadi while 5.83% people speak Punjabi in Himachal Pradesh . The script of Pahari language is Tankari.</a:t>
          </a:r>
          <a:endParaRPr lang="en-IN" sz="2100" kern="1200"/>
        </a:p>
      </dsp:txBody>
      <dsp:txXfrm>
        <a:off x="105548" y="246773"/>
        <a:ext cx="10304504" cy="1951064"/>
      </dsp:txXfrm>
    </dsp:sp>
    <dsp:sp modelId="{E6F1CF45-A29B-4BD3-9E78-038225986132}">
      <dsp:nvSpPr>
        <dsp:cNvPr id="0" name=""/>
        <dsp:cNvSpPr/>
      </dsp:nvSpPr>
      <dsp:spPr>
        <a:xfrm>
          <a:off x="0" y="2363865"/>
          <a:ext cx="10515600" cy="216216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en-IN" sz="2100" b="1" kern="1200"/>
            <a:t>Dialectic Variations:  At every 4 km there comes a dialectical change in western Pahari language. There are numerous dialects in Himachal. </a:t>
          </a:r>
          <a:endParaRPr lang="en-IN" sz="2100" kern="1200"/>
        </a:p>
      </dsp:txBody>
      <dsp:txXfrm>
        <a:off x="105548" y="2469413"/>
        <a:ext cx="10304504" cy="1951064"/>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E0705B-194C-4988-ABF0-1EAAB326FC62}">
      <dsp:nvSpPr>
        <dsp:cNvPr id="0" name=""/>
        <dsp:cNvSpPr/>
      </dsp:nvSpPr>
      <dsp:spPr>
        <a:xfrm>
          <a:off x="0" y="0"/>
          <a:ext cx="8915400" cy="0"/>
        </a:xfrm>
        <a:prstGeom prst="line">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BC11A2-A5EC-4E7E-AA36-AB2CD474CE4F}">
      <dsp:nvSpPr>
        <dsp:cNvPr id="0" name=""/>
        <dsp:cNvSpPr/>
      </dsp:nvSpPr>
      <dsp:spPr>
        <a:xfrm>
          <a:off x="0" y="0"/>
          <a:ext cx="8915400" cy="11620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IN" sz="1800" kern="1200" dirty="0"/>
            <a:t>Benefit Explanation</a:t>
          </a:r>
        </a:p>
      </dsp:txBody>
      <dsp:txXfrm>
        <a:off x="0" y="0"/>
        <a:ext cx="8915400" cy="1162049"/>
      </dsp:txXfrm>
    </dsp:sp>
    <dsp:sp modelId="{FDD52172-2944-4D32-93DD-5D353F430E18}">
      <dsp:nvSpPr>
        <dsp:cNvPr id="0" name=""/>
        <dsp:cNvSpPr/>
      </dsp:nvSpPr>
      <dsp:spPr>
        <a:xfrm>
          <a:off x="0" y="1162050"/>
          <a:ext cx="8915400" cy="0"/>
        </a:xfrm>
        <a:prstGeom prst="line">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52BABE-51CF-433C-88FF-F62876620173}">
      <dsp:nvSpPr>
        <dsp:cNvPr id="0" name=""/>
        <dsp:cNvSpPr/>
      </dsp:nvSpPr>
      <dsp:spPr>
        <a:xfrm>
          <a:off x="0" y="1162049"/>
          <a:ext cx="8915400" cy="11620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IN" sz="1800" kern="1200" dirty="0"/>
            <a:t>Results of learning :- It may be done by organizing a language speaking club with discussions on the specific topic that they already perfected.</a:t>
          </a:r>
        </a:p>
      </dsp:txBody>
      <dsp:txXfrm>
        <a:off x="0" y="1162049"/>
        <a:ext cx="8915400" cy="1162049"/>
      </dsp:txXfrm>
    </dsp:sp>
    <dsp:sp modelId="{F1FFD09A-23F0-4FD2-9193-29B2FBE52640}">
      <dsp:nvSpPr>
        <dsp:cNvPr id="0" name=""/>
        <dsp:cNvSpPr/>
      </dsp:nvSpPr>
      <dsp:spPr>
        <a:xfrm>
          <a:off x="0" y="2324100"/>
          <a:ext cx="8915400" cy="0"/>
        </a:xfrm>
        <a:prstGeom prst="line">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8B02030-4108-46A0-8DE8-311B7C9BB00F}">
      <dsp:nvSpPr>
        <dsp:cNvPr id="0" name=""/>
        <dsp:cNvSpPr/>
      </dsp:nvSpPr>
      <dsp:spPr>
        <a:xfrm>
          <a:off x="0" y="2324099"/>
          <a:ext cx="8915400" cy="11620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IN" sz="1800" kern="1200" dirty="0"/>
            <a:t>Let art help you :- Popular culture is always a good tool to attract students’ attention— feel free to include movies, songs, interesting stories, or even cartoons into the learning process.</a:t>
          </a:r>
        </a:p>
      </dsp:txBody>
      <dsp:txXfrm>
        <a:off x="0" y="2324099"/>
        <a:ext cx="8915400" cy="1162049"/>
      </dsp:txXfrm>
    </dsp:sp>
    <dsp:sp modelId="{E6D434EF-DFE0-4BD4-BFCF-D0459500CDFB}">
      <dsp:nvSpPr>
        <dsp:cNvPr id="0" name=""/>
        <dsp:cNvSpPr/>
      </dsp:nvSpPr>
      <dsp:spPr>
        <a:xfrm>
          <a:off x="0" y="3486149"/>
          <a:ext cx="8915400" cy="0"/>
        </a:xfrm>
        <a:prstGeom prst="line">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8E6FB2D-8740-4A4C-BF65-4E62E25360EA}">
      <dsp:nvSpPr>
        <dsp:cNvPr id="0" name=""/>
        <dsp:cNvSpPr/>
      </dsp:nvSpPr>
      <dsp:spPr>
        <a:xfrm>
          <a:off x="0" y="3486149"/>
          <a:ext cx="8915400" cy="11620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IN" sz="1800" kern="1200" dirty="0"/>
            <a:t>Make them use the language :- Theoretical knowledge is the basic precondition for language learning but it is even more important for young learners to practice what they learn. Therefore, you should create possibilities for them to use the language</a:t>
          </a:r>
        </a:p>
      </dsp:txBody>
      <dsp:txXfrm>
        <a:off x="0" y="3486149"/>
        <a:ext cx="8915400" cy="1162049"/>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0108FC-BA16-425B-8D84-DD5CB8B48C34}">
      <dsp:nvSpPr>
        <dsp:cNvPr id="0" name=""/>
        <dsp:cNvSpPr/>
      </dsp:nvSpPr>
      <dsp:spPr>
        <a:xfrm>
          <a:off x="0" y="33004"/>
          <a:ext cx="8911687" cy="4567680"/>
        </a:xfrm>
        <a:prstGeom prst="roundRect">
          <a:avLst/>
        </a:prstGeom>
        <a:solidFill>
          <a:schemeClr val="accent2"/>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3840" tIns="243840" rIns="243840" bIns="243840" numCol="1" spcCol="1270" anchor="ctr" anchorCtr="0">
          <a:noAutofit/>
        </a:bodyPr>
        <a:lstStyle/>
        <a:p>
          <a:pPr lvl="0" algn="l" defTabSz="2844800">
            <a:lnSpc>
              <a:spcPct val="90000"/>
            </a:lnSpc>
            <a:spcBef>
              <a:spcPct val="0"/>
            </a:spcBef>
            <a:spcAft>
              <a:spcPct val="35000"/>
            </a:spcAft>
          </a:pPr>
          <a:r>
            <a:rPr lang="en-US" sz="6400" b="1" kern="1200" dirty="0"/>
            <a:t>Some Bollywood Dialogues in respective states language</a:t>
          </a:r>
          <a:endParaRPr lang="en-IN" sz="6400" kern="1200" dirty="0"/>
        </a:p>
      </dsp:txBody>
      <dsp:txXfrm>
        <a:off x="222976" y="255980"/>
        <a:ext cx="8465735" cy="4121728"/>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6B553B-8C0E-4628-B5F7-AFA38F221DA0}">
      <dsp:nvSpPr>
        <dsp:cNvPr id="0" name=""/>
        <dsp:cNvSpPr/>
      </dsp:nvSpPr>
      <dsp:spPr>
        <a:xfrm>
          <a:off x="0" y="533412"/>
          <a:ext cx="10515600" cy="3650400"/>
        </a:xfrm>
        <a:prstGeom prst="roundRect">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r>
            <a:rPr lang="en-US" sz="6500" b="1" kern="1200" dirty="0"/>
            <a:t>Standard sentences: Hindi/English  to Malayalam </a:t>
          </a:r>
          <a:endParaRPr lang="en-IN" sz="6500" kern="1200" dirty="0"/>
        </a:p>
      </dsp:txBody>
      <dsp:txXfrm>
        <a:off x="178198" y="711610"/>
        <a:ext cx="10159204" cy="3294004"/>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6994AA-F49A-4C6A-9141-663272CB4496}">
      <dsp:nvSpPr>
        <dsp:cNvPr id="0" name=""/>
        <dsp:cNvSpPr/>
      </dsp:nvSpPr>
      <dsp:spPr>
        <a:xfrm>
          <a:off x="0" y="6696"/>
          <a:ext cx="8229600" cy="1007370"/>
        </a:xfrm>
        <a:prstGeom prst="roundRect">
          <a:avLst/>
        </a:prstGeom>
        <a:solidFill>
          <a:schemeClr val="accent2"/>
        </a:solidFill>
        <a:ln w="15875" cap="rnd" cmpd="sng" algn="ctr">
          <a:solidFill>
            <a:schemeClr val="accent5"/>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lvl="0" algn="l" defTabSz="1866900">
            <a:lnSpc>
              <a:spcPct val="90000"/>
            </a:lnSpc>
            <a:spcBef>
              <a:spcPct val="0"/>
            </a:spcBef>
            <a:spcAft>
              <a:spcPct val="35000"/>
            </a:spcAft>
          </a:pPr>
          <a:r>
            <a:rPr lang="en-IN" sz="4200" b="1" kern="1200" dirty="0"/>
            <a:t>Language Learning </a:t>
          </a:r>
        </a:p>
      </dsp:txBody>
      <dsp:txXfrm>
        <a:off x="49176" y="55872"/>
        <a:ext cx="8131248" cy="909018"/>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44F765-47F8-4990-AAE8-1DCB45A2A28C}">
      <dsp:nvSpPr>
        <dsp:cNvPr id="0" name=""/>
        <dsp:cNvSpPr/>
      </dsp:nvSpPr>
      <dsp:spPr>
        <a:xfrm>
          <a:off x="0" y="423719"/>
          <a:ext cx="10363200" cy="1347840"/>
        </a:xfrm>
        <a:prstGeom prst="roundRect">
          <a:avLst/>
        </a:prstGeom>
        <a:blipFill rotWithShape="0">
          <a:blip xmlns:r="http://schemas.openxmlformats.org/officeDocument/2006/relationships" r:embed="rId1"/>
          <a:tile tx="0" ty="0" sx="100000" sy="100000" flip="none" algn="tl"/>
        </a:blipFill>
        <a:ln w="9525" cap="rnd" cmpd="sng" algn="ctr">
          <a:solidFill>
            <a:schemeClr val="accent2">
              <a:shade val="90000"/>
            </a:schemeClr>
          </a:solidFill>
          <a:prstDash val="solid"/>
        </a:ln>
        <a:effectLst/>
      </dsp:spPr>
      <dsp:style>
        <a:lnRef idx="1">
          <a:schemeClr val="accent2"/>
        </a:lnRef>
        <a:fillRef idx="2">
          <a:schemeClr val="accent2"/>
        </a:fillRef>
        <a:effectRef idx="1">
          <a:schemeClr val="accent2"/>
        </a:effectRef>
        <a:fontRef idx="minor">
          <a:schemeClr val="dk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IN" sz="2400" b="1" kern="1200" dirty="0"/>
            <a:t>“Learning another language is not only learning different words for the same things, but learning another way to think about things.” 						      – Flora Lewis</a:t>
          </a:r>
          <a:endParaRPr lang="en-IN" sz="2400" kern="1200" dirty="0"/>
        </a:p>
      </dsp:txBody>
      <dsp:txXfrm>
        <a:off x="65796" y="489515"/>
        <a:ext cx="10231608" cy="1216248"/>
      </dsp:txXfrm>
    </dsp:sp>
    <dsp:sp modelId="{D7527DB9-BED2-4DBE-A3F1-58D4F5D7258F}">
      <dsp:nvSpPr>
        <dsp:cNvPr id="0" name=""/>
        <dsp:cNvSpPr/>
      </dsp:nvSpPr>
      <dsp:spPr>
        <a:xfrm>
          <a:off x="0" y="1840679"/>
          <a:ext cx="10363200" cy="1347840"/>
        </a:xfrm>
        <a:prstGeom prst="roundRect">
          <a:avLst/>
        </a:prstGeom>
        <a:blipFill rotWithShape="0">
          <a:blip xmlns:r="http://schemas.openxmlformats.org/officeDocument/2006/relationships" r:embed="rId2"/>
          <a:tile tx="0" ty="0" sx="100000" sy="100000" flip="none" algn="tl"/>
        </a:blipFill>
        <a:ln w="22225" cap="rnd" cmpd="sng" algn="ctr">
          <a:solidFill>
            <a:schemeClr val="lt1"/>
          </a:solidFill>
          <a:prstDash val="solid"/>
        </a:ln>
        <a:effectLst/>
      </dsp:spPr>
      <dsp:style>
        <a:lnRef idx="3">
          <a:schemeClr val="lt1"/>
        </a:lnRef>
        <a:fillRef idx="1">
          <a:schemeClr val="accent2"/>
        </a:fillRef>
        <a:effectRef idx="1">
          <a:schemeClr val="accent2"/>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IN" sz="2400" b="1" kern="1200" dirty="0"/>
            <a:t>“Learning another language is like becoming another person.” 				       – Haruki Murakami</a:t>
          </a:r>
          <a:endParaRPr lang="en-IN" sz="2400" kern="1200" dirty="0"/>
        </a:p>
      </dsp:txBody>
      <dsp:txXfrm>
        <a:off x="65796" y="1906475"/>
        <a:ext cx="10231608" cy="1216248"/>
      </dsp:txXfrm>
    </dsp:sp>
    <dsp:sp modelId="{F11E872D-D766-4E5D-B392-E19B02604D56}">
      <dsp:nvSpPr>
        <dsp:cNvPr id="0" name=""/>
        <dsp:cNvSpPr/>
      </dsp:nvSpPr>
      <dsp:spPr>
        <a:xfrm>
          <a:off x="0" y="3257639"/>
          <a:ext cx="10363200" cy="1347840"/>
        </a:xfrm>
        <a:prstGeom prst="roundRect">
          <a:avLst/>
        </a:prstGeom>
        <a:blipFill rotWithShape="0">
          <a:blip xmlns:r="http://schemas.openxmlformats.org/officeDocument/2006/relationships" r:embed="rId3"/>
          <a:tile tx="0" ty="0" sx="100000" sy="100000" flip="none" algn="tl"/>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IN" sz="2400" b="1" kern="1200" dirty="0"/>
            <a:t>“Language is the road map of a culture. It tells you where its people come from and where they are going.” 				          – Rita Mae Brown</a:t>
          </a:r>
          <a:endParaRPr lang="en-IN" sz="2400" kern="1200" dirty="0"/>
        </a:p>
      </dsp:txBody>
      <dsp:txXfrm>
        <a:off x="65796" y="3323435"/>
        <a:ext cx="10231608" cy="1216248"/>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D41B83-AE15-432D-9D8B-3D5C070B1765}">
      <dsp:nvSpPr>
        <dsp:cNvPr id="0" name=""/>
        <dsp:cNvSpPr/>
      </dsp:nvSpPr>
      <dsp:spPr>
        <a:xfrm>
          <a:off x="0" y="0"/>
          <a:ext cx="10591799" cy="983384"/>
        </a:xfrm>
        <a:prstGeom prst="roundRect">
          <a:avLst/>
        </a:prstGeom>
        <a:solidFill>
          <a:schemeClr val="accent2"/>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l" defTabSz="1822450">
            <a:lnSpc>
              <a:spcPct val="90000"/>
            </a:lnSpc>
            <a:spcBef>
              <a:spcPct val="0"/>
            </a:spcBef>
            <a:spcAft>
              <a:spcPct val="35000"/>
            </a:spcAft>
          </a:pPr>
          <a:r>
            <a:rPr lang="en-IN" sz="4100" b="1" u="sng" kern="1200" dirty="0"/>
            <a:t>SPIRIT OF EK BHARAT SHRESHTHA BHARAT</a:t>
          </a:r>
          <a:endParaRPr lang="en-IN" sz="4100" kern="1200" dirty="0"/>
        </a:p>
      </dsp:txBody>
      <dsp:txXfrm>
        <a:off x="48005" y="48005"/>
        <a:ext cx="10495789" cy="887374"/>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1D91F3-5EC7-4762-AEDB-BAE7A93F5577}">
      <dsp:nvSpPr>
        <dsp:cNvPr id="0" name=""/>
        <dsp:cNvSpPr/>
      </dsp:nvSpPr>
      <dsp:spPr>
        <a:xfrm>
          <a:off x="0" y="613"/>
          <a:ext cx="11049000" cy="0"/>
        </a:xfrm>
        <a:prstGeom prst="line">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937E3F6-E523-498E-8478-A57168DFD553}">
      <dsp:nvSpPr>
        <dsp:cNvPr id="0" name=""/>
        <dsp:cNvSpPr/>
      </dsp:nvSpPr>
      <dsp:spPr>
        <a:xfrm>
          <a:off x="0" y="613"/>
          <a:ext cx="11049000" cy="1005594"/>
        </a:xfrm>
        <a:prstGeom prst="rect">
          <a:avLst/>
        </a:prstGeom>
        <a:solidFill>
          <a:schemeClr val="accent4"/>
        </a:solid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lvl="0" algn="l" defTabSz="1422400">
            <a:lnSpc>
              <a:spcPct val="90000"/>
            </a:lnSpc>
            <a:spcBef>
              <a:spcPct val="0"/>
            </a:spcBef>
            <a:spcAft>
              <a:spcPct val="35000"/>
            </a:spcAft>
          </a:pPr>
          <a:r>
            <a:rPr lang="en-IN" sz="3200" b="1" kern="1200" dirty="0"/>
            <a:t>Language learning will help to:</a:t>
          </a:r>
          <a:endParaRPr lang="en-IN" sz="3200" kern="1200" dirty="0"/>
        </a:p>
      </dsp:txBody>
      <dsp:txXfrm>
        <a:off x="0" y="613"/>
        <a:ext cx="11049000" cy="1005594"/>
      </dsp:txXfrm>
    </dsp:sp>
    <dsp:sp modelId="{806A0A4E-181F-4E54-A261-E35BAFAF7336}">
      <dsp:nvSpPr>
        <dsp:cNvPr id="0" name=""/>
        <dsp:cNvSpPr/>
      </dsp:nvSpPr>
      <dsp:spPr>
        <a:xfrm>
          <a:off x="0" y="1006208"/>
          <a:ext cx="11049000" cy="0"/>
        </a:xfrm>
        <a:prstGeom prst="line">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D84DE1C-B122-403B-A843-CFDBAC1F7B23}">
      <dsp:nvSpPr>
        <dsp:cNvPr id="0" name=""/>
        <dsp:cNvSpPr/>
      </dsp:nvSpPr>
      <dsp:spPr>
        <a:xfrm>
          <a:off x="0" y="1006208"/>
          <a:ext cx="11049000" cy="1005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IN" sz="2800" kern="1200" dirty="0"/>
            <a:t>PROMOTE the spirit of national integration</a:t>
          </a:r>
        </a:p>
      </dsp:txBody>
      <dsp:txXfrm>
        <a:off x="0" y="1006208"/>
        <a:ext cx="11049000" cy="1005594"/>
      </dsp:txXfrm>
    </dsp:sp>
    <dsp:sp modelId="{A83E4403-9A2C-4D8B-9937-68A00770491C}">
      <dsp:nvSpPr>
        <dsp:cNvPr id="0" name=""/>
        <dsp:cNvSpPr/>
      </dsp:nvSpPr>
      <dsp:spPr>
        <a:xfrm>
          <a:off x="0" y="2011802"/>
          <a:ext cx="11049000" cy="0"/>
        </a:xfrm>
        <a:prstGeom prst="line">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7030616-7042-4E3C-97A3-EB5926D5E162}">
      <dsp:nvSpPr>
        <dsp:cNvPr id="0" name=""/>
        <dsp:cNvSpPr/>
      </dsp:nvSpPr>
      <dsp:spPr>
        <a:xfrm>
          <a:off x="0" y="2011802"/>
          <a:ext cx="11049000" cy="1005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IN" sz="2800" kern="1200"/>
            <a:t>CELEBRATE the Unity in Diversity of our Nation  </a:t>
          </a:r>
        </a:p>
      </dsp:txBody>
      <dsp:txXfrm>
        <a:off x="0" y="2011802"/>
        <a:ext cx="11049000" cy="1005594"/>
      </dsp:txXfrm>
    </dsp:sp>
    <dsp:sp modelId="{F7C38186-A2FF-4D44-804B-4A8649C673B7}">
      <dsp:nvSpPr>
        <dsp:cNvPr id="0" name=""/>
        <dsp:cNvSpPr/>
      </dsp:nvSpPr>
      <dsp:spPr>
        <a:xfrm>
          <a:off x="0" y="3017397"/>
          <a:ext cx="11049000" cy="0"/>
        </a:xfrm>
        <a:prstGeom prst="line">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9E9D6C3-5447-47DF-ACB8-15474A4B17F8}">
      <dsp:nvSpPr>
        <dsp:cNvPr id="0" name=""/>
        <dsp:cNvSpPr/>
      </dsp:nvSpPr>
      <dsp:spPr>
        <a:xfrm>
          <a:off x="0" y="3017397"/>
          <a:ext cx="11049000" cy="1005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IN" sz="2800" kern="1200" dirty="0"/>
            <a:t>SHOWCASE the rich heritage and culture, customs and traditions</a:t>
          </a:r>
        </a:p>
      </dsp:txBody>
      <dsp:txXfrm>
        <a:off x="0" y="3017397"/>
        <a:ext cx="11049000" cy="1005594"/>
      </dsp:txXfrm>
    </dsp:sp>
    <dsp:sp modelId="{3296E8D0-5CC8-44AE-B9B9-742041DD73B8}">
      <dsp:nvSpPr>
        <dsp:cNvPr id="0" name=""/>
        <dsp:cNvSpPr/>
      </dsp:nvSpPr>
      <dsp:spPr>
        <a:xfrm>
          <a:off x="0" y="4022991"/>
          <a:ext cx="11049000" cy="0"/>
        </a:xfrm>
        <a:prstGeom prst="line">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DFCEE4-964F-4B10-90EA-F46BBAF06A68}">
      <dsp:nvSpPr>
        <dsp:cNvPr id="0" name=""/>
        <dsp:cNvSpPr/>
      </dsp:nvSpPr>
      <dsp:spPr>
        <a:xfrm>
          <a:off x="0" y="4022991"/>
          <a:ext cx="11049000" cy="1005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IN" sz="2800" kern="1200" dirty="0"/>
            <a:t>CREATE an environment which promotes learning between States by sharing best practices and experiences</a:t>
          </a:r>
        </a:p>
      </dsp:txBody>
      <dsp:txXfrm>
        <a:off x="0" y="4022991"/>
        <a:ext cx="11049000" cy="1005594"/>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0930EC-7142-4CCD-8B78-302959374DBE}">
      <dsp:nvSpPr>
        <dsp:cNvPr id="0" name=""/>
        <dsp:cNvSpPr/>
      </dsp:nvSpPr>
      <dsp:spPr>
        <a:xfrm>
          <a:off x="0" y="706387"/>
          <a:ext cx="8229600" cy="1559025"/>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r>
            <a:rPr lang="en-US" sz="6500" b="1" kern="1200" dirty="0"/>
            <a:t>Any Questions ?</a:t>
          </a:r>
          <a:endParaRPr lang="en-IN" sz="6500" kern="1200" dirty="0"/>
        </a:p>
      </dsp:txBody>
      <dsp:txXfrm>
        <a:off x="76105" y="782492"/>
        <a:ext cx="8077390" cy="1406815"/>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421FED-E8BC-4784-9A64-6BE0DC4F3521}">
      <dsp:nvSpPr>
        <dsp:cNvPr id="0" name=""/>
        <dsp:cNvSpPr/>
      </dsp:nvSpPr>
      <dsp:spPr>
        <a:xfrm>
          <a:off x="0" y="1049287"/>
          <a:ext cx="8534400" cy="1559025"/>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r>
            <a:rPr lang="en-US" sz="6500" b="1" kern="1200"/>
            <a:t>Thank You </a:t>
          </a:r>
          <a:endParaRPr lang="en-IN" sz="6500" kern="1200"/>
        </a:p>
      </dsp:txBody>
      <dsp:txXfrm>
        <a:off x="76105" y="1125392"/>
        <a:ext cx="8382190" cy="140681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0A5B52-2105-4D58-A4C1-6F500D036DB3}">
      <dsp:nvSpPr>
        <dsp:cNvPr id="0" name=""/>
        <dsp:cNvSpPr/>
      </dsp:nvSpPr>
      <dsp:spPr>
        <a:xfrm>
          <a:off x="0" y="39653"/>
          <a:ext cx="9753600" cy="117936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en-US" sz="2100" b="0" i="0" kern="1200" dirty="0"/>
            <a:t>According the data of the project </a:t>
          </a:r>
          <a:r>
            <a:rPr lang="en-US" sz="2100" b="0" i="0" kern="1200" dirty="0">
              <a:hlinkClick xmlns:r="http://schemas.openxmlformats.org/officeDocument/2006/relationships" r:id="rId1"/>
            </a:rPr>
            <a:t>“</a:t>
          </a:r>
          <a:r>
            <a:rPr lang="en-US" sz="2100" b="0" i="0" kern="1200" dirty="0">
              <a:solidFill>
                <a:srgbClr val="FFC000"/>
              </a:solidFill>
              <a:hlinkClick xmlns:r="http://schemas.openxmlformats.org/officeDocument/2006/relationships" r:id="rId1">
                <a:extLst>
                  <a:ext uri="{A12FA001-AC4F-418D-AE19-62706E023703}">
                    <ahyp:hlinkClr xmlns:ahyp="http://schemas.microsoft.com/office/drawing/2018/hyperlinkcolor" xmlns="" val="tx"/>
                  </a:ext>
                </a:extLst>
              </a:hlinkClick>
            </a:rPr>
            <a:t>The People’s Linguistic Survey of India”</a:t>
          </a:r>
          <a:r>
            <a:rPr lang="en-US" sz="2100" b="0" i="0" kern="1200" dirty="0">
              <a:solidFill>
                <a:srgbClr val="FFC000"/>
              </a:solidFill>
            </a:rPr>
            <a:t>, </a:t>
          </a:r>
          <a:r>
            <a:rPr lang="en-US" sz="2100" b="0" i="0" kern="1200" dirty="0"/>
            <a:t>India speaks 780 languages. The group of Pahari languages includes about 90 idioms (see the census of 1961).</a:t>
          </a:r>
          <a:endParaRPr lang="en-IN" sz="2100" kern="1200" dirty="0"/>
        </a:p>
      </dsp:txBody>
      <dsp:txXfrm>
        <a:off x="57572" y="97225"/>
        <a:ext cx="9638456" cy="1064216"/>
      </dsp:txXfrm>
    </dsp:sp>
    <dsp:sp modelId="{A469DD73-64C0-4FC3-87F4-60BD5840E77C}">
      <dsp:nvSpPr>
        <dsp:cNvPr id="0" name=""/>
        <dsp:cNvSpPr/>
      </dsp:nvSpPr>
      <dsp:spPr>
        <a:xfrm>
          <a:off x="0" y="1279493"/>
          <a:ext cx="9753600" cy="117936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en-IN" sz="2100" b="1" kern="1200" dirty="0"/>
            <a:t>Pahari language spoken primarily in the Indian state of Himachal Pradesh,</a:t>
          </a:r>
          <a:r>
            <a:rPr lang="en-IN" sz="2100" b="1" kern="1200" baseline="30000" dirty="0"/>
            <a:t> </a:t>
          </a:r>
          <a:r>
            <a:rPr lang="en-IN" sz="2100" b="1" kern="1200" dirty="0"/>
            <a:t>with some languages in the south-eastern parts of Indian Jammu and Kashmir and the western parts of Uttarakhand.</a:t>
          </a:r>
          <a:endParaRPr lang="en-IN" sz="2100" kern="1200" dirty="0"/>
        </a:p>
      </dsp:txBody>
      <dsp:txXfrm>
        <a:off x="57572" y="1337065"/>
        <a:ext cx="9638456" cy="1064216"/>
      </dsp:txXfrm>
    </dsp:sp>
    <dsp:sp modelId="{560BFB00-EE52-4BDD-BA84-A23722A823C2}">
      <dsp:nvSpPr>
        <dsp:cNvPr id="0" name=""/>
        <dsp:cNvSpPr/>
      </dsp:nvSpPr>
      <dsp:spPr>
        <a:xfrm>
          <a:off x="0" y="2498507"/>
          <a:ext cx="9753600" cy="2213524"/>
        </a:xfrm>
        <a:prstGeom prst="rect">
          <a:avLst/>
        </a:prstGeom>
        <a:gradFill flip="none" rotWithShape="0">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ln>
          <a:noFill/>
        </a:ln>
        <a:effectLst/>
      </dsp:spPr>
      <dsp:style>
        <a:lnRef idx="0">
          <a:scrgbClr r="0" g="0" b="0"/>
        </a:lnRef>
        <a:fillRef idx="0">
          <a:scrgbClr r="0" g="0" b="0"/>
        </a:fillRef>
        <a:effectRef idx="0">
          <a:scrgbClr r="0" g="0" b="0"/>
        </a:effectRef>
        <a:fontRef idx="minor"/>
      </dsp:style>
      <dsp:txBody>
        <a:bodyPr spcFirstLastPara="0" vert="horz" wrap="square" lIns="309677" tIns="29210" rIns="163576" bIns="29210" numCol="1" spcCol="1270" anchor="t" anchorCtr="0">
          <a:noAutofit/>
        </a:bodyPr>
        <a:lstStyle/>
        <a:p>
          <a:pPr marL="228600" lvl="1" indent="-228600" algn="l" defTabSz="1022350">
            <a:lnSpc>
              <a:spcPct val="90000"/>
            </a:lnSpc>
            <a:spcBef>
              <a:spcPct val="0"/>
            </a:spcBef>
            <a:spcAft>
              <a:spcPct val="20000"/>
            </a:spcAft>
            <a:buChar char="••"/>
          </a:pPr>
          <a:r>
            <a:rPr lang="en-IN" sz="2300" b="1" kern="1200" dirty="0"/>
            <a:t>Northern Indo-Aryan languages, in the linguistics literature often referred to as "Pahari languages", a proposed group that includes the Indo-Aryan languages of Nepal and the Indian states of Uttarakhand and Himachal Pradesh</a:t>
          </a:r>
          <a:endParaRPr lang="en-IN" sz="2300" kern="1200" dirty="0"/>
        </a:p>
        <a:p>
          <a:pPr marL="171450" lvl="1" indent="-171450" algn="l" defTabSz="800100">
            <a:lnSpc>
              <a:spcPct val="90000"/>
            </a:lnSpc>
            <a:spcBef>
              <a:spcPct val="0"/>
            </a:spcBef>
            <a:spcAft>
              <a:spcPct val="20000"/>
            </a:spcAft>
            <a:buChar char="••"/>
          </a:pPr>
          <a:endParaRPr lang="en-IN" sz="1800" kern="1200" dirty="0"/>
        </a:p>
      </dsp:txBody>
      <dsp:txXfrm>
        <a:off x="0" y="2498507"/>
        <a:ext cx="9753600" cy="221352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386890-BE00-4887-8E86-4C2BA57CA5CA}">
      <dsp:nvSpPr>
        <dsp:cNvPr id="0" name=""/>
        <dsp:cNvSpPr/>
      </dsp:nvSpPr>
      <dsp:spPr>
        <a:xfrm>
          <a:off x="0" y="183059"/>
          <a:ext cx="10439400" cy="607464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IN" sz="2200" b="1" kern="1200" dirty="0"/>
            <a:t>The </a:t>
          </a:r>
          <a:r>
            <a:rPr lang="en-IN" sz="2200" b="1" i="1" kern="1200" dirty="0"/>
            <a:t>Western Pahari</a:t>
          </a:r>
          <a:r>
            <a:rPr lang="en-IN" sz="2200" b="1" kern="1200" dirty="0"/>
            <a:t> languages are spread in the Himalayas between the Chenab River and the Yamuna River, as well as in the states of Himachal Pradesh, Uttarakhand, Jammu and Kashmir. </a:t>
          </a:r>
          <a:br>
            <a:rPr lang="en-IN" sz="2200" b="1" kern="1200" dirty="0"/>
          </a:br>
          <a:r>
            <a:rPr lang="en-IN" sz="2200" b="1" kern="1200" dirty="0"/>
            <a:t/>
          </a:r>
          <a:br>
            <a:rPr lang="en-IN" sz="2200" b="1" kern="1200" dirty="0"/>
          </a:br>
          <a:r>
            <a:rPr lang="en-IN" sz="2200" b="1" kern="1200" dirty="0"/>
            <a:t>The number of the Western group speakers exceeds 6 million people . This group includes, according to different estimates, 30 to 60 different idioms, but none of them has the status of a literary language.</a:t>
          </a:r>
          <a:r>
            <a:rPr lang="en-US" sz="2200" b="1" kern="1200" dirty="0"/>
            <a:t>The demand for the inclusion of “Pahari” under the 8</a:t>
          </a:r>
          <a:r>
            <a:rPr lang="en-US" sz="2200" b="1" kern="1200" baseline="30000" dirty="0"/>
            <a:t>th</a:t>
          </a:r>
          <a:r>
            <a:rPr lang="en-US" sz="2200" b="1" kern="1200" dirty="0"/>
            <a:t> Schedule of Constitution had been made in the year 2010.</a:t>
          </a:r>
          <a:r>
            <a:rPr lang="en-IN" sz="2200" b="1" kern="1200" dirty="0"/>
            <a:t> </a:t>
          </a:r>
          <a:br>
            <a:rPr lang="en-IN" sz="2200" b="1" kern="1200" dirty="0"/>
          </a:br>
          <a:r>
            <a:rPr lang="en-IN" sz="2200" b="1" kern="1200" dirty="0"/>
            <a:t/>
          </a:r>
          <a:br>
            <a:rPr lang="en-IN" sz="2200" b="1" kern="1200" dirty="0"/>
          </a:br>
          <a:r>
            <a:rPr lang="en-IN" sz="2200" b="1" kern="1200" dirty="0"/>
            <a:t>They are the languages of verbal communication without any norms of a written language, they are not taught at school, therefore it is hard to make any division into “languages” and “dialects” within this group. </a:t>
          </a:r>
          <a:br>
            <a:rPr lang="en-IN" sz="2200" b="1" kern="1200" dirty="0"/>
          </a:br>
          <a:r>
            <a:rPr lang="en-IN" sz="2200" b="1" kern="1200" dirty="0"/>
            <a:t/>
          </a:r>
          <a:br>
            <a:rPr lang="en-IN" sz="2200" b="1" kern="1200" dirty="0"/>
          </a:br>
          <a:r>
            <a:rPr lang="en-IN" sz="2200" b="1" kern="1200" dirty="0"/>
            <a:t>Some idioms are known to have dialectal variants, and differences between geographically distant idioms can be so great that it can cause complete misunderstanding</a:t>
          </a:r>
          <a:r>
            <a:rPr lang="en-IN" sz="2200" kern="1200" dirty="0"/>
            <a:t>.</a:t>
          </a:r>
        </a:p>
      </dsp:txBody>
      <dsp:txXfrm>
        <a:off x="296539" y="479598"/>
        <a:ext cx="9846322" cy="548156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D82B04-F757-432A-9786-EADB9B2345E5}">
      <dsp:nvSpPr>
        <dsp:cNvPr id="0" name=""/>
        <dsp:cNvSpPr/>
      </dsp:nvSpPr>
      <dsp:spPr>
        <a:xfrm>
          <a:off x="0" y="38624"/>
          <a:ext cx="11849100" cy="158301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IN" sz="2200" b="1" kern="1200"/>
            <a:t>The western Pahari group of languages is actively used in daily communication as an important means of transferring oral tradition, and yet, they have been studied very poorly. </a:t>
          </a:r>
          <a:endParaRPr lang="en-IN" sz="2200" kern="1200"/>
        </a:p>
      </dsp:txBody>
      <dsp:txXfrm>
        <a:off x="77276" y="115900"/>
        <a:ext cx="11694548" cy="1428458"/>
      </dsp:txXfrm>
    </dsp:sp>
    <dsp:sp modelId="{81C59367-16A2-4C37-8922-3D9A0488087D}">
      <dsp:nvSpPr>
        <dsp:cNvPr id="0" name=""/>
        <dsp:cNvSpPr/>
      </dsp:nvSpPr>
      <dsp:spPr>
        <a:xfrm>
          <a:off x="0" y="1684994"/>
          <a:ext cx="11849100" cy="158301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IN" sz="2200" b="1" kern="1200" dirty="0"/>
            <a:t>Grammatical descriptions of individual Pahari languages ​​are few and hard to obtain. The project on the description of languages ​​and peoples of India, currently carried out in India, focuses on collecting sociolinguistic and ethnographic material rather than on linguistic descriptions. </a:t>
          </a:r>
          <a:endParaRPr lang="en-IN" sz="2200" kern="1200" dirty="0"/>
        </a:p>
      </dsp:txBody>
      <dsp:txXfrm>
        <a:off x="77276" y="1762270"/>
        <a:ext cx="11694548" cy="1428458"/>
      </dsp:txXfrm>
    </dsp:sp>
    <dsp:sp modelId="{7CC69E02-F06F-4CAD-AE02-3D6D942F7463}">
      <dsp:nvSpPr>
        <dsp:cNvPr id="0" name=""/>
        <dsp:cNvSpPr/>
      </dsp:nvSpPr>
      <dsp:spPr>
        <a:xfrm>
          <a:off x="0" y="3331365"/>
          <a:ext cx="11849100" cy="158301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IN" sz="2200" b="1" kern="1200"/>
            <a:t>Thus, documentation and grammatical description of the Pahari languages remains a relevant task. Presently studies are going on  the Kullui language belonging to the Western group.</a:t>
          </a:r>
          <a:endParaRPr lang="en-IN" sz="2200" kern="1200"/>
        </a:p>
      </dsp:txBody>
      <dsp:txXfrm>
        <a:off x="77276" y="3408641"/>
        <a:ext cx="11694548" cy="142845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CCD159-A28C-47B3-A687-F2E1731D1D15}">
      <dsp:nvSpPr>
        <dsp:cNvPr id="0" name=""/>
        <dsp:cNvSpPr/>
      </dsp:nvSpPr>
      <dsp:spPr>
        <a:xfrm>
          <a:off x="0" y="0"/>
          <a:ext cx="10439400" cy="892856"/>
        </a:xfrm>
        <a:prstGeom prst="roundRect">
          <a:avLst/>
        </a:prstGeom>
        <a:solidFill>
          <a:schemeClr val="accent2"/>
        </a:soli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US" sz="3200" b="1" kern="1200" dirty="0"/>
            <a:t>The following dialects are found in the state :</a:t>
          </a:r>
          <a:endParaRPr lang="en-IN" sz="2200" kern="1200" dirty="0"/>
        </a:p>
      </dsp:txBody>
      <dsp:txXfrm>
        <a:off x="43586" y="43586"/>
        <a:ext cx="10352228" cy="805684"/>
      </dsp:txXfrm>
    </dsp:sp>
    <dsp:sp modelId="{29D00568-6D56-4F16-B1AE-31EEFA1A69AA}">
      <dsp:nvSpPr>
        <dsp:cNvPr id="0" name=""/>
        <dsp:cNvSpPr/>
      </dsp:nvSpPr>
      <dsp:spPr>
        <a:xfrm>
          <a:off x="0" y="937633"/>
          <a:ext cx="10439400" cy="5350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1451" tIns="40640" rIns="227584" bIns="40640" numCol="1" spcCol="1270" anchor="t" anchorCtr="0">
          <a:noAutofit/>
        </a:bodyPr>
        <a:lstStyle/>
        <a:p>
          <a:pPr marL="285750" lvl="1" indent="-285750" algn="l" defTabSz="1422400">
            <a:lnSpc>
              <a:spcPct val="90000"/>
            </a:lnSpc>
            <a:spcBef>
              <a:spcPct val="0"/>
            </a:spcBef>
            <a:spcAft>
              <a:spcPct val="20000"/>
            </a:spcAft>
            <a:buChar char="••"/>
          </a:pPr>
          <a:r>
            <a:rPr lang="en-US" sz="3200" b="1" u="sng" kern="1200" dirty="0" err="1"/>
            <a:t>Sirmauri</a:t>
          </a:r>
          <a:endParaRPr lang="en-IN" sz="3200" kern="1200" dirty="0"/>
        </a:p>
      </dsp:txBody>
      <dsp:txXfrm>
        <a:off x="0" y="937633"/>
        <a:ext cx="10439400" cy="535095"/>
      </dsp:txXfrm>
    </dsp:sp>
    <dsp:sp modelId="{58C6088F-751C-4E29-8C5E-AA6A5FF7D896}">
      <dsp:nvSpPr>
        <dsp:cNvPr id="0" name=""/>
        <dsp:cNvSpPr/>
      </dsp:nvSpPr>
      <dsp:spPr>
        <a:xfrm>
          <a:off x="0" y="1472728"/>
          <a:ext cx="10439400" cy="892856"/>
        </a:xfrm>
        <a:prstGeom prst="round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US" sz="2200" kern="1200"/>
            <a:t>This dialect is spoken in Sirmaur. It is spoken by about 3 lakh people.</a:t>
          </a:r>
          <a:endParaRPr lang="en-IN" sz="2200" kern="1200"/>
        </a:p>
      </dsp:txBody>
      <dsp:txXfrm>
        <a:off x="43586" y="1516314"/>
        <a:ext cx="10352228" cy="805684"/>
      </dsp:txXfrm>
    </dsp:sp>
    <dsp:sp modelId="{70350DFC-018B-4581-9C03-3697184B3833}">
      <dsp:nvSpPr>
        <dsp:cNvPr id="0" name=""/>
        <dsp:cNvSpPr/>
      </dsp:nvSpPr>
      <dsp:spPr>
        <a:xfrm>
          <a:off x="0" y="2365584"/>
          <a:ext cx="10439400" cy="5350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1451" tIns="40640" rIns="227584" bIns="40640" numCol="1" spcCol="1270" anchor="t" anchorCtr="0">
          <a:noAutofit/>
        </a:bodyPr>
        <a:lstStyle/>
        <a:p>
          <a:pPr marL="285750" lvl="1" indent="-285750" algn="l" defTabSz="1422400">
            <a:lnSpc>
              <a:spcPct val="90000"/>
            </a:lnSpc>
            <a:spcBef>
              <a:spcPct val="0"/>
            </a:spcBef>
            <a:spcAft>
              <a:spcPct val="20000"/>
            </a:spcAft>
            <a:buChar char="••"/>
          </a:pPr>
          <a:r>
            <a:rPr lang="en-US" sz="3200" b="1" u="sng" kern="1200" dirty="0" err="1"/>
            <a:t>Mahasuvi</a:t>
          </a:r>
          <a:endParaRPr lang="en-IN" sz="3200" kern="1200" dirty="0"/>
        </a:p>
      </dsp:txBody>
      <dsp:txXfrm>
        <a:off x="0" y="2365584"/>
        <a:ext cx="10439400" cy="535095"/>
      </dsp:txXfrm>
    </dsp:sp>
    <dsp:sp modelId="{2555D842-6B61-4ACC-AC5D-E9FFC842AF2C}">
      <dsp:nvSpPr>
        <dsp:cNvPr id="0" name=""/>
        <dsp:cNvSpPr/>
      </dsp:nvSpPr>
      <dsp:spPr>
        <a:xfrm>
          <a:off x="0" y="2900679"/>
          <a:ext cx="10439400" cy="892856"/>
        </a:xfrm>
        <a:prstGeom prst="round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US" sz="2200" kern="1200"/>
            <a:t>This dialect spoken in Shimla and surrounding areas of solan . This language is the language of more than 5 lakh people.</a:t>
          </a:r>
          <a:endParaRPr lang="en-IN" sz="2200" kern="1200"/>
        </a:p>
      </dsp:txBody>
      <dsp:txXfrm>
        <a:off x="43586" y="2944265"/>
        <a:ext cx="10352228" cy="805684"/>
      </dsp:txXfrm>
    </dsp:sp>
    <dsp:sp modelId="{C05158CD-5991-4E5C-923B-D531BACF367A}">
      <dsp:nvSpPr>
        <dsp:cNvPr id="0" name=""/>
        <dsp:cNvSpPr/>
      </dsp:nvSpPr>
      <dsp:spPr>
        <a:xfrm>
          <a:off x="0" y="3793535"/>
          <a:ext cx="10439400" cy="5350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1451" tIns="40640" rIns="227584" bIns="40640" numCol="1" spcCol="1270" anchor="t" anchorCtr="0">
          <a:noAutofit/>
        </a:bodyPr>
        <a:lstStyle/>
        <a:p>
          <a:pPr marL="285750" lvl="1" indent="-285750" algn="l" defTabSz="1422400">
            <a:lnSpc>
              <a:spcPct val="90000"/>
            </a:lnSpc>
            <a:spcBef>
              <a:spcPct val="0"/>
            </a:spcBef>
            <a:spcAft>
              <a:spcPct val="20000"/>
            </a:spcAft>
            <a:buChar char="••"/>
          </a:pPr>
          <a:r>
            <a:rPr lang="en-US" sz="3200" b="1" u="sng" kern="1200" dirty="0" err="1"/>
            <a:t>Baghati</a:t>
          </a:r>
          <a:endParaRPr lang="en-IN" sz="3200" kern="1200" dirty="0"/>
        </a:p>
      </dsp:txBody>
      <dsp:txXfrm>
        <a:off x="0" y="3793535"/>
        <a:ext cx="10439400" cy="535095"/>
      </dsp:txXfrm>
    </dsp:sp>
    <dsp:sp modelId="{0949D0D2-6D26-466C-AA50-42FAA1E7276D}">
      <dsp:nvSpPr>
        <dsp:cNvPr id="0" name=""/>
        <dsp:cNvSpPr/>
      </dsp:nvSpPr>
      <dsp:spPr>
        <a:xfrm>
          <a:off x="0" y="4328630"/>
          <a:ext cx="10439400" cy="892856"/>
        </a:xfrm>
        <a:prstGeom prst="round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US" sz="2200" kern="1200"/>
            <a:t>This dialect is spoken in Solan district. More than 3 lakh people speak this dialect.</a:t>
          </a:r>
          <a:endParaRPr lang="en-IN" sz="2200" kern="1200"/>
        </a:p>
      </dsp:txBody>
      <dsp:txXfrm>
        <a:off x="43586" y="4372216"/>
        <a:ext cx="10352228" cy="805684"/>
      </dsp:txXfrm>
    </dsp:sp>
    <dsp:sp modelId="{A3655A46-06DA-4B65-8DB8-7E5B34E503CD}">
      <dsp:nvSpPr>
        <dsp:cNvPr id="0" name=""/>
        <dsp:cNvSpPr/>
      </dsp:nvSpPr>
      <dsp:spPr>
        <a:xfrm>
          <a:off x="0" y="5221486"/>
          <a:ext cx="10439400" cy="546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1451" tIns="40640" rIns="227584" bIns="40640" numCol="1" spcCol="1270" anchor="t" anchorCtr="0">
          <a:noAutofit/>
        </a:bodyPr>
        <a:lstStyle/>
        <a:p>
          <a:pPr marL="285750" lvl="1" indent="-285750" algn="l" defTabSz="1422400">
            <a:lnSpc>
              <a:spcPct val="90000"/>
            </a:lnSpc>
            <a:spcBef>
              <a:spcPct val="0"/>
            </a:spcBef>
            <a:spcAft>
              <a:spcPct val="20000"/>
            </a:spcAft>
            <a:buChar char="••"/>
          </a:pPr>
          <a:r>
            <a:rPr lang="en-US" sz="3200" b="1" u="sng" kern="1200" dirty="0" err="1"/>
            <a:t>Kahluri</a:t>
          </a:r>
          <a:r>
            <a:rPr lang="hi-IN" sz="1800" b="1" u="sng" kern="1200" dirty="0"/>
            <a:t>:</a:t>
          </a:r>
          <a:r>
            <a:rPr lang="hi-IN" sz="1800" u="sng" kern="1200" dirty="0"/>
            <a:t> </a:t>
          </a:r>
          <a:endParaRPr lang="en-IN" sz="1800" kern="1200" dirty="0"/>
        </a:p>
      </dsp:txBody>
      <dsp:txXfrm>
        <a:off x="0" y="5221486"/>
        <a:ext cx="10439400" cy="546480"/>
      </dsp:txXfrm>
    </dsp:sp>
    <dsp:sp modelId="{497D6D8F-1BD0-441F-9A41-907FC011DFF9}">
      <dsp:nvSpPr>
        <dsp:cNvPr id="0" name=""/>
        <dsp:cNvSpPr/>
      </dsp:nvSpPr>
      <dsp:spPr>
        <a:xfrm>
          <a:off x="0" y="5767966"/>
          <a:ext cx="10439400" cy="892856"/>
        </a:xfrm>
        <a:prstGeom prst="round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US" sz="2200" kern="1200" dirty="0"/>
            <a:t>This dialect is prevalent in Bilaspur. Today about 2 lakh people speak this dialect.</a:t>
          </a:r>
          <a:endParaRPr lang="en-IN" sz="2200" kern="1200" dirty="0"/>
        </a:p>
      </dsp:txBody>
      <dsp:txXfrm>
        <a:off x="43586" y="5811552"/>
        <a:ext cx="10352228" cy="80568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3E6FF8-2658-42A8-B72E-F5EF12739617}">
      <dsp:nvSpPr>
        <dsp:cNvPr id="0" name=""/>
        <dsp:cNvSpPr/>
      </dsp:nvSpPr>
      <dsp:spPr>
        <a:xfrm>
          <a:off x="0" y="610538"/>
          <a:ext cx="10287000" cy="1061406"/>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dirty="0"/>
            <a:t>It is the dialect of Mandi district. The number of speakers of this dialect is about 6 lakhs.</a:t>
          </a:r>
          <a:endParaRPr lang="en-IN" sz="1900" kern="1200" dirty="0"/>
        </a:p>
      </dsp:txBody>
      <dsp:txXfrm>
        <a:off x="51814" y="662352"/>
        <a:ext cx="10183372" cy="957778"/>
      </dsp:txXfrm>
    </dsp:sp>
    <dsp:sp modelId="{E96F93BA-B18C-4896-8417-7D92C60DE421}">
      <dsp:nvSpPr>
        <dsp:cNvPr id="0" name=""/>
        <dsp:cNvSpPr/>
      </dsp:nvSpPr>
      <dsp:spPr>
        <a:xfrm>
          <a:off x="0" y="1671945"/>
          <a:ext cx="10287000" cy="4129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6612"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u="sng" kern="1200" dirty="0" err="1"/>
            <a:t>Kullai</a:t>
          </a:r>
          <a:r>
            <a:rPr lang="hi-IN" sz="1500" u="sng" kern="1200" dirty="0"/>
            <a:t>: </a:t>
          </a:r>
          <a:endParaRPr lang="en-IN" sz="1500" kern="1200" dirty="0"/>
        </a:p>
      </dsp:txBody>
      <dsp:txXfrm>
        <a:off x="0" y="1671945"/>
        <a:ext cx="10287000" cy="412964"/>
      </dsp:txXfrm>
    </dsp:sp>
    <dsp:sp modelId="{BD4450DC-7446-4C5B-8F1A-F0F8564306D2}">
      <dsp:nvSpPr>
        <dsp:cNvPr id="0" name=""/>
        <dsp:cNvSpPr/>
      </dsp:nvSpPr>
      <dsp:spPr>
        <a:xfrm>
          <a:off x="0" y="2084910"/>
          <a:ext cx="10287000" cy="1061406"/>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a:t>It is the dialect of Kullu district. The number of speakers of this dialect is more than 2 lakhs.</a:t>
          </a:r>
          <a:endParaRPr lang="en-IN" sz="1900" kern="1200"/>
        </a:p>
      </dsp:txBody>
      <dsp:txXfrm>
        <a:off x="51814" y="2136724"/>
        <a:ext cx="10183372" cy="957778"/>
      </dsp:txXfrm>
    </dsp:sp>
    <dsp:sp modelId="{861F5C57-07BF-46E8-BB45-0AC3C2193C94}">
      <dsp:nvSpPr>
        <dsp:cNvPr id="0" name=""/>
        <dsp:cNvSpPr/>
      </dsp:nvSpPr>
      <dsp:spPr>
        <a:xfrm>
          <a:off x="0" y="3146317"/>
          <a:ext cx="10287000" cy="4129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6612"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u="sng" kern="1200" dirty="0"/>
            <a:t>Kangr</a:t>
          </a:r>
          <a:r>
            <a:rPr lang="en-US" sz="2400" kern="1200" dirty="0"/>
            <a:t>i</a:t>
          </a:r>
          <a:r>
            <a:rPr lang="hi-IN" sz="1500" kern="1200" dirty="0"/>
            <a:t>: </a:t>
          </a:r>
          <a:endParaRPr lang="en-IN" sz="1500" kern="1200" dirty="0"/>
        </a:p>
      </dsp:txBody>
      <dsp:txXfrm>
        <a:off x="0" y="3146317"/>
        <a:ext cx="10287000" cy="412964"/>
      </dsp:txXfrm>
    </dsp:sp>
    <dsp:sp modelId="{A2BBE444-EAF9-44F4-9782-9997A9A9C200}">
      <dsp:nvSpPr>
        <dsp:cNvPr id="0" name=""/>
        <dsp:cNvSpPr/>
      </dsp:nvSpPr>
      <dsp:spPr>
        <a:xfrm>
          <a:off x="0" y="3559282"/>
          <a:ext cx="10287000" cy="1061406"/>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dirty="0"/>
            <a:t>This dialect is known as Kangri. Currently it is spoken in the areas of </a:t>
          </a:r>
          <a:r>
            <a:rPr lang="en-US" sz="1900" kern="1200" dirty="0" err="1"/>
            <a:t>Kangra</a:t>
          </a:r>
          <a:r>
            <a:rPr lang="en-US" sz="1900" kern="1200" dirty="0"/>
            <a:t>, Una, Hamirpur, Bilaspur, </a:t>
          </a:r>
          <a:r>
            <a:rPr lang="en-US" sz="1900" kern="1200" dirty="0" err="1"/>
            <a:t>Sarkaghat</a:t>
          </a:r>
          <a:r>
            <a:rPr lang="en-US" sz="1900" kern="1200" dirty="0"/>
            <a:t>, </a:t>
          </a:r>
          <a:r>
            <a:rPr lang="en-US" sz="1900" kern="1200" dirty="0" err="1"/>
            <a:t>Jogindernagar</a:t>
          </a:r>
          <a:r>
            <a:rPr lang="en-US" sz="1900" kern="1200" dirty="0"/>
            <a:t> and </a:t>
          </a:r>
          <a:r>
            <a:rPr lang="en-US" sz="1900" kern="1200" dirty="0" err="1"/>
            <a:t>Ghumarwin</a:t>
          </a:r>
          <a:r>
            <a:rPr lang="en-US" sz="1900" kern="1200" dirty="0"/>
            <a:t>. More than 1.5 million people speak this dialect.</a:t>
          </a:r>
          <a:endParaRPr lang="en-IN" sz="1900" kern="1200" dirty="0"/>
        </a:p>
      </dsp:txBody>
      <dsp:txXfrm>
        <a:off x="51814" y="3611096"/>
        <a:ext cx="10183372" cy="957778"/>
      </dsp:txXfrm>
    </dsp:sp>
    <dsp:sp modelId="{C44C61DD-721F-438E-9FCE-F3CEDB077C99}">
      <dsp:nvSpPr>
        <dsp:cNvPr id="0" name=""/>
        <dsp:cNvSpPr/>
      </dsp:nvSpPr>
      <dsp:spPr>
        <a:xfrm>
          <a:off x="0" y="4620688"/>
          <a:ext cx="10287000" cy="4129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6612"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u="sng" kern="1200" dirty="0" err="1"/>
            <a:t>Chambayali</a:t>
          </a:r>
          <a:r>
            <a:rPr lang="hi-IN" sz="1500" kern="1200" dirty="0"/>
            <a:t>: </a:t>
          </a:r>
          <a:endParaRPr lang="en-IN" sz="1500" kern="1200" dirty="0"/>
        </a:p>
      </dsp:txBody>
      <dsp:txXfrm>
        <a:off x="0" y="4620688"/>
        <a:ext cx="10287000" cy="412964"/>
      </dsp:txXfrm>
    </dsp:sp>
    <dsp:sp modelId="{5532B9C7-AEE5-43A5-A39D-C637C63E21B9}">
      <dsp:nvSpPr>
        <dsp:cNvPr id="0" name=""/>
        <dsp:cNvSpPr/>
      </dsp:nvSpPr>
      <dsp:spPr>
        <a:xfrm>
          <a:off x="0" y="5033653"/>
          <a:ext cx="10287000" cy="1061406"/>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a:t>This dialect is spoken in Chamba. The other four dialects of this district are - Churahi (Gaddi), Bhatiali, Pangwali, Bharmouri (Gaddi) in Bharmour, Bhatiyali in Bhatiyat, Lahuli in Chamba Lahul. The number of speakers of this dialect is more than 3 lakhs</a:t>
          </a:r>
          <a:endParaRPr lang="en-IN" sz="1900" kern="1200"/>
        </a:p>
      </dsp:txBody>
      <dsp:txXfrm>
        <a:off x="51814" y="5085467"/>
        <a:ext cx="10183372" cy="95777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964995-100B-430D-A394-68A3065F304C}">
      <dsp:nvSpPr>
        <dsp:cNvPr id="0" name=""/>
        <dsp:cNvSpPr/>
      </dsp:nvSpPr>
      <dsp:spPr>
        <a:xfrm>
          <a:off x="0" y="247510"/>
          <a:ext cx="10439400" cy="121680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IN" sz="2000" kern="1200" dirty="0"/>
            <a:t>The area of ​​</a:t>
          </a:r>
          <a:r>
            <a:rPr lang="en-IN" sz="2000" kern="1200" dirty="0" err="1"/>
            <a:t>Lahauli</a:t>
          </a:r>
          <a:r>
            <a:rPr lang="en-IN" sz="2000" kern="1200" dirty="0"/>
            <a:t> is </a:t>
          </a:r>
          <a:r>
            <a:rPr lang="en-IN" sz="2000" kern="1200" dirty="0" err="1"/>
            <a:t>Lahaul</a:t>
          </a:r>
          <a:r>
            <a:rPr lang="en-IN" sz="2000" kern="1200" dirty="0"/>
            <a:t>. Gari (</a:t>
          </a:r>
          <a:r>
            <a:rPr lang="en-IN" sz="2000" kern="1200" dirty="0" err="1"/>
            <a:t>Bunan</a:t>
          </a:r>
          <a:r>
            <a:rPr lang="en-IN" sz="2000" kern="1200" dirty="0"/>
            <a:t>) Patni (</a:t>
          </a:r>
          <a:r>
            <a:rPr lang="en-IN" sz="2000" kern="1200" dirty="0" err="1"/>
            <a:t>Manchati</a:t>
          </a:r>
          <a:r>
            <a:rPr lang="en-IN" sz="2000" kern="1200" dirty="0"/>
            <a:t>), triple </a:t>
          </a:r>
          <a:r>
            <a:rPr lang="en-IN" sz="2000" kern="1200" dirty="0" err="1"/>
            <a:t>Tond</a:t>
          </a:r>
          <a:r>
            <a:rPr lang="en-IN" sz="2000" kern="1200" dirty="0"/>
            <a:t> </a:t>
          </a:r>
          <a:r>
            <a:rPr lang="en-IN" sz="2000" kern="1200" dirty="0" err="1"/>
            <a:t>Ranglai</a:t>
          </a:r>
          <a:r>
            <a:rPr lang="en-IN" sz="2000" kern="1200" dirty="0"/>
            <a:t>, and </a:t>
          </a:r>
          <a:r>
            <a:rPr lang="en-IN" sz="2000" kern="1200" dirty="0" err="1"/>
            <a:t>Lahaul</a:t>
          </a:r>
          <a:r>
            <a:rPr lang="en-IN" sz="2000" kern="1200" dirty="0"/>
            <a:t> dialects are 80% of its sub-dialects in Gori, all of Tibet. More than 5000 people speak this dialect</a:t>
          </a:r>
          <a:r>
            <a:rPr lang="en-IN" sz="2500" kern="1200" dirty="0"/>
            <a:t>.</a:t>
          </a:r>
        </a:p>
      </dsp:txBody>
      <dsp:txXfrm>
        <a:off x="59399" y="306909"/>
        <a:ext cx="10320602" cy="1098002"/>
      </dsp:txXfrm>
    </dsp:sp>
    <dsp:sp modelId="{9CE1C1D1-246B-486D-826B-7048D752E455}">
      <dsp:nvSpPr>
        <dsp:cNvPr id="0" name=""/>
        <dsp:cNvSpPr/>
      </dsp:nvSpPr>
      <dsp:spPr>
        <a:xfrm>
          <a:off x="0" y="1539826"/>
          <a:ext cx="104394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1451" tIns="35560" rIns="199136" bIns="35560" numCol="1" spcCol="1270" anchor="t" anchorCtr="0">
          <a:noAutofit/>
        </a:bodyPr>
        <a:lstStyle/>
        <a:p>
          <a:pPr marL="285750" lvl="1" indent="-285750" algn="l" defTabSz="1244600">
            <a:lnSpc>
              <a:spcPct val="90000"/>
            </a:lnSpc>
            <a:spcBef>
              <a:spcPct val="0"/>
            </a:spcBef>
            <a:spcAft>
              <a:spcPct val="20000"/>
            </a:spcAft>
            <a:buChar char="••"/>
          </a:pPr>
          <a:r>
            <a:rPr lang="en-IN" sz="2800" b="1" u="sng" kern="1200" dirty="0" err="1"/>
            <a:t>Spiti</a:t>
          </a:r>
          <a:r>
            <a:rPr lang="en-IN" sz="2800" b="1" u="sng" kern="1200" dirty="0"/>
            <a:t> Valley</a:t>
          </a:r>
          <a:r>
            <a:rPr lang="hi-IN" sz="2800" b="1" u="sng" kern="1200" dirty="0"/>
            <a:t> </a:t>
          </a:r>
          <a:endParaRPr lang="en-IN" sz="2800" b="1" u="sng" kern="1200" dirty="0"/>
        </a:p>
      </dsp:txBody>
      <dsp:txXfrm>
        <a:off x="0" y="1539826"/>
        <a:ext cx="10439400" cy="1076400"/>
      </dsp:txXfrm>
    </dsp:sp>
    <dsp:sp modelId="{B580D07C-940A-4247-950A-8095CD9EEFE0}">
      <dsp:nvSpPr>
        <dsp:cNvPr id="0" name=""/>
        <dsp:cNvSpPr/>
      </dsp:nvSpPr>
      <dsp:spPr>
        <a:xfrm>
          <a:off x="0" y="2134369"/>
          <a:ext cx="10439400" cy="121680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IN" sz="2000" kern="1200" dirty="0"/>
            <a:t>The dialect of </a:t>
          </a:r>
          <a:r>
            <a:rPr lang="en-IN" sz="2000" kern="1200" dirty="0" err="1"/>
            <a:t>Spiti</a:t>
          </a:r>
          <a:r>
            <a:rPr lang="en-IN" sz="2000" kern="1200" dirty="0"/>
            <a:t> Valley is known as </a:t>
          </a:r>
          <a:r>
            <a:rPr lang="en-IN" sz="2000" kern="1200" dirty="0" err="1"/>
            <a:t>Spiti</a:t>
          </a:r>
          <a:r>
            <a:rPr lang="en-IN" sz="2000" kern="1200" dirty="0"/>
            <a:t>. Its field of speech understanding is limited there</a:t>
          </a:r>
          <a:r>
            <a:rPr lang="en-IN" sz="3500" kern="1200" dirty="0"/>
            <a:t>.</a:t>
          </a:r>
        </a:p>
      </dsp:txBody>
      <dsp:txXfrm>
        <a:off x="59399" y="2193768"/>
        <a:ext cx="10320602" cy="1098002"/>
      </dsp:txXfrm>
    </dsp:sp>
    <dsp:sp modelId="{B63578D1-38BB-400D-B07B-B8FFE692C063}">
      <dsp:nvSpPr>
        <dsp:cNvPr id="0" name=""/>
        <dsp:cNvSpPr/>
      </dsp:nvSpPr>
      <dsp:spPr>
        <a:xfrm>
          <a:off x="0" y="3810004"/>
          <a:ext cx="10439400" cy="8718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1451" tIns="35560" rIns="199136" bIns="35560" numCol="1" spcCol="1270" anchor="t" anchorCtr="0">
          <a:noAutofit/>
        </a:bodyPr>
        <a:lstStyle/>
        <a:p>
          <a:pPr marL="285750" lvl="1" indent="-285750" algn="l" defTabSz="1244600">
            <a:lnSpc>
              <a:spcPct val="90000"/>
            </a:lnSpc>
            <a:spcBef>
              <a:spcPct val="0"/>
            </a:spcBef>
            <a:spcAft>
              <a:spcPct val="20000"/>
            </a:spcAft>
            <a:buChar char="••"/>
          </a:pPr>
          <a:r>
            <a:rPr lang="en-IN" sz="2800" b="1" u="sng" kern="1200" dirty="0" err="1"/>
            <a:t>Kinnauri</a:t>
          </a:r>
          <a:r>
            <a:rPr lang="hi-IN" sz="2800" kern="1200" dirty="0"/>
            <a:t> </a:t>
          </a:r>
          <a:endParaRPr lang="en-IN" sz="2800" kern="1200" dirty="0"/>
        </a:p>
      </dsp:txBody>
      <dsp:txXfrm>
        <a:off x="0" y="3810004"/>
        <a:ext cx="10439400" cy="871851"/>
      </dsp:txXfrm>
    </dsp:sp>
    <dsp:sp modelId="{862812C2-7D8E-4E93-B5CD-24F55F9E6B01}">
      <dsp:nvSpPr>
        <dsp:cNvPr id="0" name=""/>
        <dsp:cNvSpPr/>
      </dsp:nvSpPr>
      <dsp:spPr>
        <a:xfrm>
          <a:off x="0" y="4436902"/>
          <a:ext cx="10439400" cy="121680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IN" sz="2000" kern="1200" dirty="0"/>
            <a:t>This dialect is spoken and understood in most parts of Kinnaur. </a:t>
          </a:r>
          <a:r>
            <a:rPr lang="en-IN" sz="2000" kern="1200" dirty="0" err="1"/>
            <a:t>Sunmi</a:t>
          </a:r>
          <a:r>
            <a:rPr lang="en-IN" sz="2000" kern="1200" dirty="0"/>
            <a:t>, Chit </a:t>
          </a:r>
          <a:r>
            <a:rPr lang="en-IN" sz="2000" kern="1200" dirty="0" err="1"/>
            <a:t>Kadim</a:t>
          </a:r>
          <a:r>
            <a:rPr lang="en-IN" sz="2000" kern="1200" dirty="0"/>
            <a:t> etc</a:t>
          </a:r>
          <a:r>
            <a:rPr lang="en-IN" sz="3600" kern="1200" dirty="0"/>
            <a:t>.</a:t>
          </a:r>
        </a:p>
      </dsp:txBody>
      <dsp:txXfrm>
        <a:off x="59399" y="4496301"/>
        <a:ext cx="10320602" cy="109800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629EA2-B8CC-4E42-BE9F-B7355E92935D}">
      <dsp:nvSpPr>
        <dsp:cNvPr id="0" name=""/>
        <dsp:cNvSpPr/>
      </dsp:nvSpPr>
      <dsp:spPr>
        <a:xfrm>
          <a:off x="0" y="281885"/>
          <a:ext cx="8911687" cy="2545920"/>
        </a:xfrm>
        <a:prstGeom prst="roundRect">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3840" tIns="243840" rIns="243840" bIns="243840" numCol="1" spcCol="1270" anchor="ctr" anchorCtr="0">
          <a:noAutofit/>
        </a:bodyPr>
        <a:lstStyle/>
        <a:p>
          <a:pPr lvl="0" algn="l" defTabSz="2844800">
            <a:lnSpc>
              <a:spcPct val="90000"/>
            </a:lnSpc>
            <a:spcBef>
              <a:spcPct val="0"/>
            </a:spcBef>
            <a:spcAft>
              <a:spcPct val="35000"/>
            </a:spcAft>
          </a:pPr>
          <a:r>
            <a:rPr lang="en-US" sz="6400" b="1" kern="1200" dirty="0"/>
            <a:t>Facts about Some of the major Dialects</a:t>
          </a:r>
          <a:endParaRPr lang="en-IN" sz="6400" kern="1200" dirty="0"/>
        </a:p>
      </dsp:txBody>
      <dsp:txXfrm>
        <a:off x="124282" y="406167"/>
        <a:ext cx="8663123" cy="229735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AAD107-7A5D-44AE-BBDA-F49F1CBA9D14}" type="datetimeFigureOut">
              <a:rPr lang="en-IN" smtClean="0"/>
              <a:pPr/>
              <a:t>01-03-2021</a:t>
            </a:fld>
            <a:endParaRPr lang="en-IN"/>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8BEEF04-0EE8-450C-A3F9-34647148A688}" type="slidenum">
              <a:rPr lang="en-IN" smtClean="0"/>
              <a:pPr/>
              <a:t>‹#›</a:t>
            </a:fld>
            <a:endParaRPr lang="en-IN"/>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D8BEEF04-0EE8-450C-A3F9-34647148A688}" type="slidenum">
              <a:rPr lang="en-IN" smtClean="0"/>
              <a:pPr/>
              <a:t>1</a:t>
            </a:fld>
            <a:endParaRPr lang="en-I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D8BEEF04-0EE8-450C-A3F9-34647148A688}" type="slidenum">
              <a:rPr lang="en-IN" smtClean="0"/>
              <a:pPr/>
              <a:t>8</a:t>
            </a:fld>
            <a:endParaRPr lang="en-IN"/>
          </a:p>
        </p:txBody>
      </p:sp>
    </p:spTree>
    <p:extLst>
      <p:ext uri="{BB962C8B-B14F-4D97-AF65-F5344CB8AC3E}">
        <p14:creationId xmlns:p14="http://schemas.microsoft.com/office/powerpoint/2010/main" val="1008004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D8BEEF04-0EE8-450C-A3F9-34647148A688}" type="slidenum">
              <a:rPr lang="en-IN" smtClean="0"/>
              <a:pPr/>
              <a:t>11</a:t>
            </a:fld>
            <a:endParaRPr lang="en-IN"/>
          </a:p>
        </p:txBody>
      </p:sp>
    </p:spTree>
    <p:extLst>
      <p:ext uri="{BB962C8B-B14F-4D97-AF65-F5344CB8AC3E}">
        <p14:creationId xmlns:p14="http://schemas.microsoft.com/office/powerpoint/2010/main" val="2838213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D8BEEF04-0EE8-450C-A3F9-34647148A688}" type="slidenum">
              <a:rPr lang="en-IN" smtClean="0"/>
              <a:pPr/>
              <a:t>12</a:t>
            </a:fld>
            <a:endParaRPr lang="en-IN"/>
          </a:p>
        </p:txBody>
      </p:sp>
    </p:spTree>
    <p:extLst>
      <p:ext uri="{BB962C8B-B14F-4D97-AF65-F5344CB8AC3E}">
        <p14:creationId xmlns:p14="http://schemas.microsoft.com/office/powerpoint/2010/main" val="2719263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D8BEEF04-0EE8-450C-A3F9-34647148A688}" type="slidenum">
              <a:rPr lang="en-IN" smtClean="0"/>
              <a:pPr/>
              <a:t>23</a:t>
            </a:fld>
            <a:endParaRPr lang="en-IN"/>
          </a:p>
        </p:txBody>
      </p:sp>
    </p:spTree>
    <p:extLst>
      <p:ext uri="{BB962C8B-B14F-4D97-AF65-F5344CB8AC3E}">
        <p14:creationId xmlns:p14="http://schemas.microsoft.com/office/powerpoint/2010/main" val="101971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D8BEEF04-0EE8-450C-A3F9-34647148A688}" type="slidenum">
              <a:rPr lang="en-IN" smtClean="0"/>
              <a:pPr/>
              <a:t>29</a:t>
            </a:fld>
            <a:endParaRPr lang="en-IN"/>
          </a:p>
        </p:txBody>
      </p:sp>
    </p:spTree>
    <p:extLst>
      <p:ext uri="{BB962C8B-B14F-4D97-AF65-F5344CB8AC3E}">
        <p14:creationId xmlns:p14="http://schemas.microsoft.com/office/powerpoint/2010/main" val="242007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964794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436118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6F15528-21DE-4FAA-801E-634DDDAF4B2B}" type="slidenum">
              <a:rPr lang="en-US" smtClean="0"/>
              <a:pPr/>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344170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3/1/2021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538949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3/1/2021</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6F15528-21DE-4FAA-801E-634DDDAF4B2B}" type="slidenum">
              <a:rPr lang="en-US" smtClean="0"/>
              <a:pPr/>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0670918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3/1/2021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402678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008435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6236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32704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96633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3/1/2021</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91168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3/1/2021</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562036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3/1/2021</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024826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3/1/2021</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75076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3/1/2021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818267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3/1/2021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150208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tileRect/>
        </a:gra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1D8BD707-D9CF-40AE-B4C6-C98DA3205C09}" type="datetimeFigureOut">
              <a:rPr lang="en-US" smtClean="0"/>
              <a:pPr/>
              <a:t>3/1/2021</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798412098"/>
      </p:ext>
    </p:extLst>
  </p:cSld>
  <p:clrMap bg1="lt1" tx1="dk1" bg2="lt2" tx2="dk2" accent1="accent1" accent2="accent2" accent3="accent3" accent4="accent4" accent5="accent5" accent6="accent6" hlink="hlink" folHlink="folHlink"/>
  <p:sldLayoutIdLst>
    <p:sldLayoutId id="2147484189" r:id="rId1"/>
    <p:sldLayoutId id="2147484190" r:id="rId2"/>
    <p:sldLayoutId id="2147484191" r:id="rId3"/>
    <p:sldLayoutId id="2147484192" r:id="rId4"/>
    <p:sldLayoutId id="2147484193" r:id="rId5"/>
    <p:sldLayoutId id="2147484194" r:id="rId6"/>
    <p:sldLayoutId id="2147484195" r:id="rId7"/>
    <p:sldLayoutId id="2147484196" r:id="rId8"/>
    <p:sldLayoutId id="2147484197" r:id="rId9"/>
    <p:sldLayoutId id="2147484198" r:id="rId10"/>
    <p:sldLayoutId id="2147484199" r:id="rId11"/>
    <p:sldLayoutId id="2147484200" r:id="rId12"/>
    <p:sldLayoutId id="2147484201" r:id="rId13"/>
    <p:sldLayoutId id="2147484202" r:id="rId14"/>
    <p:sldLayoutId id="2147484203" r:id="rId15"/>
    <p:sldLayoutId id="2147484204"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11.xml"/><Relationship Id="rId13" Type="http://schemas.openxmlformats.org/officeDocument/2006/relationships/image" Target="../media/image11.png"/><Relationship Id="rId3" Type="http://schemas.openxmlformats.org/officeDocument/2006/relationships/diagramData" Target="../diagrams/data10.xml"/><Relationship Id="rId7" Type="http://schemas.microsoft.com/office/2007/relationships/diagramDrawing" Target="../diagrams/drawing10.xml"/><Relationship Id="rId12" Type="http://schemas.microsoft.com/office/2007/relationships/diagramDrawing" Target="../diagrams/drawing1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10.xml"/><Relationship Id="rId11" Type="http://schemas.openxmlformats.org/officeDocument/2006/relationships/diagramColors" Target="../diagrams/colors11.xml"/><Relationship Id="rId5" Type="http://schemas.openxmlformats.org/officeDocument/2006/relationships/diagramQuickStyle" Target="../diagrams/quickStyle10.xml"/><Relationship Id="rId10" Type="http://schemas.openxmlformats.org/officeDocument/2006/relationships/diagramQuickStyle" Target="../diagrams/quickStyle11.xml"/><Relationship Id="rId4" Type="http://schemas.openxmlformats.org/officeDocument/2006/relationships/diagramLayout" Target="../diagrams/layout10.xml"/><Relationship Id="rId9" Type="http://schemas.openxmlformats.org/officeDocument/2006/relationships/diagramLayout" Target="../diagrams/layout11.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13.xml"/><Relationship Id="rId3" Type="http://schemas.openxmlformats.org/officeDocument/2006/relationships/diagramLayout" Target="../diagrams/layout12.xml"/><Relationship Id="rId7" Type="http://schemas.openxmlformats.org/officeDocument/2006/relationships/diagramData" Target="../diagrams/data13.xml"/><Relationship Id="rId12" Type="http://schemas.openxmlformats.org/officeDocument/2006/relationships/image" Target="../media/image12.png"/><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11" Type="http://schemas.microsoft.com/office/2007/relationships/diagramDrawing" Target="../diagrams/drawing13.xml"/><Relationship Id="rId5" Type="http://schemas.openxmlformats.org/officeDocument/2006/relationships/diagramColors" Target="../diagrams/colors12.xml"/><Relationship Id="rId10" Type="http://schemas.openxmlformats.org/officeDocument/2006/relationships/diagramColors" Target="../diagrams/colors13.xml"/><Relationship Id="rId4" Type="http://schemas.openxmlformats.org/officeDocument/2006/relationships/diagramQuickStyle" Target="../diagrams/quickStyle12.xml"/><Relationship Id="rId9" Type="http://schemas.openxmlformats.org/officeDocument/2006/relationships/diagramQuickStyle" Target="../diagrams/quickStyle13.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15.xml"/><Relationship Id="rId3" Type="http://schemas.openxmlformats.org/officeDocument/2006/relationships/diagramLayout" Target="../diagrams/layout14.xml"/><Relationship Id="rId7" Type="http://schemas.openxmlformats.org/officeDocument/2006/relationships/diagramData" Target="../diagrams/data15.xml"/><Relationship Id="rId12" Type="http://schemas.openxmlformats.org/officeDocument/2006/relationships/image" Target="../media/image13.png"/><Relationship Id="rId2" Type="http://schemas.openxmlformats.org/officeDocument/2006/relationships/diagramData" Target="../diagrams/data14.xml"/><Relationship Id="rId1" Type="http://schemas.openxmlformats.org/officeDocument/2006/relationships/slideLayout" Target="../slideLayouts/slideLayout1.xml"/><Relationship Id="rId6" Type="http://schemas.microsoft.com/office/2007/relationships/diagramDrawing" Target="../diagrams/drawing14.xml"/><Relationship Id="rId11" Type="http://schemas.microsoft.com/office/2007/relationships/diagramDrawing" Target="../diagrams/drawing15.xml"/><Relationship Id="rId5" Type="http://schemas.openxmlformats.org/officeDocument/2006/relationships/diagramColors" Target="../diagrams/colors14.xml"/><Relationship Id="rId10" Type="http://schemas.openxmlformats.org/officeDocument/2006/relationships/diagramColors" Target="../diagrams/colors15.xml"/><Relationship Id="rId4" Type="http://schemas.openxmlformats.org/officeDocument/2006/relationships/diagramQuickStyle" Target="../diagrams/quickStyle14.xml"/><Relationship Id="rId9" Type="http://schemas.openxmlformats.org/officeDocument/2006/relationships/diagramQuickStyle" Target="../diagrams/quickStyle15.xml"/></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17.xml"/><Relationship Id="rId3" Type="http://schemas.openxmlformats.org/officeDocument/2006/relationships/diagramLayout" Target="../diagrams/layout16.xml"/><Relationship Id="rId7" Type="http://schemas.openxmlformats.org/officeDocument/2006/relationships/diagramData" Target="../diagrams/data17.xml"/><Relationship Id="rId12" Type="http://schemas.openxmlformats.org/officeDocument/2006/relationships/image" Target="../media/image14.png"/><Relationship Id="rId2" Type="http://schemas.openxmlformats.org/officeDocument/2006/relationships/diagramData" Target="../diagrams/data16.xml"/><Relationship Id="rId1" Type="http://schemas.openxmlformats.org/officeDocument/2006/relationships/slideLayout" Target="../slideLayouts/slideLayout1.xml"/><Relationship Id="rId6" Type="http://schemas.microsoft.com/office/2007/relationships/diagramDrawing" Target="../diagrams/drawing16.xml"/><Relationship Id="rId11" Type="http://schemas.microsoft.com/office/2007/relationships/diagramDrawing" Target="../diagrams/drawing17.xml"/><Relationship Id="rId5" Type="http://schemas.openxmlformats.org/officeDocument/2006/relationships/diagramColors" Target="../diagrams/colors16.xml"/><Relationship Id="rId10" Type="http://schemas.openxmlformats.org/officeDocument/2006/relationships/diagramColors" Target="../diagrams/colors17.xml"/><Relationship Id="rId4" Type="http://schemas.openxmlformats.org/officeDocument/2006/relationships/diagramQuickStyle" Target="../diagrams/quickStyle16.xml"/><Relationship Id="rId9" Type="http://schemas.openxmlformats.org/officeDocument/2006/relationships/diagramQuickStyle" Target="../diagrams/quickStyle1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8.xml"/><Relationship Id="rId7" Type="http://schemas.openxmlformats.org/officeDocument/2006/relationships/image" Target="../media/image15.png"/><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17.xml.rels><?xml version="1.0" encoding="UTF-8" standalone="yes"?>
<Relationships xmlns="http://schemas.openxmlformats.org/package/2006/relationships"><Relationship Id="rId8" Type="http://schemas.openxmlformats.org/officeDocument/2006/relationships/diagramLayout" Target="../diagrams/layout20.xml"/><Relationship Id="rId3" Type="http://schemas.openxmlformats.org/officeDocument/2006/relationships/diagramLayout" Target="../diagrams/layout19.xml"/><Relationship Id="rId7" Type="http://schemas.openxmlformats.org/officeDocument/2006/relationships/diagramData" Target="../diagrams/data20.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11" Type="http://schemas.microsoft.com/office/2007/relationships/diagramDrawing" Target="../diagrams/drawing20.xml"/><Relationship Id="rId5" Type="http://schemas.openxmlformats.org/officeDocument/2006/relationships/diagramColors" Target="../diagrams/colors19.xml"/><Relationship Id="rId10" Type="http://schemas.openxmlformats.org/officeDocument/2006/relationships/diagramColors" Target="../diagrams/colors20.xml"/><Relationship Id="rId4" Type="http://schemas.openxmlformats.org/officeDocument/2006/relationships/diagramQuickStyle" Target="../diagrams/quickStyle19.xml"/><Relationship Id="rId9" Type="http://schemas.openxmlformats.org/officeDocument/2006/relationships/diagramQuickStyle" Target="../diagrams/quickStyle20.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diagramLayout" Target="../diagrams/layout24.xml"/><Relationship Id="rId3" Type="http://schemas.openxmlformats.org/officeDocument/2006/relationships/diagramLayout" Target="../diagrams/layout23.xml"/><Relationship Id="rId7" Type="http://schemas.openxmlformats.org/officeDocument/2006/relationships/diagramData" Target="../diagrams/data24.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11" Type="http://schemas.microsoft.com/office/2007/relationships/diagramDrawing" Target="../diagrams/drawing24.xml"/><Relationship Id="rId5" Type="http://schemas.openxmlformats.org/officeDocument/2006/relationships/diagramColors" Target="../diagrams/colors23.xml"/><Relationship Id="rId10" Type="http://schemas.openxmlformats.org/officeDocument/2006/relationships/diagramColors" Target="../diagrams/colors24.xml"/><Relationship Id="rId4" Type="http://schemas.openxmlformats.org/officeDocument/2006/relationships/diagramQuickStyle" Target="../diagrams/quickStyle23.xml"/><Relationship Id="rId9" Type="http://schemas.openxmlformats.org/officeDocument/2006/relationships/diagramQuickStyle" Target="../diagrams/quickStyle24.xml"/></Relationships>
</file>

<file path=ppt/slides/_rels/slide29.xml.rels><?xml version="1.0" encoding="UTF-8" standalone="yes"?>
<Relationships xmlns="http://schemas.openxmlformats.org/package/2006/relationships"><Relationship Id="rId8" Type="http://schemas.openxmlformats.org/officeDocument/2006/relationships/diagramData" Target="../diagrams/data26.xml"/><Relationship Id="rId3" Type="http://schemas.openxmlformats.org/officeDocument/2006/relationships/diagramData" Target="../diagrams/data25.xml"/><Relationship Id="rId7" Type="http://schemas.microsoft.com/office/2007/relationships/diagramDrawing" Target="../diagrams/drawing25.xml"/><Relationship Id="rId12" Type="http://schemas.microsoft.com/office/2007/relationships/diagramDrawing" Target="../diagrams/drawing26.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5.xml"/><Relationship Id="rId11" Type="http://schemas.openxmlformats.org/officeDocument/2006/relationships/diagramColors" Target="../diagrams/colors26.xml"/><Relationship Id="rId5" Type="http://schemas.openxmlformats.org/officeDocument/2006/relationships/diagramQuickStyle" Target="../diagrams/quickStyle25.xml"/><Relationship Id="rId10" Type="http://schemas.openxmlformats.org/officeDocument/2006/relationships/diagramQuickStyle" Target="../diagrams/quickStyle26.xml"/><Relationship Id="rId4" Type="http://schemas.openxmlformats.org/officeDocument/2006/relationships/diagramLayout" Target="../diagrams/layout25.xml"/><Relationship Id="rId9" Type="http://schemas.openxmlformats.org/officeDocument/2006/relationships/diagramLayout" Target="../diagrams/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2.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2.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5000">
              <a:schemeClr val="bg2">
                <a:tint val="90000"/>
                <a:satMod val="92000"/>
                <a:lumMod val="120000"/>
              </a:schemeClr>
            </a:gs>
            <a:gs pos="100000">
              <a:schemeClr val="bg2">
                <a:shade val="98000"/>
                <a:satMod val="120000"/>
                <a:lumMod val="98000"/>
              </a:schemeClr>
            </a:gs>
          </a:gsLst>
          <a:path path="circle">
            <a:fillToRect l="50000" t="50000" r="100000" b="100000"/>
          </a:path>
          <a:tileRect/>
        </a:gra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3ABAF94-91FA-4CFD-8075-6B4D6E22F7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054" y="1918595"/>
            <a:ext cx="2925336" cy="3605471"/>
          </a:xfrm>
          <a:prstGeom prst="ellipse">
            <a:avLst/>
          </a:prstGeom>
          <a:ln>
            <a:noFill/>
          </a:ln>
          <a:effectLst>
            <a:outerShdw blurRad="50800" dist="38100" dir="2700000" algn="tl" rotWithShape="0">
              <a:prstClr val="black">
                <a:alpha val="40000"/>
              </a:prstClr>
            </a:outerShdw>
            <a:softEdge rad="112500"/>
          </a:effectLst>
        </p:spPr>
      </p:pic>
      <p:pic>
        <p:nvPicPr>
          <p:cNvPr id="1026" name="Picture 2"/>
          <p:cNvPicPr>
            <a:picLocks noChangeAspect="1" noChangeArrowheads="1"/>
          </p:cNvPicPr>
          <p:nvPr/>
        </p:nvPicPr>
        <p:blipFill>
          <a:blip r:embed="rId4" cstate="print"/>
          <a:srcRect/>
          <a:stretch>
            <a:fillRect/>
          </a:stretch>
        </p:blipFill>
        <p:spPr bwMode="auto">
          <a:xfrm>
            <a:off x="5392057" y="233270"/>
            <a:ext cx="754743" cy="990599"/>
          </a:xfrm>
          <a:prstGeom prst="rect">
            <a:avLst/>
          </a:prstGeom>
          <a:noFill/>
          <a:ln w="9525">
            <a:noFill/>
            <a:miter lim="800000"/>
            <a:headEnd/>
            <a:tailEnd/>
          </a:ln>
        </p:spPr>
      </p:pic>
      <p:pic>
        <p:nvPicPr>
          <p:cNvPr id="1028" name="Picture 4" descr="Image result for ek bharat shreshtha bharat logo"/>
          <p:cNvPicPr>
            <a:picLocks noChangeAspect="1" noChangeArrowheads="1"/>
          </p:cNvPicPr>
          <p:nvPr/>
        </p:nvPicPr>
        <p:blipFill>
          <a:blip r:embed="rId5" cstate="print"/>
          <a:srcRect/>
          <a:stretch>
            <a:fillRect/>
          </a:stretch>
        </p:blipFill>
        <p:spPr bwMode="auto">
          <a:xfrm>
            <a:off x="406400" y="71812"/>
            <a:ext cx="2011678" cy="914399"/>
          </a:xfrm>
          <a:prstGeom prst="rect">
            <a:avLst/>
          </a:prstGeom>
          <a:noFill/>
        </p:spPr>
      </p:pic>
      <p:pic>
        <p:nvPicPr>
          <p:cNvPr id="1030" name="Picture 6" descr="Image result for nss logo"/>
          <p:cNvPicPr>
            <a:picLocks noChangeAspect="1" noChangeArrowheads="1"/>
          </p:cNvPicPr>
          <p:nvPr/>
        </p:nvPicPr>
        <p:blipFill>
          <a:blip r:embed="rId6" cstate="print"/>
          <a:srcRect/>
          <a:stretch>
            <a:fillRect/>
          </a:stretch>
        </p:blipFill>
        <p:spPr bwMode="auto">
          <a:xfrm>
            <a:off x="7924800" y="126360"/>
            <a:ext cx="1066800" cy="1066800"/>
          </a:xfrm>
          <a:prstGeom prst="rect">
            <a:avLst/>
          </a:prstGeom>
          <a:noFill/>
        </p:spPr>
      </p:pic>
      <p:pic>
        <p:nvPicPr>
          <p:cNvPr id="7" name="Picture 6">
            <a:extLst>
              <a:ext uri="{FF2B5EF4-FFF2-40B4-BE49-F238E27FC236}">
                <a16:creationId xmlns:a16="http://schemas.microsoft.com/office/drawing/2014/main" id="{B8A65C96-F6F6-44F8-A012-F79965AE5FF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44000" y="1957984"/>
            <a:ext cx="3179298" cy="3605471"/>
          </a:xfrm>
          <a:prstGeom prst="ellipse">
            <a:avLst/>
          </a:prstGeom>
          <a:ln>
            <a:noFill/>
          </a:ln>
          <a:effectLst>
            <a:softEdge rad="112500"/>
          </a:effectLst>
        </p:spPr>
      </p:pic>
      <p:pic>
        <p:nvPicPr>
          <p:cNvPr id="1031" name="Picture 7" descr="C:\Users\HP\Desktop\new logo.jpg"/>
          <p:cNvPicPr>
            <a:picLocks noChangeAspect="1" noChangeArrowheads="1"/>
          </p:cNvPicPr>
          <p:nvPr/>
        </p:nvPicPr>
        <p:blipFill>
          <a:blip r:embed="rId8" cstate="print"/>
          <a:srcRect/>
          <a:stretch>
            <a:fillRect/>
          </a:stretch>
        </p:blipFill>
        <p:spPr bwMode="auto">
          <a:xfrm>
            <a:off x="10312400" y="160773"/>
            <a:ext cx="1625600" cy="914400"/>
          </a:xfrm>
          <a:prstGeom prst="rect">
            <a:avLst/>
          </a:prstGeom>
          <a:noFill/>
        </p:spPr>
      </p:pic>
      <p:sp>
        <p:nvSpPr>
          <p:cNvPr id="8" name="TextBox 7"/>
          <p:cNvSpPr txBox="1"/>
          <p:nvPr/>
        </p:nvSpPr>
        <p:spPr>
          <a:xfrm>
            <a:off x="76200" y="1164134"/>
            <a:ext cx="12039600" cy="5693866"/>
          </a:xfrm>
          <a:prstGeom prst="rect">
            <a:avLst/>
          </a:prstGeom>
          <a:noFill/>
          <a:effectLst/>
        </p:spPr>
        <p:txBody>
          <a:bodyPr wrap="square" rtlCol="0">
            <a:spAutoFit/>
          </a:bodyPr>
          <a:lstStyle/>
          <a:p>
            <a:pPr algn="ctr"/>
            <a:r>
              <a:rPr lang="en-IN" sz="4000" b="1" dirty="0">
                <a:solidFill>
                  <a:srgbClr val="0070C0"/>
                </a:solidFill>
              </a:rPr>
              <a:t>Department of Youth Affairs, </a:t>
            </a:r>
            <a:r>
              <a:rPr lang="en-IN" sz="4000" b="1" dirty="0" err="1">
                <a:solidFill>
                  <a:srgbClr val="0070C0"/>
                </a:solidFill>
              </a:rPr>
              <a:t>MoYAS</a:t>
            </a:r>
            <a:r>
              <a:rPr lang="en-IN" sz="4000" b="1" dirty="0">
                <a:solidFill>
                  <a:srgbClr val="0070C0"/>
                </a:solidFill>
              </a:rPr>
              <a:t>, GOI</a:t>
            </a:r>
          </a:p>
          <a:p>
            <a:pPr algn="ctr"/>
            <a:r>
              <a:rPr lang="hi-IN" sz="3600" b="1" dirty="0">
                <a:solidFill>
                  <a:srgbClr val="FF0000"/>
                </a:solidFill>
              </a:rPr>
              <a:t>नेहरू युवा केंद्र संगठन, हिमाचल प्रदेश</a:t>
            </a:r>
          </a:p>
          <a:p>
            <a:pPr algn="ctr"/>
            <a:r>
              <a:rPr lang="hi-IN" sz="3600" b="1" dirty="0"/>
              <a:t>NEHRU </a:t>
            </a:r>
            <a:r>
              <a:rPr lang="en-IN" sz="3600" b="1" dirty="0"/>
              <a:t>YUVA KENDRA SANGATHAN </a:t>
            </a:r>
            <a:r>
              <a:rPr lang="hi-IN" sz="3600" b="1" dirty="0"/>
              <a:t> </a:t>
            </a:r>
            <a:endParaRPr lang="en-IN" sz="3600" b="1" dirty="0"/>
          </a:p>
          <a:p>
            <a:pPr algn="ctr"/>
            <a:r>
              <a:rPr lang="en-IN" sz="3200" b="1" dirty="0">
                <a:solidFill>
                  <a:schemeClr val="tx1">
                    <a:lumMod val="85000"/>
                    <a:lumOff val="15000"/>
                  </a:schemeClr>
                </a:solidFill>
              </a:rPr>
              <a:t>Himachal Pradesh (Host state)</a:t>
            </a:r>
          </a:p>
          <a:p>
            <a:pPr algn="ctr"/>
            <a:r>
              <a:rPr lang="en-IN" sz="4000" b="1" dirty="0">
                <a:solidFill>
                  <a:schemeClr val="accent1"/>
                </a:solidFill>
              </a:rPr>
              <a:t>Webinar on </a:t>
            </a:r>
          </a:p>
          <a:p>
            <a:pPr algn="ctr"/>
            <a:r>
              <a:rPr lang="hi-IN" sz="4000" b="1" dirty="0">
                <a:solidFill>
                  <a:srgbClr val="FF0000"/>
                </a:solidFill>
              </a:rPr>
              <a:t>एक भारत श्रेष्ठ भारत </a:t>
            </a:r>
            <a:endParaRPr lang="en-IN" sz="4000" b="1" dirty="0">
              <a:solidFill>
                <a:srgbClr val="FF0000"/>
              </a:solidFill>
            </a:endParaRPr>
          </a:p>
          <a:p>
            <a:pPr algn="ctr"/>
            <a:r>
              <a:rPr lang="en-IN" sz="4000" b="1" dirty="0" err="1">
                <a:solidFill>
                  <a:srgbClr val="FF0000"/>
                </a:solidFill>
              </a:rPr>
              <a:t>Ek</a:t>
            </a:r>
            <a:r>
              <a:rPr lang="en-IN" sz="4000" b="1" dirty="0">
                <a:solidFill>
                  <a:srgbClr val="FF0000"/>
                </a:solidFill>
              </a:rPr>
              <a:t> Bharat </a:t>
            </a:r>
            <a:r>
              <a:rPr lang="en-IN" sz="4000" b="1" dirty="0" err="1">
                <a:solidFill>
                  <a:srgbClr val="FF0000"/>
                </a:solidFill>
              </a:rPr>
              <a:t>Shreshtha</a:t>
            </a:r>
            <a:r>
              <a:rPr lang="en-IN" sz="4000" b="1" dirty="0">
                <a:solidFill>
                  <a:srgbClr val="FF0000"/>
                </a:solidFill>
              </a:rPr>
              <a:t> Bharat </a:t>
            </a:r>
            <a:endParaRPr lang="hi-IN" sz="4000" b="1" dirty="0">
              <a:solidFill>
                <a:srgbClr val="FF0000"/>
              </a:solidFill>
            </a:endParaRPr>
          </a:p>
          <a:p>
            <a:pPr algn="ctr"/>
            <a:endParaRPr lang="en-IN" sz="3200" b="1" dirty="0">
              <a:solidFill>
                <a:schemeClr val="accent1"/>
              </a:solidFill>
            </a:endParaRPr>
          </a:p>
          <a:p>
            <a:pPr algn="ctr"/>
            <a:endParaRPr lang="en-IN" sz="3200" b="1" dirty="0">
              <a:solidFill>
                <a:schemeClr val="bg2">
                  <a:lumMod val="10000"/>
                </a:schemeClr>
              </a:solidFill>
            </a:endParaRPr>
          </a:p>
          <a:p>
            <a:pPr algn="ctr"/>
            <a:r>
              <a:rPr lang="en-IN" sz="3200" b="1" dirty="0">
                <a:solidFill>
                  <a:schemeClr val="bg2">
                    <a:lumMod val="10000"/>
                  </a:schemeClr>
                </a:solidFill>
              </a:rPr>
              <a:t>Paired state :- Himachal Pradesh and Kerala </a:t>
            </a:r>
          </a:p>
        </p:txBody>
      </p:sp>
      <p:sp>
        <p:nvSpPr>
          <p:cNvPr id="10" name="Rectangle 9"/>
          <p:cNvSpPr/>
          <p:nvPr/>
        </p:nvSpPr>
        <p:spPr>
          <a:xfrm>
            <a:off x="1981200" y="5524617"/>
            <a:ext cx="9144000" cy="533400"/>
          </a:xfrm>
          <a:prstGeom prst="rect">
            <a:avLst/>
          </a:prstGeom>
          <a:solidFill>
            <a:srgbClr val="FFC000"/>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en-IN" sz="4400" dirty="0">
                <a:solidFill>
                  <a:srgbClr val="002060"/>
                </a:solidFill>
              </a:rPr>
              <a:t>TOPIC:- LANGUAGE LEARNING </a:t>
            </a:r>
            <a:endParaRPr lang="en-IN" b="1" dirty="0">
              <a:solidFill>
                <a:srgbClr val="002060"/>
              </a:solidFill>
            </a:endParaRPr>
          </a:p>
        </p:txBody>
      </p:sp>
      <p:sp>
        <p:nvSpPr>
          <p:cNvPr id="12" name="TextBox 11">
            <a:extLst>
              <a:ext uri="{FF2B5EF4-FFF2-40B4-BE49-F238E27FC236}">
                <a16:creationId xmlns:a16="http://schemas.microsoft.com/office/drawing/2014/main" id="{397CE362-85C0-408D-9A8A-5BE0AD2E3F6A}"/>
              </a:ext>
            </a:extLst>
          </p:cNvPr>
          <p:cNvSpPr txBox="1"/>
          <p:nvPr/>
        </p:nvSpPr>
        <p:spPr>
          <a:xfrm>
            <a:off x="406400" y="3632662"/>
            <a:ext cx="2011678" cy="177338"/>
          </a:xfrm>
          <a:prstGeom prst="rect">
            <a:avLst/>
          </a:prstGeom>
          <a:noFill/>
        </p:spPr>
        <p:txBody>
          <a:bodyPr wrap="square" rtlCol="0">
            <a:spAutoFit/>
          </a:bodyPr>
          <a:lstStyle/>
          <a:p>
            <a:endParaRPr lang="en-IN" dirty="0"/>
          </a:p>
        </p:txBody>
      </p:sp>
      <p:sp>
        <p:nvSpPr>
          <p:cNvPr id="13" name="TextBox 12">
            <a:extLst>
              <a:ext uri="{FF2B5EF4-FFF2-40B4-BE49-F238E27FC236}">
                <a16:creationId xmlns:a16="http://schemas.microsoft.com/office/drawing/2014/main" id="{26C0D474-D6BA-4695-8C48-17C277888B7A}"/>
              </a:ext>
            </a:extLst>
          </p:cNvPr>
          <p:cNvSpPr txBox="1"/>
          <p:nvPr/>
        </p:nvSpPr>
        <p:spPr>
          <a:xfrm>
            <a:off x="269239" y="3271390"/>
            <a:ext cx="2286000" cy="1077218"/>
          </a:xfrm>
          <a:prstGeom prst="rect">
            <a:avLst/>
          </a:prstGeom>
          <a:noFill/>
        </p:spPr>
        <p:txBody>
          <a:bodyPr wrap="square" rtlCol="0">
            <a:spAutoFit/>
          </a:bodyPr>
          <a:lstStyle/>
          <a:p>
            <a:r>
              <a:rPr lang="en-US" sz="3200" dirty="0">
                <a:solidFill>
                  <a:schemeClr val="bg1"/>
                </a:solidFill>
                <a:effectLst>
                  <a:outerShdw blurRad="1219200" dist="50800" dir="5400000" algn="ctr" rotWithShape="0">
                    <a:srgbClr val="000000">
                      <a:alpha val="50000"/>
                    </a:srgbClr>
                  </a:outerShdw>
                  <a:reflection blurRad="596900" stA="45000" endPos="60000" dist="50800" dir="5400000" sy="-100000" algn="bl" rotWithShape="0"/>
                </a:effectLst>
                <a:latin typeface="Harlow Solid Italic" panose="04030604020F02020D02" pitchFamily="82" charset="0"/>
              </a:rPr>
              <a:t>Himachal  Pradesh</a:t>
            </a:r>
            <a:endParaRPr lang="en-IN" sz="3200" dirty="0">
              <a:solidFill>
                <a:schemeClr val="bg1"/>
              </a:solidFill>
              <a:effectLst>
                <a:outerShdw blurRad="1219200" dist="50800" dir="5400000" algn="ctr" rotWithShape="0">
                  <a:srgbClr val="000000">
                    <a:alpha val="50000"/>
                  </a:srgbClr>
                </a:outerShdw>
                <a:reflection blurRad="596900" stA="45000" endPos="60000" dist="50800" dir="5400000" sy="-100000" algn="bl" rotWithShape="0"/>
              </a:effectLst>
              <a:latin typeface="Harlow Solid Italic" panose="04030604020F02020D02" pitchFamily="82"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a:extLst>
              <a:ext uri="{FF2B5EF4-FFF2-40B4-BE49-F238E27FC236}">
                <a16:creationId xmlns:a16="http://schemas.microsoft.com/office/drawing/2014/main" id="{DCE52A72-FE90-4F62-8457-494F35D8AA12}"/>
              </a:ext>
            </a:extLst>
          </p:cNvPr>
          <p:cNvGraphicFramePr>
            <a:graphicFrameLocks noGrp="1"/>
          </p:cNvGraphicFramePr>
          <p:nvPr>
            <p:ph idx="1"/>
            <p:extLst>
              <p:ext uri="{D42A27DB-BD31-4B8C-83A1-F6EECF244321}">
                <p14:modId xmlns:p14="http://schemas.microsoft.com/office/powerpoint/2010/main" val="3439187724"/>
              </p:ext>
            </p:extLst>
          </p:nvPr>
        </p:nvGraphicFramePr>
        <p:xfrm>
          <a:off x="1600200" y="914400"/>
          <a:ext cx="10439400" cy="57087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DF2D51D3-5B80-4FB0-99EB-7A37C4972230}"/>
              </a:ext>
            </a:extLst>
          </p:cNvPr>
          <p:cNvSpPr txBox="1"/>
          <p:nvPr/>
        </p:nvSpPr>
        <p:spPr>
          <a:xfrm>
            <a:off x="1905000" y="543232"/>
            <a:ext cx="3810000" cy="800219"/>
          </a:xfrm>
          <a:prstGeom prst="rect">
            <a:avLst/>
          </a:prstGeom>
          <a:noFill/>
        </p:spPr>
        <p:txBody>
          <a:bodyPr wrap="square" rtlCol="0">
            <a:spAutoFit/>
          </a:bodyPr>
          <a:lstStyle/>
          <a:p>
            <a:pPr marL="285750" indent="-285750">
              <a:buFont typeface="Arial" panose="020B0604020202020204" pitchFamily="34" charset="0"/>
              <a:buChar char="•"/>
            </a:pPr>
            <a:r>
              <a:rPr lang="en-IN" sz="2800" b="1" u="sng" dirty="0" err="1">
                <a:solidFill>
                  <a:schemeClr val="tx1"/>
                </a:solidFill>
              </a:rPr>
              <a:t>Lahaul</a:t>
            </a:r>
            <a:r>
              <a:rPr lang="en-IN" sz="2800" b="1" u="sng" dirty="0">
                <a:solidFill>
                  <a:schemeClr val="tx1"/>
                </a:solidFill>
              </a:rPr>
              <a:t> and </a:t>
            </a:r>
            <a:r>
              <a:rPr lang="en-IN" sz="2800" b="1" u="sng" dirty="0" err="1">
                <a:solidFill>
                  <a:schemeClr val="tx1"/>
                </a:solidFill>
              </a:rPr>
              <a:t>Spiti</a:t>
            </a:r>
            <a:r>
              <a:rPr lang="hi-IN" sz="2800" b="1" u="sng" dirty="0">
                <a:solidFill>
                  <a:schemeClr val="tx1"/>
                </a:solidFill>
              </a:rPr>
              <a:t> </a:t>
            </a:r>
            <a:endParaRPr lang="en-IN" sz="2800" b="1" u="sng" dirty="0">
              <a:solidFill>
                <a:schemeClr val="tx1"/>
              </a:solidFill>
            </a:endParaRPr>
          </a:p>
          <a:p>
            <a:endParaRPr lang="en-IN" dirty="0"/>
          </a:p>
        </p:txBody>
      </p:sp>
    </p:spTree>
    <p:extLst>
      <p:ext uri="{BB962C8B-B14F-4D97-AF65-F5344CB8AC3E}">
        <p14:creationId xmlns:p14="http://schemas.microsoft.com/office/powerpoint/2010/main" val="16125237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057AF9E8-64D9-4E98-8BB5-4FE00FE7A1A9}"/>
              </a:ext>
            </a:extLst>
          </p:cNvPr>
          <p:cNvGraphicFramePr/>
          <p:nvPr>
            <p:extLst>
              <p:ext uri="{D42A27DB-BD31-4B8C-83A1-F6EECF244321}">
                <p14:modId xmlns:p14="http://schemas.microsoft.com/office/powerpoint/2010/main" val="3733079407"/>
              </p:ext>
            </p:extLst>
          </p:nvPr>
        </p:nvGraphicFramePr>
        <p:xfrm>
          <a:off x="2133600" y="1874155"/>
          <a:ext cx="8911687" cy="31096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05587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933CC695-7B4F-46AF-8D96-738ADF76B143}"/>
              </a:ext>
            </a:extLst>
          </p:cNvPr>
          <p:cNvGraphicFramePr/>
          <p:nvPr>
            <p:extLst>
              <p:ext uri="{D42A27DB-BD31-4B8C-83A1-F6EECF244321}">
                <p14:modId xmlns:p14="http://schemas.microsoft.com/office/powerpoint/2010/main" val="102234054"/>
              </p:ext>
            </p:extLst>
          </p:nvPr>
        </p:nvGraphicFramePr>
        <p:xfrm>
          <a:off x="2667000" y="41661"/>
          <a:ext cx="7772400" cy="11429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a:extLst>
              <a:ext uri="{FF2B5EF4-FFF2-40B4-BE49-F238E27FC236}">
                <a16:creationId xmlns:a16="http://schemas.microsoft.com/office/drawing/2014/main" id="{6B89E5BF-5A50-4019-BA4D-DCCCE41EE8DB}"/>
              </a:ext>
            </a:extLst>
          </p:cNvPr>
          <p:cNvGraphicFramePr/>
          <p:nvPr>
            <p:extLst>
              <p:ext uri="{D42A27DB-BD31-4B8C-83A1-F6EECF244321}">
                <p14:modId xmlns:p14="http://schemas.microsoft.com/office/powerpoint/2010/main" val="4197263246"/>
              </p:ext>
            </p:extLst>
          </p:nvPr>
        </p:nvGraphicFramePr>
        <p:xfrm>
          <a:off x="302342" y="1447800"/>
          <a:ext cx="8841658" cy="4953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4" name="Picture 3" descr="220px-Sirmauri.png"/>
          <p:cNvPicPr>
            <a:picLocks noChangeAspect="1"/>
          </p:cNvPicPr>
          <p:nvPr/>
        </p:nvPicPr>
        <p:blipFill>
          <a:blip r:embed="rId13" cstate="print"/>
          <a:stretch>
            <a:fillRect/>
          </a:stretch>
        </p:blipFill>
        <p:spPr>
          <a:xfrm>
            <a:off x="9144000" y="1184660"/>
            <a:ext cx="2895600" cy="5216140"/>
          </a:xfrm>
          <a:prstGeom prst="rect">
            <a:avLst/>
          </a:prstGeom>
        </p:spPr>
      </p:pic>
    </p:spTree>
    <p:extLst>
      <p:ext uri="{BB962C8B-B14F-4D97-AF65-F5344CB8AC3E}">
        <p14:creationId xmlns:p14="http://schemas.microsoft.com/office/powerpoint/2010/main" val="24084441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5E5ECD19-5C4B-4C1F-8140-6624CB590447}"/>
              </a:ext>
            </a:extLst>
          </p:cNvPr>
          <p:cNvGraphicFramePr/>
          <p:nvPr>
            <p:extLst>
              <p:ext uri="{D42A27DB-BD31-4B8C-83A1-F6EECF244321}">
                <p14:modId xmlns:p14="http://schemas.microsoft.com/office/powerpoint/2010/main" val="18739267"/>
              </p:ext>
            </p:extLst>
          </p:nvPr>
        </p:nvGraphicFramePr>
        <p:xfrm>
          <a:off x="3733800" y="14749"/>
          <a:ext cx="8229601" cy="11282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4">
            <a:extLst>
              <a:ext uri="{FF2B5EF4-FFF2-40B4-BE49-F238E27FC236}">
                <a16:creationId xmlns:a16="http://schemas.microsoft.com/office/drawing/2014/main" id="{C20FBBC0-830B-456D-8CDA-8D318F0368F1}"/>
              </a:ext>
            </a:extLst>
          </p:cNvPr>
          <p:cNvGraphicFramePr>
            <a:graphicFrameLocks noGrp="1"/>
          </p:cNvGraphicFramePr>
          <p:nvPr>
            <p:ph idx="1"/>
            <p:extLst>
              <p:ext uri="{D42A27DB-BD31-4B8C-83A1-F6EECF244321}">
                <p14:modId xmlns:p14="http://schemas.microsoft.com/office/powerpoint/2010/main" val="1361286524"/>
              </p:ext>
            </p:extLst>
          </p:nvPr>
        </p:nvGraphicFramePr>
        <p:xfrm>
          <a:off x="457200" y="1371600"/>
          <a:ext cx="8229600" cy="570025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4" name="Picture 3" descr="220px-mahasuri.png"/>
          <p:cNvPicPr>
            <a:picLocks noChangeAspect="1"/>
          </p:cNvPicPr>
          <p:nvPr/>
        </p:nvPicPr>
        <p:blipFill>
          <a:blip r:embed="rId12" cstate="print"/>
          <a:stretch>
            <a:fillRect/>
          </a:stretch>
        </p:blipFill>
        <p:spPr>
          <a:xfrm>
            <a:off x="8841702" y="1828800"/>
            <a:ext cx="3350298" cy="4495800"/>
          </a:xfrm>
          <a:prstGeom prst="rect">
            <a:avLst/>
          </a:prstGeom>
        </p:spPr>
      </p:pic>
    </p:spTree>
    <p:extLst>
      <p:ext uri="{BB962C8B-B14F-4D97-AF65-F5344CB8AC3E}">
        <p14:creationId xmlns:p14="http://schemas.microsoft.com/office/powerpoint/2010/main" val="27283074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B6DC1F46-1FD3-4FD8-AB12-BEF386D547D6}"/>
              </a:ext>
            </a:extLst>
          </p:cNvPr>
          <p:cNvGraphicFramePr/>
          <p:nvPr>
            <p:extLst>
              <p:ext uri="{D42A27DB-BD31-4B8C-83A1-F6EECF244321}">
                <p14:modId xmlns:p14="http://schemas.microsoft.com/office/powerpoint/2010/main" val="1437886355"/>
              </p:ext>
            </p:extLst>
          </p:nvPr>
        </p:nvGraphicFramePr>
        <p:xfrm>
          <a:off x="2590800" y="484239"/>
          <a:ext cx="7772400" cy="17525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a:extLst>
              <a:ext uri="{FF2B5EF4-FFF2-40B4-BE49-F238E27FC236}">
                <a16:creationId xmlns:a16="http://schemas.microsoft.com/office/drawing/2014/main" id="{DE661BF4-24F9-4D56-B6C1-5F50F8BB613E}"/>
              </a:ext>
            </a:extLst>
          </p:cNvPr>
          <p:cNvGraphicFramePr/>
          <p:nvPr/>
        </p:nvGraphicFramePr>
        <p:xfrm>
          <a:off x="1794387" y="1447800"/>
          <a:ext cx="7239000" cy="52578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4" name="Picture 3" descr="Mandeal.png"/>
          <p:cNvPicPr>
            <a:picLocks noChangeAspect="1"/>
          </p:cNvPicPr>
          <p:nvPr/>
        </p:nvPicPr>
        <p:blipFill>
          <a:blip r:embed="rId12" cstate="print"/>
          <a:stretch>
            <a:fillRect/>
          </a:stretch>
        </p:blipFill>
        <p:spPr>
          <a:xfrm>
            <a:off x="9220200" y="2241754"/>
            <a:ext cx="2832845" cy="4191001"/>
          </a:xfrm>
          <a:prstGeom prst="rect">
            <a:avLst/>
          </a:prstGeom>
        </p:spPr>
      </p:pic>
    </p:spTree>
    <p:extLst>
      <p:ext uri="{BB962C8B-B14F-4D97-AF65-F5344CB8AC3E}">
        <p14:creationId xmlns:p14="http://schemas.microsoft.com/office/powerpoint/2010/main" val="18313800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90387E54-3F65-4D52-9E04-7514860E4576}"/>
              </a:ext>
            </a:extLst>
          </p:cNvPr>
          <p:cNvGraphicFramePr/>
          <p:nvPr/>
        </p:nvGraphicFramePr>
        <p:xfrm>
          <a:off x="2798506" y="280223"/>
          <a:ext cx="7772400" cy="12191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a:extLst>
              <a:ext uri="{FF2B5EF4-FFF2-40B4-BE49-F238E27FC236}">
                <a16:creationId xmlns:a16="http://schemas.microsoft.com/office/drawing/2014/main" id="{C7887F1D-4D74-49C0-A08C-2EF80C9F9BDE}"/>
              </a:ext>
            </a:extLst>
          </p:cNvPr>
          <p:cNvGraphicFramePr/>
          <p:nvPr>
            <p:extLst>
              <p:ext uri="{D42A27DB-BD31-4B8C-83A1-F6EECF244321}">
                <p14:modId xmlns:p14="http://schemas.microsoft.com/office/powerpoint/2010/main" val="3239384758"/>
              </p:ext>
            </p:extLst>
          </p:nvPr>
        </p:nvGraphicFramePr>
        <p:xfrm>
          <a:off x="1295400" y="1981200"/>
          <a:ext cx="8153400" cy="480059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4" name="Picture 3" descr="220px-Kangri.png"/>
          <p:cNvPicPr>
            <a:picLocks noChangeAspect="1"/>
          </p:cNvPicPr>
          <p:nvPr/>
        </p:nvPicPr>
        <p:blipFill>
          <a:blip r:embed="rId12" cstate="print"/>
          <a:stretch>
            <a:fillRect/>
          </a:stretch>
        </p:blipFill>
        <p:spPr>
          <a:xfrm>
            <a:off x="9525000" y="1981200"/>
            <a:ext cx="2438400" cy="4596577"/>
          </a:xfrm>
          <a:prstGeom prst="rect">
            <a:avLst/>
          </a:prstGeom>
        </p:spPr>
      </p:pic>
    </p:spTree>
    <p:extLst>
      <p:ext uri="{BB962C8B-B14F-4D97-AF65-F5344CB8AC3E}">
        <p14:creationId xmlns:p14="http://schemas.microsoft.com/office/powerpoint/2010/main" val="37170507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FF419EAE-1655-47F8-BA7C-C084938AF13A}"/>
              </a:ext>
            </a:extLst>
          </p:cNvPr>
          <p:cNvGraphicFramePr/>
          <p:nvPr>
            <p:extLst>
              <p:ext uri="{D42A27DB-BD31-4B8C-83A1-F6EECF244321}">
                <p14:modId xmlns:p14="http://schemas.microsoft.com/office/powerpoint/2010/main" val="4085898337"/>
              </p:ext>
            </p:extLst>
          </p:nvPr>
        </p:nvGraphicFramePr>
        <p:xfrm>
          <a:off x="685800" y="304800"/>
          <a:ext cx="10820400" cy="167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Content Placeholder 3" descr="learn-foreign-laguage.png"/>
          <p:cNvPicPr>
            <a:picLocks noGrp="1" noChangeAspect="1"/>
          </p:cNvPicPr>
          <p:nvPr>
            <p:ph idx="1"/>
          </p:nvPr>
        </p:nvPicPr>
        <p:blipFill>
          <a:blip r:embed="rId7" cstate="print"/>
          <a:stretch>
            <a:fillRect/>
          </a:stretch>
        </p:blipFill>
        <p:spPr>
          <a:xfrm>
            <a:off x="3505200" y="2133600"/>
            <a:ext cx="5953956" cy="3620005"/>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C7481431-B9AB-41C2-93E6-BA59A3D4DBDE}"/>
              </a:ext>
            </a:extLst>
          </p:cNvPr>
          <p:cNvGraphicFramePr/>
          <p:nvPr/>
        </p:nvGraphicFramePr>
        <p:xfrm>
          <a:off x="2592925" y="624110"/>
          <a:ext cx="8911687" cy="12808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Content Placeholder 3">
            <a:extLst>
              <a:ext uri="{FF2B5EF4-FFF2-40B4-BE49-F238E27FC236}">
                <a16:creationId xmlns:a16="http://schemas.microsoft.com/office/drawing/2014/main" id="{900ECE32-8245-4D95-9FB5-3F6A33FCEEA3}"/>
              </a:ext>
            </a:extLst>
          </p:cNvPr>
          <p:cNvGraphicFramePr>
            <a:graphicFrameLocks noGrp="1"/>
          </p:cNvGraphicFramePr>
          <p:nvPr>
            <p:ph idx="1"/>
            <p:extLst>
              <p:ext uri="{D42A27DB-BD31-4B8C-83A1-F6EECF244321}">
                <p14:modId xmlns:p14="http://schemas.microsoft.com/office/powerpoint/2010/main" val="301964987"/>
              </p:ext>
            </p:extLst>
          </p:nvPr>
        </p:nvGraphicFramePr>
        <p:xfrm>
          <a:off x="2819400" y="2057400"/>
          <a:ext cx="8915400" cy="46482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2A1F8357-240F-4D23-8A09-15D58AB6E0BF}"/>
              </a:ext>
            </a:extLst>
          </p:cNvPr>
          <p:cNvGraphicFramePr/>
          <p:nvPr>
            <p:extLst>
              <p:ext uri="{D42A27DB-BD31-4B8C-83A1-F6EECF244321}">
                <p14:modId xmlns:p14="http://schemas.microsoft.com/office/powerpoint/2010/main" val="3252084662"/>
              </p:ext>
            </p:extLst>
          </p:nvPr>
        </p:nvGraphicFramePr>
        <p:xfrm>
          <a:off x="2592925" y="624110"/>
          <a:ext cx="8911687" cy="46336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20996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321F7F-A6A0-4061-AB62-05B4D2EC94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371600"/>
            <a:ext cx="11430000" cy="52716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Speech Bubble: Oval 7">
            <a:extLst>
              <a:ext uri="{FF2B5EF4-FFF2-40B4-BE49-F238E27FC236}">
                <a16:creationId xmlns:a16="http://schemas.microsoft.com/office/drawing/2014/main" id="{FAC2F358-1931-4533-AC22-9A968E879EA8}"/>
              </a:ext>
            </a:extLst>
          </p:cNvPr>
          <p:cNvSpPr/>
          <p:nvPr/>
        </p:nvSpPr>
        <p:spPr>
          <a:xfrm>
            <a:off x="5715195" y="0"/>
            <a:ext cx="6476805" cy="2209800"/>
          </a:xfrm>
          <a:prstGeom prst="wedgeEllipseCallout">
            <a:avLst/>
          </a:prstGeom>
          <a:solidFill>
            <a:schemeClr val="bg1"/>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rtlCol="0" anchor="ctr"/>
          <a:lstStyle/>
          <a:p>
            <a:pPr defTabSz="914400" eaLnBrk="0" fontAlgn="base" hangingPunct="0">
              <a:spcBef>
                <a:spcPct val="0"/>
              </a:spcBef>
              <a:spcAft>
                <a:spcPct val="0"/>
              </a:spcAft>
            </a:pPr>
            <a:r>
              <a:rPr lang="en-IN" sz="2400" b="1" i="0" dirty="0">
                <a:solidFill>
                  <a:schemeClr val="bg1"/>
                </a:solidFill>
                <a:effectLst/>
                <a:cs typeface="+mj-cs"/>
              </a:rPr>
              <a:t>a </a:t>
            </a:r>
            <a:r>
              <a:rPr lang="en-IN" sz="2400" b="1" i="0" dirty="0">
                <a:solidFill>
                  <a:schemeClr val="tx1"/>
                </a:solidFill>
                <a:effectLst/>
                <a:cs typeface="+mj-cs"/>
              </a:rPr>
              <a:t>hath </a:t>
            </a:r>
            <a:r>
              <a:rPr lang="en-IN" sz="2400" b="1" i="0" dirty="0" err="1">
                <a:solidFill>
                  <a:schemeClr val="tx1"/>
                </a:solidFill>
                <a:effectLst/>
                <a:cs typeface="+mj-cs"/>
              </a:rPr>
              <a:t>minjo</a:t>
            </a:r>
            <a:r>
              <a:rPr lang="en-IN" sz="2400" b="1" i="0" dirty="0">
                <a:solidFill>
                  <a:schemeClr val="tx1"/>
                </a:solidFill>
                <a:effectLst/>
                <a:cs typeface="+mj-cs"/>
              </a:rPr>
              <a:t> </a:t>
            </a:r>
            <a:r>
              <a:rPr lang="en-IN" sz="2400" b="1" i="0" dirty="0" err="1">
                <a:solidFill>
                  <a:schemeClr val="tx1"/>
                </a:solidFill>
                <a:effectLst/>
                <a:cs typeface="+mj-cs"/>
              </a:rPr>
              <a:t>deyi</a:t>
            </a:r>
            <a:r>
              <a:rPr lang="en-IN" sz="2400" b="1" i="0" dirty="0">
                <a:solidFill>
                  <a:schemeClr val="tx1"/>
                </a:solidFill>
                <a:effectLst/>
                <a:cs typeface="+mj-cs"/>
              </a:rPr>
              <a:t> de thakur.</a:t>
            </a:r>
            <a:endParaRPr lang="en-IN" sz="2400" b="1" dirty="0">
              <a:solidFill>
                <a:schemeClr val="tx1"/>
              </a:solidFill>
              <a:cs typeface="+mj-cs"/>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ml-IN" altLang="en-US" sz="2400" b="1" i="0" u="none" strike="noStrike" cap="none" normalizeH="0" baseline="0" dirty="0">
                <a:ln>
                  <a:noFill/>
                </a:ln>
                <a:solidFill>
                  <a:schemeClr val="tx1"/>
                </a:solidFill>
                <a:effectLst/>
                <a:cs typeface="+mj-cs"/>
              </a:rPr>
              <a:t>താക്കൂർ, എനിക്ക് ഈ കൈ തരൂ</a:t>
            </a:r>
            <a:endParaRPr kumimoji="0" lang="en-US" altLang="en-US" sz="2400" b="1" i="0" u="none" strike="noStrike" cap="none" normalizeH="0" baseline="0" dirty="0">
              <a:ln>
                <a:noFill/>
              </a:ln>
              <a:solidFill>
                <a:schemeClr val="tx1"/>
              </a:solidFill>
              <a:effectLst/>
              <a:cs typeface="+mj-cs"/>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err="1">
                <a:ln>
                  <a:noFill/>
                </a:ln>
                <a:solidFill>
                  <a:schemeClr val="tx1"/>
                </a:solidFill>
                <a:effectLst/>
                <a:cs typeface="+mj-cs"/>
              </a:rPr>
              <a:t>tākkūr</a:t>
            </a:r>
            <a:r>
              <a:rPr kumimoji="0" lang="en-US" altLang="en-US" sz="2400" b="1" i="0" u="none" strike="noStrike" cap="none" normalizeH="0" baseline="0" dirty="0">
                <a:ln>
                  <a:noFill/>
                </a:ln>
                <a:solidFill>
                  <a:schemeClr val="tx1"/>
                </a:solidFill>
                <a:effectLst/>
                <a:cs typeface="+mj-cs"/>
              </a:rPr>
              <a:t>, </a:t>
            </a:r>
            <a:r>
              <a:rPr kumimoji="0" lang="en-US" altLang="en-US" sz="2400" b="1" i="0" u="none" strike="noStrike" cap="none" normalizeH="0" baseline="0" dirty="0" err="1">
                <a:ln>
                  <a:noFill/>
                </a:ln>
                <a:solidFill>
                  <a:schemeClr val="tx1"/>
                </a:solidFill>
                <a:effectLst/>
                <a:cs typeface="+mj-cs"/>
              </a:rPr>
              <a:t>enikk</a:t>
            </a:r>
            <a:r>
              <a:rPr kumimoji="0" lang="en-US" altLang="en-US" sz="2400" b="1" i="0" u="none" strike="noStrike" cap="none" normalizeH="0" baseline="0" dirty="0">
                <a:ln>
                  <a:noFill/>
                </a:ln>
                <a:solidFill>
                  <a:schemeClr val="tx1"/>
                </a:solidFill>
                <a:effectLst/>
                <a:cs typeface="+mj-cs"/>
              </a:rPr>
              <a:t> ī kai </a:t>
            </a:r>
            <a:r>
              <a:rPr kumimoji="0" lang="en-US" altLang="en-US" sz="2400" b="1" i="0" u="none" strike="noStrike" cap="none" normalizeH="0" baseline="0" dirty="0" err="1">
                <a:ln>
                  <a:noFill/>
                </a:ln>
                <a:solidFill>
                  <a:schemeClr val="tx1"/>
                </a:solidFill>
                <a:effectLst/>
                <a:cs typeface="+mj-cs"/>
              </a:rPr>
              <a:t>tarū</a:t>
            </a:r>
            <a:endParaRPr kumimoji="0" lang="en-US" altLang="en-US" sz="2400" b="1" i="0" u="none" strike="noStrike" cap="none" normalizeH="0" baseline="0" dirty="0">
              <a:ln>
                <a:noFill/>
              </a:ln>
              <a:solidFill>
                <a:schemeClr val="tx1"/>
              </a:solidFill>
              <a:effectLst/>
              <a:cs typeface="+mj-cs"/>
            </a:endParaRPr>
          </a:p>
          <a:p>
            <a:pPr algn="ctr"/>
            <a:endParaRPr lang="en-IN" dirty="0">
              <a:solidFill>
                <a:schemeClr val="tx1"/>
              </a:solidFill>
            </a:endParaRPr>
          </a:p>
        </p:txBody>
      </p:sp>
      <p:sp>
        <p:nvSpPr>
          <p:cNvPr id="2" name="Rectangle 1">
            <a:extLst>
              <a:ext uri="{FF2B5EF4-FFF2-40B4-BE49-F238E27FC236}">
                <a16:creationId xmlns:a16="http://schemas.microsoft.com/office/drawing/2014/main" id="{9D7F4112-4147-440F-917F-C0D4D18ECC9C}"/>
              </a:ext>
            </a:extLst>
          </p:cNvPr>
          <p:cNvSpPr>
            <a:spLocks noChangeArrowheads="1"/>
          </p:cNvSpPr>
          <p:nvPr/>
        </p:nvSpPr>
        <p:spPr bwMode="auto">
          <a:xfrm>
            <a:off x="0" y="90100"/>
            <a:ext cx="65" cy="27699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057768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A41E406-33EA-43B2-8B7F-315E591CCDE1}"/>
              </a:ext>
            </a:extLst>
          </p:cNvPr>
          <p:cNvPicPr>
            <a:picLocks noChangeAspect="1"/>
          </p:cNvPicPr>
          <p:nvPr/>
        </p:nvPicPr>
        <p:blipFill rotWithShape="1">
          <a:blip r:embed="rId2">
            <a:extLst>
              <a:ext uri="{28A0092B-C50C-407E-A947-70E740481C1C}">
                <a14:useLocalDpi xmlns:a14="http://schemas.microsoft.com/office/drawing/2010/main" val="0"/>
              </a:ext>
            </a:extLst>
          </a:blip>
          <a:srcRect l="37999" t="3499" r="3413" b="18500"/>
          <a:stretch/>
        </p:blipFill>
        <p:spPr>
          <a:xfrm>
            <a:off x="571500" y="167148"/>
            <a:ext cx="11049000" cy="34290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pic>
        <p:nvPicPr>
          <p:cNvPr id="13" name="Picture 12">
            <a:extLst>
              <a:ext uri="{FF2B5EF4-FFF2-40B4-BE49-F238E27FC236}">
                <a16:creationId xmlns:a16="http://schemas.microsoft.com/office/drawing/2014/main" id="{DD01D30F-F0A1-4C4C-8E87-0D754C043DB4}"/>
              </a:ext>
            </a:extLst>
          </p:cNvPr>
          <p:cNvPicPr>
            <a:picLocks noChangeAspect="1"/>
          </p:cNvPicPr>
          <p:nvPr/>
        </p:nvPicPr>
        <p:blipFill rotWithShape="1">
          <a:blip r:embed="rId3">
            <a:extLst>
              <a:ext uri="{28A0092B-C50C-407E-A947-70E740481C1C}">
                <a14:useLocalDpi xmlns:a14="http://schemas.microsoft.com/office/drawing/2010/main" val="0"/>
              </a:ext>
            </a:extLst>
          </a:blip>
          <a:srcRect r="1379" b="7960"/>
          <a:stretch/>
        </p:blipFill>
        <p:spPr>
          <a:xfrm>
            <a:off x="571500" y="3596148"/>
            <a:ext cx="11049000" cy="28194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32713364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84685A1-BD8A-4B7F-8A24-386E5DCE8D94}"/>
              </a:ext>
            </a:extLst>
          </p:cNvPr>
          <p:cNvPicPr>
            <a:picLocks noChangeAspect="1"/>
          </p:cNvPicPr>
          <p:nvPr/>
        </p:nvPicPr>
        <p:blipFill rotWithShape="1">
          <a:blip r:embed="rId2">
            <a:extLst>
              <a:ext uri="{28A0092B-C50C-407E-A947-70E740481C1C}">
                <a14:useLocalDpi xmlns:a14="http://schemas.microsoft.com/office/drawing/2010/main" val="0"/>
              </a:ext>
            </a:extLst>
          </a:blip>
          <a:srcRect b="20833"/>
          <a:stretch/>
        </p:blipFill>
        <p:spPr>
          <a:xfrm>
            <a:off x="1752600" y="1600201"/>
            <a:ext cx="8686800" cy="4343400"/>
          </a:xfrm>
          <a:prstGeom prst="rect">
            <a:avLst/>
          </a:prstGeom>
        </p:spPr>
      </p:pic>
      <p:sp>
        <p:nvSpPr>
          <p:cNvPr id="6" name="Speech Bubble: Oval 5">
            <a:extLst>
              <a:ext uri="{FF2B5EF4-FFF2-40B4-BE49-F238E27FC236}">
                <a16:creationId xmlns:a16="http://schemas.microsoft.com/office/drawing/2014/main" id="{AB2A5AD9-D9B7-4187-8712-9BB671414BE3}"/>
              </a:ext>
            </a:extLst>
          </p:cNvPr>
          <p:cNvSpPr/>
          <p:nvPr/>
        </p:nvSpPr>
        <p:spPr>
          <a:xfrm>
            <a:off x="2628900" y="0"/>
            <a:ext cx="6934200" cy="2285999"/>
          </a:xfrm>
          <a:prstGeom prst="wedgeEllipseCallout">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pPr>
            <a:r>
              <a:rPr lang="en-IN" b="0" i="0" dirty="0">
                <a:solidFill>
                  <a:srgbClr val="1D2129"/>
                </a:solidFill>
                <a:effectLst/>
                <a:latin typeface="Helvetica"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lang="en-IN" dirty="0">
              <a:solidFill>
                <a:srgbClr val="1D2129"/>
              </a:solidFill>
              <a:latin typeface="Helvetica"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IN" sz="2000" b="1" i="0" dirty="0">
                <a:solidFill>
                  <a:srgbClr val="1D2129"/>
                </a:solidFill>
                <a:effectLst/>
                <a:latin typeface="Berlin Sans FB Demi" panose="020E0802020502020306" pitchFamily="34" charset="0"/>
              </a:rPr>
              <a:t>main </a:t>
            </a:r>
            <a:r>
              <a:rPr lang="en-IN" sz="2000" b="1" i="0" dirty="0" err="1">
                <a:solidFill>
                  <a:srgbClr val="1D2129"/>
                </a:solidFill>
                <a:effectLst/>
                <a:latin typeface="Berlin Sans FB Demi" panose="020E0802020502020306" pitchFamily="34" charset="0"/>
              </a:rPr>
              <a:t>ajj</a:t>
            </a:r>
            <a:r>
              <a:rPr lang="en-IN" sz="2000" b="1" i="0" dirty="0">
                <a:solidFill>
                  <a:srgbClr val="1D2129"/>
                </a:solidFill>
                <a:effectLst/>
                <a:latin typeface="Berlin Sans FB Demi" panose="020E0802020502020306" pitchFamily="34" charset="0"/>
              </a:rPr>
              <a:t> </a:t>
            </a:r>
            <a:r>
              <a:rPr lang="en-IN" sz="2000" b="1" i="0" dirty="0" err="1">
                <a:solidFill>
                  <a:srgbClr val="1D2129"/>
                </a:solidFill>
                <a:effectLst/>
                <a:latin typeface="Berlin Sans FB Demi" panose="020E0802020502020306" pitchFamily="34" charset="0"/>
              </a:rPr>
              <a:t>bhi</a:t>
            </a:r>
            <a:r>
              <a:rPr lang="en-IN" sz="2000" b="1" i="0" dirty="0">
                <a:solidFill>
                  <a:srgbClr val="1D2129"/>
                </a:solidFill>
                <a:effectLst/>
                <a:latin typeface="Berlin Sans FB Demi" panose="020E0802020502020306" pitchFamily="34" charset="0"/>
              </a:rPr>
              <a:t> </a:t>
            </a:r>
            <a:r>
              <a:rPr lang="en-IN" sz="2000" b="1" i="0" dirty="0" err="1">
                <a:solidFill>
                  <a:srgbClr val="1D2129"/>
                </a:solidFill>
                <a:effectLst/>
                <a:latin typeface="Berlin Sans FB Demi" panose="020E0802020502020306" pitchFamily="34" charset="0"/>
              </a:rPr>
              <a:t>sateyo</a:t>
            </a:r>
            <a:r>
              <a:rPr lang="en-IN" sz="2000" b="1" i="0" dirty="0">
                <a:solidFill>
                  <a:srgbClr val="1D2129"/>
                </a:solidFill>
                <a:effectLst/>
                <a:latin typeface="Berlin Sans FB Demi" panose="020E0802020502020306" pitchFamily="34" charset="0"/>
              </a:rPr>
              <a:t> paise </a:t>
            </a:r>
            <a:r>
              <a:rPr lang="en-IN" sz="2000" b="1" i="0" dirty="0" err="1">
                <a:solidFill>
                  <a:srgbClr val="1D2129"/>
                </a:solidFill>
                <a:effectLst/>
                <a:latin typeface="Berlin Sans FB Demi" panose="020E0802020502020306" pitchFamily="34" charset="0"/>
              </a:rPr>
              <a:t>ni</a:t>
            </a:r>
            <a:r>
              <a:rPr lang="en-IN" sz="2000" b="1" i="0" dirty="0">
                <a:solidFill>
                  <a:srgbClr val="1D2129"/>
                </a:solidFill>
                <a:effectLst/>
                <a:latin typeface="Berlin Sans FB Demi" panose="020E0802020502020306" pitchFamily="34" charset="0"/>
              </a:rPr>
              <a:t> </a:t>
            </a:r>
            <a:r>
              <a:rPr lang="en-IN" sz="2000" b="1" i="0" dirty="0" err="1">
                <a:solidFill>
                  <a:srgbClr val="1D2129"/>
                </a:solidFill>
                <a:effectLst/>
                <a:latin typeface="Berlin Sans FB Demi" panose="020E0802020502020306" pitchFamily="34" charset="0"/>
              </a:rPr>
              <a:t>chukda</a:t>
            </a:r>
            <a:r>
              <a:rPr lang="en-IN" sz="2000" b="1" i="0" dirty="0">
                <a:solidFill>
                  <a:srgbClr val="1D2129"/>
                </a:solidFill>
                <a:effectLst/>
                <a:latin typeface="Berlin Sans FB Demi" panose="020E0802020502020306" pitchFamily="34" charset="0"/>
              </a:rPr>
              <a:t> /</a:t>
            </a:r>
            <a:r>
              <a:rPr kumimoji="0" lang="ml-IN" altLang="en-US" sz="2000" b="1" i="0" u="none" strike="noStrike" cap="none" normalizeH="0" baseline="0" dirty="0">
                <a:ln>
                  <a:noFill/>
                </a:ln>
                <a:solidFill>
                  <a:srgbClr val="202124"/>
                </a:solidFill>
                <a:effectLst/>
                <a:latin typeface="Berlin Sans FB Demi" panose="020E0802020502020306" pitchFamily="34" charset="0"/>
                <a:cs typeface="Mangal" panose="02040503050203030202" pitchFamily="18" charset="0"/>
              </a:rPr>
              <a:t>എനിക്ക് ഇപ്പോഴും പണം എറിയുന്നില്ല</a:t>
            </a:r>
            <a:endParaRPr kumimoji="0" lang="en-US" altLang="en-US" sz="2000" b="1" i="0" u="none" strike="noStrike" cap="none" normalizeH="0" baseline="0" dirty="0">
              <a:ln>
                <a:noFill/>
              </a:ln>
              <a:solidFill>
                <a:schemeClr val="tx1"/>
              </a:solidFill>
              <a:effectLst/>
              <a:latin typeface="Berlin Sans FB Demi" panose="020E0802020502020306"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err="1">
                <a:ln>
                  <a:noFill/>
                </a:ln>
                <a:solidFill>
                  <a:srgbClr val="202124"/>
                </a:solidFill>
                <a:effectLst/>
                <a:latin typeface="Berlin Sans FB Demi" panose="020E0802020502020306" pitchFamily="34" charset="0"/>
                <a:cs typeface="Arial" panose="020B0604020202020204" pitchFamily="34" charset="0"/>
              </a:rPr>
              <a:t>enikk</a:t>
            </a:r>
            <a:r>
              <a:rPr kumimoji="0" lang="en-US" altLang="en-US" sz="2000" b="1" i="0" u="none" strike="noStrike" cap="none" normalizeH="0" baseline="0" dirty="0">
                <a:ln>
                  <a:noFill/>
                </a:ln>
                <a:solidFill>
                  <a:srgbClr val="202124"/>
                </a:solidFill>
                <a:effectLst/>
                <a:latin typeface="Berlin Sans FB Demi" panose="020E0802020502020306" pitchFamily="34" charset="0"/>
                <a:cs typeface="Arial" panose="020B0604020202020204" pitchFamily="34" charset="0"/>
              </a:rPr>
              <a:t> </a:t>
            </a:r>
            <a:r>
              <a:rPr kumimoji="0" lang="en-US" altLang="en-US" sz="2000" b="1" i="0" u="none" strike="noStrike" cap="none" normalizeH="0" baseline="0" dirty="0" err="1">
                <a:ln>
                  <a:noFill/>
                </a:ln>
                <a:solidFill>
                  <a:srgbClr val="202124"/>
                </a:solidFill>
                <a:effectLst/>
                <a:latin typeface="Berlin Sans FB Demi" panose="020E0802020502020306" pitchFamily="34" charset="0"/>
                <a:cs typeface="Arial" panose="020B0604020202020204" pitchFamily="34" charset="0"/>
              </a:rPr>
              <a:t>ippēāḻuṁ</a:t>
            </a:r>
            <a:r>
              <a:rPr kumimoji="0" lang="en-US" altLang="en-US" sz="2000" b="1" i="0" u="none" strike="noStrike" cap="none" normalizeH="0" baseline="0" dirty="0">
                <a:ln>
                  <a:noFill/>
                </a:ln>
                <a:solidFill>
                  <a:srgbClr val="202124"/>
                </a:solidFill>
                <a:effectLst/>
                <a:latin typeface="Berlin Sans FB Demi" panose="020E0802020502020306" pitchFamily="34" charset="0"/>
                <a:cs typeface="Arial" panose="020B0604020202020204" pitchFamily="34" charset="0"/>
              </a:rPr>
              <a:t> </a:t>
            </a:r>
            <a:r>
              <a:rPr kumimoji="0" lang="en-US" altLang="en-US" sz="2000" b="1" i="0" u="none" strike="noStrike" cap="none" normalizeH="0" baseline="0" dirty="0" err="1">
                <a:ln>
                  <a:noFill/>
                </a:ln>
                <a:solidFill>
                  <a:srgbClr val="202124"/>
                </a:solidFill>
                <a:effectLst/>
                <a:latin typeface="Berlin Sans FB Demi" panose="020E0802020502020306" pitchFamily="34" charset="0"/>
                <a:cs typeface="Arial" panose="020B0604020202020204" pitchFamily="34" charset="0"/>
              </a:rPr>
              <a:t>paṇaṁ</a:t>
            </a:r>
            <a:r>
              <a:rPr kumimoji="0" lang="en-US" altLang="en-US" sz="2000" b="1" i="0" u="none" strike="noStrike" cap="none" normalizeH="0" baseline="0" dirty="0">
                <a:ln>
                  <a:noFill/>
                </a:ln>
                <a:solidFill>
                  <a:srgbClr val="202124"/>
                </a:solidFill>
                <a:effectLst/>
                <a:latin typeface="Berlin Sans FB Demi" panose="020E0802020502020306" pitchFamily="34" charset="0"/>
                <a:cs typeface="Arial" panose="020B0604020202020204" pitchFamily="34" charset="0"/>
              </a:rPr>
              <a:t> </a:t>
            </a:r>
            <a:r>
              <a:rPr kumimoji="0" lang="en-US" altLang="en-US" sz="2000" b="1" i="0" u="none" strike="noStrike" cap="none" normalizeH="0" baseline="0" dirty="0" err="1">
                <a:ln>
                  <a:noFill/>
                </a:ln>
                <a:solidFill>
                  <a:srgbClr val="202124"/>
                </a:solidFill>
                <a:effectLst/>
                <a:latin typeface="Berlin Sans FB Demi" panose="020E0802020502020306" pitchFamily="34" charset="0"/>
                <a:cs typeface="Arial" panose="020B0604020202020204" pitchFamily="34" charset="0"/>
              </a:rPr>
              <a:t>eṟiyunnilla</a:t>
            </a:r>
            <a:endParaRPr kumimoji="0" lang="en-US" altLang="en-US" sz="2000" b="1" i="0" u="none" strike="noStrike" cap="none" normalizeH="0" baseline="0" dirty="0">
              <a:ln>
                <a:noFill/>
              </a:ln>
              <a:solidFill>
                <a:schemeClr val="tx1"/>
              </a:solidFill>
              <a:effectLst/>
              <a:latin typeface="Berlin Sans FB Demi" panose="020E0802020502020306" pitchFamily="34" charset="0"/>
            </a:endParaRPr>
          </a:p>
          <a:p>
            <a:pPr algn="ctr"/>
            <a:endParaRPr lang="en-IN" b="0" i="0" dirty="0">
              <a:solidFill>
                <a:srgbClr val="1D2129"/>
              </a:solidFill>
              <a:effectLst/>
              <a:latin typeface="Elephant" panose="02020904090505020303" pitchFamily="18" charset="0"/>
            </a:endParaRPr>
          </a:p>
          <a:p>
            <a:pPr algn="ctr"/>
            <a:endParaRPr lang="en-IN" b="0" i="0" dirty="0">
              <a:solidFill>
                <a:srgbClr val="1D2129"/>
              </a:solidFill>
              <a:effectLst/>
              <a:latin typeface="Elephant" panose="02020904090505020303" pitchFamily="18" charset="0"/>
            </a:endParaRPr>
          </a:p>
          <a:p>
            <a:pPr algn="ctr"/>
            <a:endParaRPr lang="en-IN" dirty="0">
              <a:solidFill>
                <a:schemeClr val="tx1"/>
              </a:solidFill>
              <a:latin typeface="Elephant" panose="02020904090505020303" pitchFamily="18" charset="0"/>
            </a:endParaRPr>
          </a:p>
        </p:txBody>
      </p:sp>
    </p:spTree>
    <p:extLst>
      <p:ext uri="{BB962C8B-B14F-4D97-AF65-F5344CB8AC3E}">
        <p14:creationId xmlns:p14="http://schemas.microsoft.com/office/powerpoint/2010/main" val="1621562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645CA16-B6F6-472B-87B5-88210E9217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4500" y="2362200"/>
            <a:ext cx="8763000" cy="3857626"/>
          </a:xfrm>
          <a:prstGeom prst="rect">
            <a:avLst/>
          </a:prstGeom>
        </p:spPr>
      </p:pic>
      <p:sp>
        <p:nvSpPr>
          <p:cNvPr id="8" name="Speech Bubble: Oval 7">
            <a:extLst>
              <a:ext uri="{FF2B5EF4-FFF2-40B4-BE49-F238E27FC236}">
                <a16:creationId xmlns:a16="http://schemas.microsoft.com/office/drawing/2014/main" id="{FA3DF56A-BE5F-41FC-9E32-0FDE9E90926F}"/>
              </a:ext>
            </a:extLst>
          </p:cNvPr>
          <p:cNvSpPr/>
          <p:nvPr/>
        </p:nvSpPr>
        <p:spPr>
          <a:xfrm rot="16200000">
            <a:off x="-514382" y="2038384"/>
            <a:ext cx="4267200" cy="3238435"/>
          </a:xfrm>
          <a:prstGeom prst="wedgeEllipseCallout">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0" marR="0" lvl="0" indent="0" algn="l" defTabSz="914400" rtl="0" eaLnBrk="0" fontAlgn="base" latinLnBrk="0" hangingPunct="0">
              <a:lnSpc>
                <a:spcPct val="100000"/>
              </a:lnSpc>
              <a:spcBef>
                <a:spcPct val="0"/>
              </a:spcBef>
              <a:spcAft>
                <a:spcPct val="0"/>
              </a:spcAft>
              <a:buClrTx/>
              <a:buSzTx/>
              <a:buFontTx/>
              <a:buNone/>
              <a:tabLst/>
            </a:pPr>
            <a:r>
              <a:rPr lang="en-IN" sz="2000" b="1" i="0" dirty="0">
                <a:solidFill>
                  <a:srgbClr val="1D2129"/>
                </a:solidFill>
                <a:effectLst/>
                <a:latin typeface="Gadugi" panose="020B0502040204020203" pitchFamily="34" charset="0"/>
                <a:ea typeface="Gadugi" panose="020B0502040204020203" pitchFamily="34" charset="0"/>
              </a:rPr>
              <a:t>le </a:t>
            </a:r>
            <a:r>
              <a:rPr lang="en-IN" sz="2000" b="1" i="0" dirty="0" err="1">
                <a:solidFill>
                  <a:srgbClr val="1D2129"/>
                </a:solidFill>
                <a:effectLst/>
                <a:latin typeface="Gadugi" panose="020B0502040204020203" pitchFamily="34" charset="0"/>
                <a:ea typeface="Gadugi" panose="020B0502040204020203" pitchFamily="34" charset="0"/>
              </a:rPr>
              <a:t>hun</a:t>
            </a:r>
            <a:r>
              <a:rPr lang="en-IN" sz="2000" b="1" i="0" dirty="0">
                <a:solidFill>
                  <a:srgbClr val="1D2129"/>
                </a:solidFill>
                <a:effectLst/>
                <a:latin typeface="Gadugi" panose="020B0502040204020203" pitchFamily="34" charset="0"/>
                <a:ea typeface="Gadugi" panose="020B0502040204020203" pitchFamily="34" charset="0"/>
              </a:rPr>
              <a:t> </a:t>
            </a:r>
            <a:r>
              <a:rPr lang="en-IN" sz="2000" b="1" i="0" dirty="0" err="1">
                <a:solidFill>
                  <a:srgbClr val="1D2129"/>
                </a:solidFill>
                <a:effectLst/>
                <a:latin typeface="Gadugi" panose="020B0502040204020203" pitchFamily="34" charset="0"/>
                <a:ea typeface="Gadugi" panose="020B0502040204020203" pitchFamily="34" charset="0"/>
              </a:rPr>
              <a:t>goli</a:t>
            </a:r>
            <a:r>
              <a:rPr lang="en-IN" sz="2000" b="1" i="0" dirty="0">
                <a:solidFill>
                  <a:srgbClr val="1D2129"/>
                </a:solidFill>
                <a:effectLst/>
                <a:latin typeface="Gadugi" panose="020B0502040204020203" pitchFamily="34" charset="0"/>
                <a:ea typeface="Gadugi" panose="020B0502040204020203" pitchFamily="34" charset="0"/>
              </a:rPr>
              <a:t> </a:t>
            </a:r>
            <a:r>
              <a:rPr lang="en-IN" sz="2000" b="1" i="0" dirty="0" err="1">
                <a:solidFill>
                  <a:srgbClr val="1D2129"/>
                </a:solidFill>
                <a:effectLst/>
                <a:latin typeface="Gadugi" panose="020B0502040204020203" pitchFamily="34" charset="0"/>
                <a:ea typeface="Gadugi" panose="020B0502040204020203" pitchFamily="34" charset="0"/>
              </a:rPr>
              <a:t>bhi</a:t>
            </a:r>
            <a:r>
              <a:rPr lang="en-IN" sz="2000" b="1" i="0" dirty="0">
                <a:solidFill>
                  <a:srgbClr val="1D2129"/>
                </a:solidFill>
                <a:effectLst/>
                <a:latin typeface="Gadugi" panose="020B0502040204020203" pitchFamily="34" charset="0"/>
                <a:ea typeface="Gadugi" panose="020B0502040204020203" pitchFamily="34" charset="0"/>
              </a:rPr>
              <a:t> </a:t>
            </a:r>
            <a:r>
              <a:rPr lang="en-IN" sz="2000" b="1" i="0" dirty="0" err="1">
                <a:solidFill>
                  <a:srgbClr val="1D2129"/>
                </a:solidFill>
                <a:effectLst/>
                <a:latin typeface="Gadugi" panose="020B0502040204020203" pitchFamily="34" charset="0"/>
                <a:ea typeface="Gadugi" panose="020B0502040204020203" pitchFamily="34" charset="0"/>
              </a:rPr>
              <a:t>khaayi</a:t>
            </a:r>
            <a:r>
              <a:rPr lang="en-IN" sz="2000" b="1" i="0" dirty="0">
                <a:solidFill>
                  <a:srgbClr val="1D2129"/>
                </a:solidFill>
                <a:effectLst/>
                <a:latin typeface="Gadugi" panose="020B0502040204020203" pitchFamily="34" charset="0"/>
                <a:ea typeface="Gadugi" panose="020B0502040204020203" pitchFamily="34" charset="0"/>
              </a:rPr>
              <a:t> le </a:t>
            </a:r>
            <a:r>
              <a:rPr lang="en-IN" sz="2000" b="1" i="0" dirty="0" err="1">
                <a:solidFill>
                  <a:srgbClr val="1D2129"/>
                </a:solidFill>
                <a:effectLst/>
                <a:latin typeface="Gadugi" panose="020B0502040204020203" pitchFamily="34" charset="0"/>
                <a:ea typeface="Gadugi" panose="020B0502040204020203" pitchFamily="34" charset="0"/>
              </a:rPr>
              <a:t>meya</a:t>
            </a:r>
            <a:r>
              <a:rPr lang="en-IN" sz="2000" b="1" i="0" dirty="0">
                <a:solidFill>
                  <a:srgbClr val="1D2129"/>
                </a:solidFill>
                <a:effectLst/>
                <a:latin typeface="Gadugi" panose="020B0502040204020203" pitchFamily="34" charset="0"/>
                <a:ea typeface="Gadugi" panose="020B0502040204020203" pitchFamily="34" charset="0"/>
              </a:rPr>
              <a:t>/</a:t>
            </a:r>
            <a:r>
              <a:rPr kumimoji="0" lang="ml-IN" altLang="en-US" sz="2000" b="1" i="0" u="none" strike="noStrike" cap="none" normalizeH="0" baseline="0" dirty="0">
                <a:ln>
                  <a:noFill/>
                </a:ln>
                <a:solidFill>
                  <a:srgbClr val="202124"/>
                </a:solidFill>
                <a:effectLst/>
                <a:latin typeface="inherit"/>
                <a:cs typeface="Mangal" panose="02040503050203030202" pitchFamily="18" charset="0"/>
              </a:rPr>
              <a:t>ഇപ്പോൾ ഗുളിക കഴിക്കുക</a:t>
            </a:r>
            <a:endParaRPr kumimoji="0" lang="en-US" altLang="en-US" sz="2000" b="1"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err="1">
                <a:ln>
                  <a:noFill/>
                </a:ln>
                <a:solidFill>
                  <a:srgbClr val="202124"/>
                </a:solidFill>
                <a:effectLst/>
                <a:latin typeface="inherit"/>
                <a:cs typeface="Arial" panose="020B0604020202020204" pitchFamily="34" charset="0"/>
              </a:rPr>
              <a:t>ippēāḷ</a:t>
            </a:r>
            <a:r>
              <a:rPr kumimoji="0" lang="en-US" altLang="en-US" sz="2000" b="1" i="0" u="none" strike="noStrike" cap="none" normalizeH="0" baseline="0" dirty="0">
                <a:ln>
                  <a:noFill/>
                </a:ln>
                <a:solidFill>
                  <a:srgbClr val="202124"/>
                </a:solidFill>
                <a:effectLst/>
                <a:latin typeface="inherit"/>
                <a:cs typeface="Arial" panose="020B0604020202020204" pitchFamily="34" charset="0"/>
              </a:rPr>
              <a:t> </a:t>
            </a:r>
            <a:r>
              <a:rPr kumimoji="0" lang="en-US" altLang="en-US" sz="2000" b="1" i="0" u="none" strike="noStrike" cap="none" normalizeH="0" baseline="0" dirty="0" err="1">
                <a:ln>
                  <a:noFill/>
                </a:ln>
                <a:solidFill>
                  <a:srgbClr val="202124"/>
                </a:solidFill>
                <a:effectLst/>
                <a:latin typeface="inherit"/>
                <a:cs typeface="Arial" panose="020B0604020202020204" pitchFamily="34" charset="0"/>
              </a:rPr>
              <a:t>guḷika</a:t>
            </a:r>
            <a:r>
              <a:rPr kumimoji="0" lang="en-US" altLang="en-US" sz="2000" b="1" i="0" u="none" strike="noStrike" cap="none" normalizeH="0" baseline="0" dirty="0">
                <a:ln>
                  <a:noFill/>
                </a:ln>
                <a:solidFill>
                  <a:srgbClr val="202124"/>
                </a:solidFill>
                <a:effectLst/>
                <a:latin typeface="inherit"/>
                <a:cs typeface="Arial" panose="020B0604020202020204" pitchFamily="34" charset="0"/>
              </a:rPr>
              <a:t> </a:t>
            </a:r>
            <a:r>
              <a:rPr kumimoji="0" lang="en-US" altLang="en-US" sz="2000" b="1" i="0" u="none" strike="noStrike" cap="none" normalizeH="0" baseline="0" dirty="0" err="1">
                <a:ln>
                  <a:noFill/>
                </a:ln>
                <a:solidFill>
                  <a:srgbClr val="202124"/>
                </a:solidFill>
                <a:effectLst/>
                <a:latin typeface="inherit"/>
                <a:cs typeface="Arial" panose="020B0604020202020204" pitchFamily="34" charset="0"/>
              </a:rPr>
              <a:t>kaḻikkuka</a:t>
            </a:r>
            <a:endParaRPr kumimoji="0" lang="en-US" altLang="en-US" sz="2000" b="1" i="0" u="none" strike="noStrike" cap="none" normalizeH="0" baseline="0" dirty="0">
              <a:ln>
                <a:noFill/>
              </a:ln>
              <a:solidFill>
                <a:schemeClr val="tx1"/>
              </a:solidFill>
              <a:effectLst/>
              <a:latin typeface="Arial" panose="020B0604020202020204" pitchFamily="34" charset="0"/>
            </a:endParaRPr>
          </a:p>
          <a:p>
            <a:pPr algn="ctr"/>
            <a:endParaRPr lang="en-IN" sz="2000" b="1" dirty="0">
              <a:solidFill>
                <a:schemeClr val="tx1"/>
              </a:solidFill>
              <a:latin typeface="Gadugi" panose="020B0502040204020203" pitchFamily="34" charset="0"/>
              <a:ea typeface="Gadugi" panose="020B0502040204020203" pitchFamily="34" charset="0"/>
            </a:endParaRPr>
          </a:p>
        </p:txBody>
      </p:sp>
      <p:sp>
        <p:nvSpPr>
          <p:cNvPr id="2" name="Rectangle 1">
            <a:extLst>
              <a:ext uri="{FF2B5EF4-FFF2-40B4-BE49-F238E27FC236}">
                <a16:creationId xmlns:a16="http://schemas.microsoft.com/office/drawing/2014/main" id="{C6BDDA01-F976-45DC-AD9E-E45744D228D3}"/>
              </a:ext>
            </a:extLst>
          </p:cNvPr>
          <p:cNvSpPr>
            <a:spLocks noChangeArrowheads="1"/>
          </p:cNvSpPr>
          <p:nvPr/>
        </p:nvSpPr>
        <p:spPr bwMode="auto">
          <a:xfrm>
            <a:off x="0" y="90100"/>
            <a:ext cx="65" cy="27699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 name="Speech Bubble: Oval 2">
            <a:extLst>
              <a:ext uri="{FF2B5EF4-FFF2-40B4-BE49-F238E27FC236}">
                <a16:creationId xmlns:a16="http://schemas.microsoft.com/office/drawing/2014/main" id="{6FD47CFC-FAC4-4166-9409-9D3E8E4DB657}"/>
              </a:ext>
            </a:extLst>
          </p:cNvPr>
          <p:cNvSpPr/>
          <p:nvPr/>
        </p:nvSpPr>
        <p:spPr>
          <a:xfrm>
            <a:off x="5791200" y="0"/>
            <a:ext cx="6934135" cy="2286000"/>
          </a:xfrm>
          <a:prstGeom prst="wedgeEllipseCallout">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eaLnBrk="0" fontAlgn="base" hangingPunct="0">
              <a:spcBef>
                <a:spcPct val="0"/>
              </a:spcBef>
              <a:spcAft>
                <a:spcPct val="0"/>
              </a:spcAft>
            </a:pPr>
            <a:r>
              <a:rPr lang="en-IN" sz="2400" b="1" dirty="0">
                <a:solidFill>
                  <a:srgbClr val="1D2129"/>
                </a:solidFill>
                <a:latin typeface="Helvetica" panose="020B0604020202020204" pitchFamily="34" charset="0"/>
              </a:rPr>
              <a:t>sardar main </a:t>
            </a:r>
            <a:r>
              <a:rPr lang="en-IN" sz="2400" b="1" dirty="0" err="1">
                <a:solidFill>
                  <a:srgbClr val="1D2129"/>
                </a:solidFill>
                <a:latin typeface="Helvetica" panose="020B0604020202020204" pitchFamily="34" charset="0"/>
              </a:rPr>
              <a:t>thoaan</a:t>
            </a:r>
            <a:r>
              <a:rPr lang="en-IN" sz="2400" b="1" dirty="0">
                <a:solidFill>
                  <a:srgbClr val="1D2129"/>
                </a:solidFill>
                <a:latin typeface="Helvetica" panose="020B0604020202020204" pitchFamily="34" charset="0"/>
              </a:rPr>
              <a:t> </a:t>
            </a:r>
            <a:r>
              <a:rPr lang="en-IN" sz="2400" b="1" dirty="0" err="1">
                <a:solidFill>
                  <a:srgbClr val="1D2129"/>
                </a:solidFill>
                <a:latin typeface="Helvetica" panose="020B0604020202020204" pitchFamily="34" charset="0"/>
              </a:rPr>
              <a:t>daa</a:t>
            </a:r>
            <a:r>
              <a:rPr lang="en-IN" sz="2400" b="1" dirty="0">
                <a:solidFill>
                  <a:srgbClr val="1D2129"/>
                </a:solidFill>
                <a:latin typeface="Helvetica" panose="020B0604020202020204" pitchFamily="34" charset="0"/>
              </a:rPr>
              <a:t> noon </a:t>
            </a:r>
            <a:r>
              <a:rPr lang="en-IN" sz="2400" b="1" dirty="0" err="1">
                <a:solidFill>
                  <a:srgbClr val="1D2129"/>
                </a:solidFill>
                <a:latin typeface="Helvetica" panose="020B0604020202020204" pitchFamily="34" charset="0"/>
              </a:rPr>
              <a:t>khaadeya</a:t>
            </a:r>
            <a:r>
              <a:rPr lang="en-IN" sz="2400" b="1" dirty="0">
                <a:solidFill>
                  <a:srgbClr val="1D2129"/>
                </a:solidFill>
                <a:latin typeface="Helvetica" panose="020B0604020202020204" pitchFamily="34" charset="0"/>
              </a:rPr>
              <a:t>/</a:t>
            </a:r>
            <a:r>
              <a:rPr lang="ml-IN" altLang="en-US" sz="2400" dirty="0">
                <a:solidFill>
                  <a:srgbClr val="202124"/>
                </a:solidFill>
                <a:latin typeface="inherit"/>
                <a:cs typeface="Mangal" panose="02040503050203030202" pitchFamily="18" charset="0"/>
              </a:rPr>
              <a:t>സർദാർ ഞാൻ നിങ്ങളുടെ ഉപ്പ് കഴിച്ചു</a:t>
            </a:r>
            <a:endParaRPr lang="en-US" altLang="en-US" sz="2400" dirty="0">
              <a:solidFill>
                <a:schemeClr val="tx1"/>
              </a:solidFill>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err="1">
                <a:ln>
                  <a:noFill/>
                </a:ln>
                <a:solidFill>
                  <a:srgbClr val="202124"/>
                </a:solidFill>
                <a:effectLst/>
                <a:latin typeface="inherit"/>
                <a:cs typeface="Arial" panose="020B0604020202020204" pitchFamily="34" charset="0"/>
              </a:rPr>
              <a:t>sardār</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a:t>
            </a:r>
            <a:r>
              <a:rPr kumimoji="0" lang="en-US" altLang="en-US" sz="2400" b="0" i="0" u="none" strike="noStrike" cap="none" normalizeH="0" baseline="0" dirty="0" err="1">
                <a:ln>
                  <a:noFill/>
                </a:ln>
                <a:solidFill>
                  <a:srgbClr val="202124"/>
                </a:solidFill>
                <a:effectLst/>
                <a:latin typeface="inherit"/>
                <a:cs typeface="Arial" panose="020B0604020202020204" pitchFamily="34" charset="0"/>
              </a:rPr>
              <a:t>ñān</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a:t>
            </a:r>
            <a:r>
              <a:rPr kumimoji="0" lang="en-US" altLang="en-US" sz="2400" b="0" i="0" u="none" strike="noStrike" cap="none" normalizeH="0" baseline="0" dirty="0" err="1">
                <a:ln>
                  <a:noFill/>
                </a:ln>
                <a:solidFill>
                  <a:srgbClr val="202124"/>
                </a:solidFill>
                <a:effectLst/>
                <a:latin typeface="inherit"/>
                <a:cs typeface="Arial" panose="020B0604020202020204" pitchFamily="34" charset="0"/>
              </a:rPr>
              <a:t>niṅṅaḷuṭe</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a:t>
            </a:r>
            <a:r>
              <a:rPr kumimoji="0" lang="en-US" altLang="en-US" sz="2400" b="0" i="0" u="none" strike="noStrike" cap="none" normalizeH="0" baseline="0" dirty="0" err="1">
                <a:ln>
                  <a:noFill/>
                </a:ln>
                <a:solidFill>
                  <a:srgbClr val="202124"/>
                </a:solidFill>
                <a:effectLst/>
                <a:latin typeface="inherit"/>
                <a:cs typeface="Arial" panose="020B0604020202020204" pitchFamily="34" charset="0"/>
              </a:rPr>
              <a:t>upp</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a:t>
            </a:r>
            <a:r>
              <a:rPr kumimoji="0" lang="en-US" altLang="en-US" sz="2400" b="0" i="0" u="none" strike="noStrike" cap="none" normalizeH="0" baseline="0" dirty="0" err="1">
                <a:ln>
                  <a:noFill/>
                </a:ln>
                <a:solidFill>
                  <a:srgbClr val="202124"/>
                </a:solidFill>
                <a:effectLst/>
                <a:latin typeface="inherit"/>
                <a:cs typeface="Arial" panose="020B0604020202020204" pitchFamily="34" charset="0"/>
              </a:rPr>
              <a:t>kaḻiccu</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a:t>
            </a:r>
            <a:endParaRPr kumimoji="0" lang="en-US" altLang="en-US" sz="2400" b="0" i="0" u="none" strike="noStrike" cap="none" normalizeH="0" baseline="0" dirty="0">
              <a:ln>
                <a:noFill/>
              </a:ln>
              <a:solidFill>
                <a:schemeClr val="tx1"/>
              </a:solidFill>
              <a:effectLst/>
              <a:latin typeface="Arial" panose="020B0604020202020204" pitchFamily="34" charset="0"/>
            </a:endParaRPr>
          </a:p>
          <a:p>
            <a:pPr algn="ctr"/>
            <a:r>
              <a:rPr lang="en-IN" b="1" i="0" dirty="0">
                <a:solidFill>
                  <a:srgbClr val="1D2129"/>
                </a:solidFill>
                <a:effectLst/>
                <a:latin typeface="Helvetica" panose="020B0604020202020204" pitchFamily="34" charset="0"/>
              </a:rPr>
              <a:t> </a:t>
            </a:r>
            <a:endParaRPr lang="en-IN" b="1" dirty="0"/>
          </a:p>
        </p:txBody>
      </p:sp>
    </p:spTree>
    <p:extLst>
      <p:ext uri="{BB962C8B-B14F-4D97-AF65-F5344CB8AC3E}">
        <p14:creationId xmlns:p14="http://schemas.microsoft.com/office/powerpoint/2010/main" val="27406162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EE0FA094-B751-4620-9779-83AE42102DF8}"/>
              </a:ext>
            </a:extLst>
          </p:cNvPr>
          <p:cNvGraphicFramePr/>
          <p:nvPr>
            <p:extLst>
              <p:ext uri="{D42A27DB-BD31-4B8C-83A1-F6EECF244321}">
                <p14:modId xmlns:p14="http://schemas.microsoft.com/office/powerpoint/2010/main" val="4251338268"/>
              </p:ext>
            </p:extLst>
          </p:nvPr>
        </p:nvGraphicFramePr>
        <p:xfrm>
          <a:off x="1905000" y="1371600"/>
          <a:ext cx="10515600" cy="46640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506597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3131543207"/>
              </p:ext>
            </p:extLst>
          </p:nvPr>
        </p:nvGraphicFramePr>
        <p:xfrm>
          <a:off x="0" y="0"/>
          <a:ext cx="12192000" cy="6893534"/>
        </p:xfrm>
        <a:graphic>
          <a:graphicData uri="http://schemas.openxmlformats.org/drawingml/2006/table">
            <a:tbl>
              <a:tblPr>
                <a:tableStyleId>{8A107856-5554-42FB-B03E-39F5DBC370BA}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gridCol w="4064000">
                  <a:extLst>
                    <a:ext uri="{9D8B030D-6E8A-4147-A177-3AD203B41FA5}">
                      <a16:colId xmlns:a16="http://schemas.microsoft.com/office/drawing/2014/main" val="20002"/>
                    </a:ext>
                  </a:extLst>
                </a:gridCol>
              </a:tblGrid>
              <a:tr h="304800">
                <a:tc>
                  <a:txBody>
                    <a:bodyPr/>
                    <a:lstStyle/>
                    <a:p>
                      <a:pPr algn="l" fontAlgn="b"/>
                      <a:r>
                        <a:rPr lang="en-IN" sz="1600" b="1" u="none" strike="noStrike" dirty="0">
                          <a:solidFill>
                            <a:srgbClr val="FF0000"/>
                          </a:solidFill>
                          <a:effectLst/>
                        </a:rPr>
                        <a:t>English</a:t>
                      </a:r>
                      <a:endParaRPr lang="en-IN" sz="1600" b="1" i="0" u="none" strike="noStrike" dirty="0">
                        <a:solidFill>
                          <a:srgbClr val="FF0000"/>
                        </a:solidFill>
                        <a:effectLst/>
                        <a:latin typeface="Calibri"/>
                      </a:endParaRPr>
                    </a:p>
                  </a:txBody>
                  <a:tcPr marL="8958" marR="8958" marT="8958" marB="0" anchor="b"/>
                </a:tc>
                <a:tc>
                  <a:txBody>
                    <a:bodyPr/>
                    <a:lstStyle/>
                    <a:p>
                      <a:pPr algn="l" fontAlgn="b"/>
                      <a:r>
                        <a:rPr lang="en-IN" sz="1600" b="1" u="none" strike="noStrike" dirty="0">
                          <a:solidFill>
                            <a:srgbClr val="FF0000"/>
                          </a:solidFill>
                          <a:effectLst/>
                        </a:rPr>
                        <a:t>Hindi</a:t>
                      </a:r>
                      <a:endParaRPr lang="en-IN" sz="1600" b="1" i="0" u="none" strike="noStrike" dirty="0">
                        <a:solidFill>
                          <a:srgbClr val="FF0000"/>
                        </a:solidFill>
                        <a:effectLst/>
                        <a:latin typeface="Calibri"/>
                      </a:endParaRPr>
                    </a:p>
                  </a:txBody>
                  <a:tcPr marL="8958" marR="8958" marT="8958" marB="0" anchor="b"/>
                </a:tc>
                <a:tc>
                  <a:txBody>
                    <a:bodyPr/>
                    <a:lstStyle/>
                    <a:p>
                      <a:pPr algn="l" fontAlgn="b"/>
                      <a:r>
                        <a:rPr lang="en-IN" sz="1600" b="1" u="none" strike="noStrike" dirty="0" err="1">
                          <a:solidFill>
                            <a:srgbClr val="FF0000"/>
                          </a:solidFill>
                          <a:effectLst/>
                        </a:rPr>
                        <a:t>Malyalam</a:t>
                      </a:r>
                      <a:r>
                        <a:rPr lang="en-IN" sz="1600" u="none" strike="noStrike" dirty="0">
                          <a:solidFill>
                            <a:srgbClr val="FF0000"/>
                          </a:solidFill>
                          <a:effectLst/>
                        </a:rPr>
                        <a:t> </a:t>
                      </a:r>
                      <a:endParaRPr lang="en-IN" sz="1600" b="0" i="0" u="none" strike="noStrike" dirty="0">
                        <a:solidFill>
                          <a:srgbClr val="FF0000"/>
                        </a:solidFill>
                        <a:effectLst/>
                        <a:latin typeface="Calibri"/>
                      </a:endParaRPr>
                    </a:p>
                  </a:txBody>
                  <a:tcPr marL="8958" marR="8958" marT="8958" marB="0" anchor="b"/>
                </a:tc>
                <a:extLst>
                  <a:ext uri="{0D108BD9-81ED-4DB2-BD59-A6C34878D82A}">
                    <a16:rowId xmlns:a16="http://schemas.microsoft.com/office/drawing/2014/main" val="10000"/>
                  </a:ext>
                </a:extLst>
              </a:tr>
              <a:tr h="262795">
                <a:tc>
                  <a:txBody>
                    <a:bodyPr/>
                    <a:lstStyle/>
                    <a:p>
                      <a:pPr algn="l" fontAlgn="ctr"/>
                      <a:r>
                        <a:rPr lang="en-IN" sz="1600" b="1" u="none" strike="noStrike" dirty="0">
                          <a:solidFill>
                            <a:schemeClr val="tx1"/>
                          </a:solidFill>
                          <a:effectLst/>
                        </a:rPr>
                        <a:t>Welcome</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स्वागत हे</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സ്വാഗതം (</a:t>
                      </a:r>
                      <a:r>
                        <a:rPr lang="en-IN" sz="1600" b="1" u="none" strike="noStrike" dirty="0" err="1">
                          <a:effectLst/>
                        </a:rPr>
                        <a:t>swagatam</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1"/>
                  </a:ext>
                </a:extLst>
              </a:tr>
              <a:tr h="262795">
                <a:tc rowSpan="2">
                  <a:txBody>
                    <a:bodyPr/>
                    <a:lstStyle/>
                    <a:p>
                      <a:pPr algn="l" fontAlgn="ctr"/>
                      <a:r>
                        <a:rPr lang="en-IN" sz="1600" b="1" u="none" strike="noStrike" dirty="0">
                          <a:solidFill>
                            <a:schemeClr val="tx1"/>
                          </a:solidFill>
                          <a:effectLst/>
                        </a:rPr>
                        <a:t>Hello (General greeting)</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नमस्ते</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നമസ്തേ (</a:t>
                      </a:r>
                      <a:r>
                        <a:rPr lang="en-IN" sz="1600" b="1" u="none" strike="noStrike" dirty="0" err="1">
                          <a:effectLst/>
                        </a:rPr>
                        <a:t>namastē</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2"/>
                  </a:ext>
                </a:extLst>
              </a:tr>
              <a:tr h="262795">
                <a:tc vMerge="1">
                  <a:txBody>
                    <a:bodyPr/>
                    <a:lstStyle/>
                    <a:p>
                      <a:endParaRPr lang="en-IN"/>
                    </a:p>
                  </a:txBody>
                  <a:tcP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നമസ്കാരം (</a:t>
                      </a:r>
                      <a:r>
                        <a:rPr lang="en-IN" sz="1600" b="1" u="none" strike="noStrike" dirty="0" err="1">
                          <a:effectLst/>
                        </a:rPr>
                        <a:t>namaskaram</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3"/>
                  </a:ext>
                </a:extLst>
              </a:tr>
              <a:tr h="262795">
                <a:tc rowSpan="4">
                  <a:txBody>
                    <a:bodyPr/>
                    <a:lstStyle/>
                    <a:p>
                      <a:pPr algn="l" fontAlgn="ctr"/>
                      <a:r>
                        <a:rPr lang="en-IN" sz="1600" b="1" u="none" strike="noStrike" dirty="0">
                          <a:solidFill>
                            <a:schemeClr val="tx1"/>
                          </a:solidFill>
                          <a:effectLst/>
                        </a:rPr>
                        <a:t>How are you?</a:t>
                      </a:r>
                      <a:endParaRPr lang="en-IN" sz="1600" b="1" i="0" u="none" strike="noStrike" dirty="0">
                        <a:solidFill>
                          <a:schemeClr val="tx1"/>
                        </a:solidFill>
                        <a:effectLst/>
                        <a:latin typeface="Calibri"/>
                      </a:endParaRPr>
                    </a:p>
                  </a:txBody>
                  <a:tcPr marL="8958" marR="8958" marT="8958" marB="0" anchor="ctr"/>
                </a:tc>
                <a:tc rowSpan="4">
                  <a:txBody>
                    <a:bodyPr/>
                    <a:lstStyle/>
                    <a:p>
                      <a:pPr algn="l" fontAlgn="ctr"/>
                      <a:r>
                        <a:rPr lang="hi-IN" sz="1600" b="1" u="none" strike="noStrike" dirty="0">
                          <a:solidFill>
                            <a:schemeClr val="tx1"/>
                          </a:solidFill>
                          <a:effectLst/>
                        </a:rPr>
                        <a:t>क्या हाल है?</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എങ്ങനുണ്ട് നിനക്ക്?</a:t>
                      </a:r>
                      <a:endParaRPr lang="ml-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4"/>
                  </a:ext>
                </a:extLst>
              </a:tr>
              <a:tr h="262795">
                <a:tc vMerge="1">
                  <a:txBody>
                    <a:bodyPr/>
                    <a:lstStyle/>
                    <a:p>
                      <a:endParaRPr lang="en-IN"/>
                    </a:p>
                  </a:txBody>
                  <a:tcPr/>
                </a:tc>
                <a:tc vMerge="1">
                  <a:txBody>
                    <a:bodyPr/>
                    <a:lstStyle/>
                    <a:p>
                      <a:endParaRPr lang="en-IN"/>
                    </a:p>
                  </a:txBody>
                  <a:tcPr/>
                </a:tc>
                <a:tc>
                  <a:txBody>
                    <a:bodyPr/>
                    <a:lstStyle/>
                    <a:p>
                      <a:pPr algn="l" fontAlgn="ctr"/>
                      <a:r>
                        <a:rPr lang="en-IN" sz="1600" b="1" u="none" strike="noStrike" dirty="0">
                          <a:effectLst/>
                        </a:rPr>
                        <a:t>(</a:t>
                      </a:r>
                      <a:r>
                        <a:rPr lang="en-IN" sz="1600" b="1" u="none" strike="noStrike" dirty="0" err="1">
                          <a:effectLst/>
                        </a:rPr>
                        <a:t>engnganuṇṭu</a:t>
                      </a:r>
                      <a:r>
                        <a:rPr lang="en-IN" sz="1600" b="1" u="none" strike="noStrike" dirty="0">
                          <a:effectLst/>
                        </a:rPr>
                        <a:t> </a:t>
                      </a:r>
                      <a:r>
                        <a:rPr lang="en-IN" sz="1600" b="1" u="none" strike="noStrike" dirty="0" err="1">
                          <a:effectLst/>
                        </a:rPr>
                        <a:t>ninakku</a:t>
                      </a:r>
                      <a:r>
                        <a:rPr lang="en-IN" sz="1600" b="1" u="none" strike="noStrike" dirty="0">
                          <a:effectLst/>
                        </a:rPr>
                        <a:t>?) - </a:t>
                      </a:r>
                      <a:r>
                        <a:rPr lang="en-IN" sz="1600" b="1" u="none" strike="noStrike" dirty="0" err="1">
                          <a:effectLst/>
                        </a:rPr>
                        <a:t>frm</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5"/>
                  </a:ext>
                </a:extLst>
              </a:tr>
              <a:tr h="262795">
                <a:tc vMerge="1">
                  <a:txBody>
                    <a:bodyPr/>
                    <a:lstStyle/>
                    <a:p>
                      <a:endParaRPr lang="en-IN"/>
                    </a:p>
                  </a:txBody>
                  <a:tcPr/>
                </a:tc>
                <a:tc vMerge="1">
                  <a:txBody>
                    <a:bodyPr/>
                    <a:lstStyle/>
                    <a:p>
                      <a:endParaRPr lang="en-IN"/>
                    </a:p>
                  </a:txBody>
                  <a:tcPr/>
                </a:tc>
                <a:tc>
                  <a:txBody>
                    <a:bodyPr/>
                    <a:lstStyle/>
                    <a:p>
                      <a:pPr algn="l" fontAlgn="ctr"/>
                      <a:r>
                        <a:rPr lang="ml-IN" sz="1600" b="1" u="none" strike="noStrike" dirty="0">
                          <a:effectLst/>
                        </a:rPr>
                        <a:t>എങ്ങനുണ്ട് കാര്യങ്ങഴ?</a:t>
                      </a:r>
                      <a:endParaRPr lang="ml-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6"/>
                  </a:ext>
                </a:extLst>
              </a:tr>
              <a:tr h="262795">
                <a:tc vMerge="1">
                  <a:txBody>
                    <a:bodyPr/>
                    <a:lstStyle/>
                    <a:p>
                      <a:endParaRPr lang="en-IN"/>
                    </a:p>
                  </a:txBody>
                  <a:tcPr/>
                </a:tc>
                <a:tc vMerge="1">
                  <a:txBody>
                    <a:bodyPr/>
                    <a:lstStyle/>
                    <a:p>
                      <a:endParaRPr lang="en-IN"/>
                    </a:p>
                  </a:txBody>
                  <a:tcPr/>
                </a:tc>
                <a:tc>
                  <a:txBody>
                    <a:bodyPr/>
                    <a:lstStyle/>
                    <a:p>
                      <a:pPr algn="l" fontAlgn="ctr"/>
                      <a:r>
                        <a:rPr lang="en-IN" sz="1600" b="1" u="none" strike="noStrike" dirty="0">
                          <a:effectLst/>
                        </a:rPr>
                        <a:t>(</a:t>
                      </a:r>
                      <a:r>
                        <a:rPr lang="en-IN" sz="1600" b="1" u="none" strike="noStrike" dirty="0" err="1">
                          <a:effectLst/>
                        </a:rPr>
                        <a:t>engnganuṇṭu</a:t>
                      </a:r>
                      <a:r>
                        <a:rPr lang="en-IN" sz="1600" b="1" u="none" strike="noStrike" dirty="0">
                          <a:effectLst/>
                        </a:rPr>
                        <a:t> </a:t>
                      </a:r>
                      <a:r>
                        <a:rPr lang="en-IN" sz="1600" b="1" u="none" strike="noStrike" dirty="0" err="1">
                          <a:effectLst/>
                        </a:rPr>
                        <a:t>kāryangngaḷ</a:t>
                      </a:r>
                      <a:r>
                        <a:rPr lang="en-IN" sz="1600" b="1" u="none" strike="noStrike" dirty="0">
                          <a:effectLst/>
                        </a:rPr>
                        <a:t>?) - inf</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7"/>
                  </a:ext>
                </a:extLst>
              </a:tr>
              <a:tr h="466934">
                <a:tc>
                  <a:txBody>
                    <a:bodyPr/>
                    <a:lstStyle/>
                    <a:p>
                      <a:pPr algn="l" fontAlgn="ctr"/>
                      <a:r>
                        <a:rPr lang="en-IN" sz="1600" b="1" u="none" strike="noStrike" dirty="0">
                          <a:solidFill>
                            <a:schemeClr val="tx1"/>
                          </a:solidFill>
                          <a:effectLst/>
                        </a:rPr>
                        <a:t>Reply to 'How are you?'</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मैं ठीक हूं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നന്നായിരിക്കുന്നു (</a:t>
                      </a:r>
                      <a:r>
                        <a:rPr lang="en-IN" sz="1600" b="1" u="none" strike="noStrike" dirty="0" err="1">
                          <a:effectLst/>
                        </a:rPr>
                        <a:t>nannāyirikkunnu</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8"/>
                  </a:ext>
                </a:extLst>
              </a:tr>
              <a:tr h="262795">
                <a:tc>
                  <a:txBody>
                    <a:bodyPr/>
                    <a:lstStyle/>
                    <a:p>
                      <a:pPr algn="l" fontAlgn="ctr"/>
                      <a:r>
                        <a:rPr lang="en-IN" sz="1600" b="1" u="none" strike="noStrike" dirty="0">
                          <a:solidFill>
                            <a:schemeClr val="tx1"/>
                          </a:solidFill>
                          <a:effectLst/>
                        </a:rPr>
                        <a:t>Have you eaten rice?</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क्या तुमने चावल खाए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ചോറുണ്ടോ? (</a:t>
                      </a:r>
                      <a:r>
                        <a:rPr lang="en-IN" sz="1600" b="1" u="none" strike="noStrike" dirty="0" err="1">
                          <a:effectLst/>
                        </a:rPr>
                        <a:t>chōrruṇṭō</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9"/>
                  </a:ext>
                </a:extLst>
              </a:tr>
              <a:tr h="262795">
                <a:tc rowSpan="6">
                  <a:txBody>
                    <a:bodyPr/>
                    <a:lstStyle/>
                    <a:p>
                      <a:pPr algn="l" fontAlgn="ctr"/>
                      <a:r>
                        <a:rPr lang="en-IN" sz="1600" b="1" u="none" strike="noStrike" dirty="0">
                          <a:solidFill>
                            <a:schemeClr val="tx1"/>
                          </a:solidFill>
                          <a:effectLst/>
                        </a:rPr>
                        <a:t>Long time no see</a:t>
                      </a:r>
                      <a:endParaRPr lang="en-IN" sz="1600" b="1" i="0" u="none" strike="noStrike" dirty="0">
                        <a:solidFill>
                          <a:schemeClr val="tx1"/>
                        </a:solidFill>
                        <a:effectLst/>
                        <a:latin typeface="Calibri"/>
                      </a:endParaRPr>
                    </a:p>
                  </a:txBody>
                  <a:tcPr marL="8958" marR="8958" marT="8958" marB="0" anchor="ctr"/>
                </a:tc>
                <a:tc rowSpan="6">
                  <a:txBody>
                    <a:bodyPr/>
                    <a:lstStyle/>
                    <a:p>
                      <a:pPr algn="l" fontAlgn="ctr"/>
                      <a:r>
                        <a:rPr lang="hi-IN" sz="1600" b="1" u="none" strike="noStrike" dirty="0">
                          <a:solidFill>
                            <a:schemeClr val="tx1"/>
                          </a:solidFill>
                          <a:effectLst/>
                        </a:rPr>
                        <a:t>काफी समय से देखा नहीं</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വളരെ നാളായി കണ്ടിട്ട്</a:t>
                      </a:r>
                      <a:endParaRPr lang="ml-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0"/>
                  </a:ext>
                </a:extLst>
              </a:tr>
              <a:tr h="262795">
                <a:tc vMerge="1">
                  <a:txBody>
                    <a:bodyPr/>
                    <a:lstStyle/>
                    <a:p>
                      <a:endParaRPr lang="en-IN"/>
                    </a:p>
                  </a:txBody>
                  <a:tcPr/>
                </a:tc>
                <a:tc vMerge="1">
                  <a:txBody>
                    <a:bodyPr/>
                    <a:lstStyle/>
                    <a:p>
                      <a:endParaRPr lang="en-IN"/>
                    </a:p>
                  </a:txBody>
                  <a:tcPr/>
                </a:tc>
                <a:tc>
                  <a:txBody>
                    <a:bodyPr/>
                    <a:lstStyle/>
                    <a:p>
                      <a:pPr algn="l" fontAlgn="ctr"/>
                      <a:r>
                        <a:rPr lang="en-IN" sz="1600" b="1" u="none" strike="noStrike" dirty="0">
                          <a:effectLst/>
                        </a:rPr>
                        <a:t>(</a:t>
                      </a:r>
                      <a:r>
                        <a:rPr lang="en-IN" sz="1600" b="1" u="none" strike="noStrike" dirty="0" err="1">
                          <a:effectLst/>
                        </a:rPr>
                        <a:t>valarenalayi</a:t>
                      </a:r>
                      <a:r>
                        <a:rPr lang="en-IN" sz="1600" b="1" u="none" strike="noStrike" dirty="0">
                          <a:effectLst/>
                        </a:rPr>
                        <a:t> </a:t>
                      </a:r>
                      <a:r>
                        <a:rPr lang="en-IN" sz="1600" b="1" u="none" strike="noStrike" dirty="0" err="1">
                          <a:effectLst/>
                        </a:rPr>
                        <a:t>kandittu</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1"/>
                  </a:ext>
                </a:extLst>
              </a:tr>
              <a:tr h="466934">
                <a:tc vMerge="1">
                  <a:txBody>
                    <a:bodyPr/>
                    <a:lstStyle/>
                    <a:p>
                      <a:endParaRPr lang="en-IN"/>
                    </a:p>
                  </a:txBody>
                  <a:tcPr/>
                </a:tc>
                <a:tc vMerge="1">
                  <a:txBody>
                    <a:bodyPr/>
                    <a:lstStyle/>
                    <a:p>
                      <a:endParaRPr lang="en-IN"/>
                    </a:p>
                  </a:txBody>
                  <a:tcPr/>
                </a:tc>
                <a:tc>
                  <a:txBody>
                    <a:bodyPr/>
                    <a:lstStyle/>
                    <a:p>
                      <a:pPr algn="l" fontAlgn="ctr"/>
                      <a:r>
                        <a:rPr lang="ml-IN" sz="1600" b="1" u="none" strike="noStrike" dirty="0">
                          <a:effectLst/>
                        </a:rPr>
                        <a:t>വളരെ നാളായല്ലൊ കണ്ടിട്ട്</a:t>
                      </a:r>
                      <a:endParaRPr lang="ml-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2"/>
                  </a:ext>
                </a:extLst>
              </a:tr>
              <a:tr h="262795">
                <a:tc vMerge="1">
                  <a:txBody>
                    <a:bodyPr/>
                    <a:lstStyle/>
                    <a:p>
                      <a:endParaRPr lang="en-IN"/>
                    </a:p>
                  </a:txBody>
                  <a:tcPr/>
                </a:tc>
                <a:tc vMerge="1">
                  <a:txBody>
                    <a:bodyPr/>
                    <a:lstStyle/>
                    <a:p>
                      <a:endParaRPr lang="en-IN"/>
                    </a:p>
                  </a:txBody>
                  <a:tcPr/>
                </a:tc>
                <a:tc>
                  <a:txBody>
                    <a:bodyPr/>
                    <a:lstStyle/>
                    <a:p>
                      <a:pPr algn="l" fontAlgn="ctr"/>
                      <a:r>
                        <a:rPr lang="en-IN" sz="1600" b="1" u="none" strike="noStrike" dirty="0">
                          <a:effectLst/>
                        </a:rPr>
                        <a:t>(</a:t>
                      </a:r>
                      <a:r>
                        <a:rPr lang="en-IN" sz="1600" b="1" u="none" strike="noStrike" dirty="0" err="1">
                          <a:effectLst/>
                        </a:rPr>
                        <a:t>vaḷarēnāḷāyallo</a:t>
                      </a:r>
                      <a:r>
                        <a:rPr lang="en-IN" sz="1600" b="1" u="none" strike="noStrike" dirty="0">
                          <a:effectLst/>
                        </a:rPr>
                        <a:t> </a:t>
                      </a:r>
                      <a:r>
                        <a:rPr lang="en-IN" sz="1600" b="1" u="none" strike="noStrike" dirty="0" err="1">
                          <a:effectLst/>
                        </a:rPr>
                        <a:t>kanditt</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3"/>
                  </a:ext>
                </a:extLst>
              </a:tr>
              <a:tr h="466934">
                <a:tc vMerge="1">
                  <a:txBody>
                    <a:bodyPr/>
                    <a:lstStyle/>
                    <a:p>
                      <a:endParaRPr lang="en-IN"/>
                    </a:p>
                  </a:txBody>
                  <a:tcPr/>
                </a:tc>
                <a:tc vMerge="1">
                  <a:txBody>
                    <a:bodyPr/>
                    <a:lstStyle/>
                    <a:p>
                      <a:endParaRPr lang="en-IN"/>
                    </a:p>
                  </a:txBody>
                  <a:tcPr/>
                </a:tc>
                <a:tc>
                  <a:txBody>
                    <a:bodyPr/>
                    <a:lstStyle/>
                    <a:p>
                      <a:pPr algn="l" fontAlgn="ctr"/>
                      <a:r>
                        <a:rPr lang="ml-IN" sz="1600" b="1" u="none" strike="noStrike" dirty="0">
                          <a:effectLst/>
                        </a:rPr>
                        <a:t>കണ്ടിട്ടു വളരെ നാളായല്ല</a:t>
                      </a:r>
                      <a:endParaRPr lang="ml-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4"/>
                  </a:ext>
                </a:extLst>
              </a:tr>
              <a:tr h="262795">
                <a:tc vMerge="1">
                  <a:txBody>
                    <a:bodyPr/>
                    <a:lstStyle/>
                    <a:p>
                      <a:endParaRPr lang="en-IN"/>
                    </a:p>
                  </a:txBody>
                  <a:tcPr/>
                </a:tc>
                <a:tc vMerge="1">
                  <a:txBody>
                    <a:bodyPr/>
                    <a:lstStyle/>
                    <a:p>
                      <a:endParaRPr lang="en-IN"/>
                    </a:p>
                  </a:txBody>
                  <a:tcPr/>
                </a:tc>
                <a:tc>
                  <a:txBody>
                    <a:bodyPr/>
                    <a:lstStyle/>
                    <a:p>
                      <a:pPr algn="l" fontAlgn="ctr"/>
                      <a:r>
                        <a:rPr lang="en-IN" sz="1600" b="1" u="none" strike="noStrike" dirty="0">
                          <a:effectLst/>
                        </a:rPr>
                        <a:t>(</a:t>
                      </a:r>
                      <a:r>
                        <a:rPr lang="en-IN" sz="1600" b="1" u="none" strike="noStrike" dirty="0" err="1">
                          <a:effectLst/>
                        </a:rPr>
                        <a:t>kandittu</a:t>
                      </a:r>
                      <a:r>
                        <a:rPr lang="en-IN" sz="1600" b="1" u="none" strike="noStrike" dirty="0">
                          <a:effectLst/>
                        </a:rPr>
                        <a:t> </a:t>
                      </a:r>
                      <a:r>
                        <a:rPr lang="en-IN" sz="1600" b="1" u="none" strike="noStrike" dirty="0" err="1">
                          <a:effectLst/>
                        </a:rPr>
                        <a:t>vaḷarēnāḷāyallo</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5"/>
                  </a:ext>
                </a:extLst>
              </a:tr>
              <a:tr h="262795">
                <a:tc rowSpan="2">
                  <a:txBody>
                    <a:bodyPr/>
                    <a:lstStyle/>
                    <a:p>
                      <a:pPr algn="l" fontAlgn="ctr"/>
                      <a:r>
                        <a:rPr lang="en-IN" sz="1600" b="1" u="none" strike="noStrike" dirty="0">
                          <a:solidFill>
                            <a:schemeClr val="tx1"/>
                          </a:solidFill>
                          <a:effectLst/>
                        </a:rPr>
                        <a:t>What's your name?</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तुम्हारा क्या नाम है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പേരെന്താ? (</a:t>
                      </a:r>
                      <a:r>
                        <a:rPr lang="en-IN" sz="1600" b="1" u="none" strike="noStrike" dirty="0" err="1">
                          <a:effectLst/>
                        </a:rPr>
                        <a:t>pērenthā</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6"/>
                  </a:ext>
                </a:extLst>
              </a:tr>
              <a:tr h="466934">
                <a:tc vMerge="1">
                  <a:txBody>
                    <a:bodyPr/>
                    <a:lstStyle/>
                    <a:p>
                      <a:endParaRPr lang="en-IN"/>
                    </a:p>
                  </a:txBody>
                  <a:tcP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നിന്തെ പേരെന്താ? (</a:t>
                      </a:r>
                      <a:r>
                        <a:rPr lang="en-IN" sz="1600" b="1" u="none" strike="noStrike" dirty="0" err="1">
                          <a:effectLst/>
                        </a:rPr>
                        <a:t>ninte</a:t>
                      </a:r>
                      <a:r>
                        <a:rPr lang="en-IN" sz="1600" b="1" u="none" strike="noStrike" dirty="0">
                          <a:effectLst/>
                        </a:rPr>
                        <a:t> </a:t>
                      </a:r>
                      <a:r>
                        <a:rPr lang="en-IN" sz="1600" b="1" u="none" strike="noStrike" dirty="0" err="1">
                          <a:effectLst/>
                        </a:rPr>
                        <a:t>pērenthā</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7"/>
                  </a:ext>
                </a:extLst>
              </a:tr>
              <a:tr h="262795">
                <a:tc rowSpan="2">
                  <a:txBody>
                    <a:bodyPr/>
                    <a:lstStyle/>
                    <a:p>
                      <a:pPr algn="l" fontAlgn="ctr"/>
                      <a:r>
                        <a:rPr lang="en-IN" sz="1600" b="1" u="none" strike="noStrike" dirty="0">
                          <a:solidFill>
                            <a:schemeClr val="tx1"/>
                          </a:solidFill>
                          <a:effectLst/>
                        </a:rPr>
                        <a:t>My name is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मेरा नाम है</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ഞാന്‍ ... (</a:t>
                      </a:r>
                      <a:r>
                        <a:rPr lang="en-IN" sz="1600" b="1" u="none" strike="noStrike" dirty="0" err="1">
                          <a:effectLst/>
                        </a:rPr>
                        <a:t>jnān</a:t>
                      </a:r>
                      <a:r>
                        <a:rPr lang="en-IN" sz="1600" b="1" u="none" strike="noStrike" dirty="0">
                          <a:effectLst/>
                        </a:rPr>
                        <a:t> ...)</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8"/>
                  </a:ext>
                </a:extLst>
              </a:tr>
              <a:tr h="516278">
                <a:tc vMerge="1">
                  <a:txBody>
                    <a:bodyPr/>
                    <a:lstStyle/>
                    <a:p>
                      <a:endParaRPr lang="en-IN"/>
                    </a:p>
                  </a:txBody>
                  <a:tcP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എന്ദെറ പേര് ... ആണ് (</a:t>
                      </a:r>
                      <a:r>
                        <a:rPr lang="en-IN" sz="1600" b="1" u="none" strike="noStrike" dirty="0" err="1">
                          <a:effectLst/>
                        </a:rPr>
                        <a:t>ente</a:t>
                      </a:r>
                      <a:r>
                        <a:rPr lang="en-IN" sz="1600" b="1" u="none" strike="noStrike" dirty="0">
                          <a:effectLst/>
                        </a:rPr>
                        <a:t> per ... </a:t>
                      </a:r>
                      <a:r>
                        <a:rPr lang="en-IN" sz="1600" b="1" u="none" strike="noStrike" dirty="0" err="1">
                          <a:effectLst/>
                        </a:rPr>
                        <a:t>āṇ</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9"/>
                  </a:ext>
                </a:extLst>
              </a:tr>
              <a:tr h="262795">
                <a:tc rowSpan="2">
                  <a:txBody>
                    <a:bodyPr/>
                    <a:lstStyle/>
                    <a:p>
                      <a:pPr algn="l" fontAlgn="ctr"/>
                      <a:r>
                        <a:rPr lang="en-IN" sz="1600" b="1" u="none" strike="noStrike" dirty="0">
                          <a:solidFill>
                            <a:schemeClr val="tx1"/>
                          </a:solidFill>
                          <a:effectLst/>
                        </a:rPr>
                        <a:t>Where are you from?</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तुम कहाँ से हो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അങ്ങ് എവിടെന്നാണ്?</a:t>
                      </a:r>
                      <a:endParaRPr lang="ml-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20"/>
                  </a:ext>
                </a:extLst>
              </a:tr>
              <a:tr h="262795">
                <a:tc vMerge="1">
                  <a:txBody>
                    <a:bodyPr/>
                    <a:lstStyle/>
                    <a:p>
                      <a:endParaRPr lang="en-IN"/>
                    </a:p>
                  </a:txBody>
                  <a:tcPr/>
                </a:tc>
                <a:tc>
                  <a:txBody>
                    <a:bodyPr/>
                    <a:lstStyle/>
                    <a:p>
                      <a:pPr algn="l" fontAlgn="ctr"/>
                      <a:r>
                        <a:rPr lang="en-IN" sz="1600" u="none" strike="noStrike">
                          <a:effectLst/>
                        </a:rPr>
                        <a:t> </a:t>
                      </a:r>
                      <a:endParaRPr lang="en-IN" sz="1600" b="0" i="0" u="none" strike="noStrike">
                        <a:solidFill>
                          <a:srgbClr val="000000"/>
                        </a:solidFill>
                        <a:effectLst/>
                        <a:latin typeface="Calibri"/>
                      </a:endParaRPr>
                    </a:p>
                  </a:txBody>
                  <a:tcPr marL="8958" marR="8958" marT="8958" marB="0" anchor="ctr"/>
                </a:tc>
                <a:tc>
                  <a:txBody>
                    <a:bodyPr/>
                    <a:lstStyle/>
                    <a:p>
                      <a:pPr algn="l" fontAlgn="ctr"/>
                      <a:r>
                        <a:rPr lang="en-IN" sz="1600" b="1" u="none" strike="noStrike" dirty="0">
                          <a:effectLst/>
                        </a:rPr>
                        <a:t>(</a:t>
                      </a:r>
                      <a:r>
                        <a:rPr lang="en-IN" sz="1600" b="1" u="none" strike="noStrike" dirty="0" err="1">
                          <a:effectLst/>
                        </a:rPr>
                        <a:t>angu</a:t>
                      </a:r>
                      <a:r>
                        <a:rPr lang="en-IN" sz="1600" b="1" u="none" strike="noStrike" dirty="0">
                          <a:effectLst/>
                        </a:rPr>
                        <a:t> </a:t>
                      </a:r>
                      <a:r>
                        <a:rPr lang="en-IN" sz="1600" b="1" u="none" strike="noStrike" dirty="0" err="1">
                          <a:effectLst/>
                        </a:rPr>
                        <a:t>evidennanu</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21"/>
                  </a:ext>
                </a:extLst>
              </a:tr>
            </a:tbl>
          </a:graphicData>
        </a:graphic>
      </p:graphicFrame>
    </p:spTree>
    <p:extLst>
      <p:ext uri="{BB962C8B-B14F-4D97-AF65-F5344CB8AC3E}">
        <p14:creationId xmlns:p14="http://schemas.microsoft.com/office/powerpoint/2010/main" val="38317632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49401494"/>
              </p:ext>
            </p:extLst>
          </p:nvPr>
        </p:nvGraphicFramePr>
        <p:xfrm>
          <a:off x="76200" y="0"/>
          <a:ext cx="13335000" cy="6858002"/>
        </p:xfrm>
        <a:graphic>
          <a:graphicData uri="http://schemas.openxmlformats.org/drawingml/2006/table">
            <a:tbl>
              <a:tblPr>
                <a:tableStyleId>{8A107856-5554-42FB-B03E-39F5DBC370BA}</a:tableStyleId>
              </a:tblPr>
              <a:tblGrid>
                <a:gridCol w="3079828">
                  <a:extLst>
                    <a:ext uri="{9D8B030D-6E8A-4147-A177-3AD203B41FA5}">
                      <a16:colId xmlns:a16="http://schemas.microsoft.com/office/drawing/2014/main" val="20000"/>
                    </a:ext>
                  </a:extLst>
                </a:gridCol>
                <a:gridCol w="5127586">
                  <a:extLst>
                    <a:ext uri="{9D8B030D-6E8A-4147-A177-3AD203B41FA5}">
                      <a16:colId xmlns:a16="http://schemas.microsoft.com/office/drawing/2014/main" val="20001"/>
                    </a:ext>
                  </a:extLst>
                </a:gridCol>
                <a:gridCol w="5127586">
                  <a:extLst>
                    <a:ext uri="{9D8B030D-6E8A-4147-A177-3AD203B41FA5}">
                      <a16:colId xmlns:a16="http://schemas.microsoft.com/office/drawing/2014/main" val="20002"/>
                    </a:ext>
                  </a:extLst>
                </a:gridCol>
              </a:tblGrid>
              <a:tr h="330064">
                <a:tc rowSpan="2">
                  <a:txBody>
                    <a:bodyPr/>
                    <a:lstStyle/>
                    <a:p>
                      <a:pPr algn="l" fontAlgn="ctr"/>
                      <a:r>
                        <a:rPr lang="en-IN" sz="1600" b="1" u="none" strike="noStrike" dirty="0">
                          <a:solidFill>
                            <a:schemeClr val="tx1"/>
                          </a:solidFill>
                          <a:effectLst/>
                        </a:rPr>
                        <a:t>I'm from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में     से हूँ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ഞാന്‍ യു ...</a:t>
                      </a:r>
                      <a:endParaRPr lang="ml-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0"/>
                  </a:ext>
                </a:extLst>
              </a:tr>
              <a:tr h="330064">
                <a:tc vMerge="1">
                  <a:txBody>
                    <a:bodyPr/>
                    <a:lstStyle/>
                    <a:p>
                      <a:endParaRPr lang="en-IN"/>
                    </a:p>
                  </a:txBody>
                  <a:tcP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dirty="0">
                          <a:effectLst/>
                        </a:rPr>
                        <a:t>(</a:t>
                      </a:r>
                      <a:r>
                        <a:rPr lang="en-IN" sz="1600" b="1" u="none" strike="noStrike" dirty="0" err="1">
                          <a:effectLst/>
                        </a:rPr>
                        <a:t>njan</a:t>
                      </a:r>
                      <a:r>
                        <a:rPr lang="en-IN" sz="1600" b="1" u="none" strike="noStrike" dirty="0">
                          <a:effectLst/>
                        </a:rPr>
                        <a:t> </a:t>
                      </a:r>
                      <a:r>
                        <a:rPr lang="en-IN" sz="1600" b="1" u="none" strike="noStrike" dirty="0" err="1">
                          <a:effectLst/>
                        </a:rPr>
                        <a:t>yu</a:t>
                      </a:r>
                      <a:r>
                        <a:rPr lang="en-IN" sz="1600" b="1" u="none" strike="noStrike" dirty="0">
                          <a:effectLst/>
                        </a:rPr>
                        <a:t> ...)</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1"/>
                  </a:ext>
                </a:extLst>
              </a:tr>
              <a:tr h="330064">
                <a:tc>
                  <a:txBody>
                    <a:bodyPr/>
                    <a:lstStyle/>
                    <a:p>
                      <a:pPr algn="l" fontAlgn="ctr"/>
                      <a:r>
                        <a:rPr lang="en-IN" sz="1600" b="1" u="none" strike="noStrike" dirty="0">
                          <a:solidFill>
                            <a:schemeClr val="tx1"/>
                          </a:solidFill>
                          <a:effectLst/>
                        </a:rPr>
                        <a:t>Pleased to meet you</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आपसे मिल कर अच्छा लगा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കണ്ടതില്‍ സന്തോഷം (</a:t>
                      </a:r>
                      <a:r>
                        <a:rPr lang="en-IN" sz="1600" b="1" u="none" strike="noStrike" dirty="0" err="1">
                          <a:effectLst/>
                        </a:rPr>
                        <a:t>kantathil</a:t>
                      </a:r>
                      <a:r>
                        <a:rPr lang="en-IN" sz="1600" b="1" u="none" strike="noStrike" dirty="0">
                          <a:effectLst/>
                        </a:rPr>
                        <a:t> </a:t>
                      </a:r>
                      <a:r>
                        <a:rPr lang="en-IN" sz="1600" b="1" u="none" strike="noStrike" dirty="0" err="1">
                          <a:effectLst/>
                        </a:rPr>
                        <a:t>santhosham</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2"/>
                  </a:ext>
                </a:extLst>
              </a:tr>
              <a:tr h="330064">
                <a:tc>
                  <a:txBody>
                    <a:bodyPr/>
                    <a:lstStyle/>
                    <a:p>
                      <a:pPr algn="l" fontAlgn="ctr"/>
                      <a:r>
                        <a:rPr lang="en-IN" sz="1600" b="1" u="none" strike="noStrike" dirty="0">
                          <a:solidFill>
                            <a:schemeClr val="tx1"/>
                          </a:solidFill>
                          <a:effectLst/>
                        </a:rPr>
                        <a:t>Come in</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अन्दर आ जाओ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അകത്തേക്കു വരു (</a:t>
                      </a:r>
                      <a:r>
                        <a:rPr lang="en-IN" sz="1600" b="1" u="none" strike="noStrike" dirty="0" err="1">
                          <a:effectLst/>
                        </a:rPr>
                        <a:t>akathekku</a:t>
                      </a:r>
                      <a:r>
                        <a:rPr lang="en-IN" sz="1600" b="1" u="none" strike="noStrike" dirty="0">
                          <a:effectLst/>
                        </a:rPr>
                        <a:t> </a:t>
                      </a:r>
                      <a:r>
                        <a:rPr lang="en-IN" sz="1600" b="1" u="none" strike="noStrike" dirty="0" err="1">
                          <a:effectLst/>
                        </a:rPr>
                        <a:t>varu</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3"/>
                  </a:ext>
                </a:extLst>
              </a:tr>
              <a:tr h="330064">
                <a:tc>
                  <a:txBody>
                    <a:bodyPr/>
                    <a:lstStyle/>
                    <a:p>
                      <a:pPr algn="l" fontAlgn="ctr"/>
                      <a:r>
                        <a:rPr lang="en-IN" sz="1600" b="1" u="none" strike="noStrike" dirty="0">
                          <a:solidFill>
                            <a:schemeClr val="tx1"/>
                          </a:solidFill>
                          <a:effectLst/>
                        </a:rPr>
                        <a:t>Sit down</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बैठ जाओ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ഇരിക്കു (</a:t>
                      </a:r>
                      <a:r>
                        <a:rPr lang="en-IN" sz="1600" b="1" u="none" strike="noStrike" dirty="0" err="1">
                          <a:effectLst/>
                        </a:rPr>
                        <a:t>irikku</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4"/>
                  </a:ext>
                </a:extLst>
              </a:tr>
              <a:tr h="330064">
                <a:tc>
                  <a:txBody>
                    <a:bodyPr/>
                    <a:lstStyle/>
                    <a:p>
                      <a:pPr algn="l" fontAlgn="ctr"/>
                      <a:r>
                        <a:rPr lang="en-IN" sz="1600" b="1" u="none" strike="noStrike" dirty="0">
                          <a:solidFill>
                            <a:schemeClr val="tx1"/>
                          </a:solidFill>
                          <a:effectLst/>
                        </a:rPr>
                        <a:t>Good morning</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शुभ प्रभात </a:t>
                      </a:r>
                      <a:endParaRPr lang="hi-IN" sz="1600" b="1" i="0" u="none" strike="noStrike" dirty="0">
                        <a:solidFill>
                          <a:schemeClr val="tx1"/>
                        </a:solidFill>
                        <a:effectLst/>
                        <a:latin typeface="Calibri"/>
                      </a:endParaRPr>
                    </a:p>
                  </a:txBody>
                  <a:tcPr marL="8958" marR="8958" marT="8958" marB="0" anchor="ctr"/>
                </a:tc>
                <a:tc rowSpan="2">
                  <a:txBody>
                    <a:bodyPr/>
                    <a:lstStyle/>
                    <a:p>
                      <a:pPr algn="l" fontAlgn="ctr"/>
                      <a:r>
                        <a:rPr lang="ml-IN" sz="1600" b="1" u="none" strike="noStrike" dirty="0">
                          <a:effectLst/>
                        </a:rPr>
                        <a:t>സുപ്രഭാതം (</a:t>
                      </a:r>
                      <a:r>
                        <a:rPr lang="en-IN" sz="1600" b="1" u="none" strike="noStrike" dirty="0" err="1">
                          <a:effectLst/>
                        </a:rPr>
                        <a:t>suprabhātham</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5"/>
                  </a:ext>
                </a:extLst>
              </a:tr>
              <a:tr h="330064">
                <a:tc>
                  <a:txBody>
                    <a:bodyPr/>
                    <a:lstStyle/>
                    <a:p>
                      <a:pPr algn="l" fontAlgn="ctr"/>
                      <a:r>
                        <a:rPr lang="en-IN" sz="1600" b="1" u="none" strike="noStrike" dirty="0">
                          <a:solidFill>
                            <a:schemeClr val="tx1"/>
                          </a:solidFill>
                          <a:effectLst/>
                        </a:rPr>
                        <a:t>(Morning greeting)</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vMerge="1">
                  <a:txBody>
                    <a:bodyPr/>
                    <a:lstStyle/>
                    <a:p>
                      <a:endParaRPr lang="en-IN"/>
                    </a:p>
                  </a:txBody>
                  <a:tcPr/>
                </a:tc>
                <a:extLst>
                  <a:ext uri="{0D108BD9-81ED-4DB2-BD59-A6C34878D82A}">
                    <a16:rowId xmlns:a16="http://schemas.microsoft.com/office/drawing/2014/main" val="10006"/>
                  </a:ext>
                </a:extLst>
              </a:tr>
              <a:tr h="330064">
                <a:tc>
                  <a:txBody>
                    <a:bodyPr/>
                    <a:lstStyle/>
                    <a:p>
                      <a:pPr algn="l" fontAlgn="ctr"/>
                      <a:r>
                        <a:rPr lang="en-IN" sz="1600" b="1" u="none" strike="noStrike" dirty="0">
                          <a:solidFill>
                            <a:schemeClr val="tx1"/>
                          </a:solidFill>
                          <a:effectLst/>
                        </a:rPr>
                        <a:t>Good evening</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शुभ साएं काल </a:t>
                      </a:r>
                      <a:endParaRPr lang="hi-IN" sz="1600" b="1" i="0" u="none" strike="noStrike" dirty="0">
                        <a:solidFill>
                          <a:schemeClr val="tx1"/>
                        </a:solidFill>
                        <a:effectLst/>
                        <a:latin typeface="Calibri"/>
                      </a:endParaRPr>
                    </a:p>
                  </a:txBody>
                  <a:tcPr marL="8958" marR="8958" marT="8958" marB="0" anchor="ctr"/>
                </a:tc>
                <a:tc rowSpan="2">
                  <a:txBody>
                    <a:bodyPr/>
                    <a:lstStyle/>
                    <a:p>
                      <a:pPr algn="l" fontAlgn="ctr"/>
                      <a:r>
                        <a:rPr lang="ml-IN" sz="1600" b="1" u="none" strike="noStrike" dirty="0">
                          <a:effectLst/>
                        </a:rPr>
                        <a:t>ശുഭസന്ധ്യ (</a:t>
                      </a:r>
                      <a:r>
                        <a:rPr lang="en-IN" sz="1600" b="1" u="none" strike="noStrike" dirty="0" err="1">
                          <a:effectLst/>
                        </a:rPr>
                        <a:t>śubh</a:t>
                      </a:r>
                      <a:r>
                        <a:rPr lang="en-IN" sz="1600" b="1" u="none" strike="noStrike" dirty="0">
                          <a:effectLst/>
                        </a:rPr>
                        <a:t> </a:t>
                      </a:r>
                      <a:r>
                        <a:rPr lang="en-IN" sz="1600" b="1" u="none" strike="noStrike" dirty="0" err="1">
                          <a:effectLst/>
                        </a:rPr>
                        <a:t>sandhya</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7"/>
                  </a:ext>
                </a:extLst>
              </a:tr>
              <a:tr h="330064">
                <a:tc>
                  <a:txBody>
                    <a:bodyPr/>
                    <a:lstStyle/>
                    <a:p>
                      <a:pPr algn="l" fontAlgn="ctr"/>
                      <a:r>
                        <a:rPr lang="en-IN" sz="1600" b="1" u="none" strike="noStrike" dirty="0">
                          <a:solidFill>
                            <a:schemeClr val="tx1"/>
                          </a:solidFill>
                          <a:effectLst/>
                        </a:rPr>
                        <a:t>(Evening greeting)</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vMerge="1">
                  <a:txBody>
                    <a:bodyPr/>
                    <a:lstStyle/>
                    <a:p>
                      <a:endParaRPr lang="en-IN"/>
                    </a:p>
                  </a:txBody>
                  <a:tcPr/>
                </a:tc>
                <a:extLst>
                  <a:ext uri="{0D108BD9-81ED-4DB2-BD59-A6C34878D82A}">
                    <a16:rowId xmlns:a16="http://schemas.microsoft.com/office/drawing/2014/main" val="10008"/>
                  </a:ext>
                </a:extLst>
              </a:tr>
              <a:tr h="330064">
                <a:tc>
                  <a:txBody>
                    <a:bodyPr/>
                    <a:lstStyle/>
                    <a:p>
                      <a:pPr algn="l" fontAlgn="ctr"/>
                      <a:r>
                        <a:rPr lang="en-IN" sz="1600" b="1" u="none" strike="noStrike" dirty="0">
                          <a:solidFill>
                            <a:schemeClr val="tx1"/>
                          </a:solidFill>
                          <a:effectLst/>
                        </a:rPr>
                        <a:t>Goodbye</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अलविदा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വീണ്ടും കാണാം (</a:t>
                      </a:r>
                      <a:r>
                        <a:rPr lang="en-IN" sz="1600" b="1" u="none" strike="noStrike" dirty="0" err="1">
                          <a:effectLst/>
                        </a:rPr>
                        <a:t>vīṇṭuṁ</a:t>
                      </a:r>
                      <a:r>
                        <a:rPr lang="en-IN" sz="1600" b="1" u="none" strike="noStrike" dirty="0">
                          <a:effectLst/>
                        </a:rPr>
                        <a:t> </a:t>
                      </a:r>
                      <a:r>
                        <a:rPr lang="en-IN" sz="1600" b="1" u="none" strike="noStrike" dirty="0" err="1">
                          <a:effectLst/>
                        </a:rPr>
                        <a:t>kāṇāṁ</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9"/>
                  </a:ext>
                </a:extLst>
              </a:tr>
              <a:tr h="330064">
                <a:tc>
                  <a:txBody>
                    <a:bodyPr/>
                    <a:lstStyle/>
                    <a:p>
                      <a:pPr algn="l" fontAlgn="ctr"/>
                      <a:r>
                        <a:rPr lang="en-IN" sz="1600" b="1" u="none" strike="noStrike" dirty="0">
                          <a:solidFill>
                            <a:schemeClr val="tx1"/>
                          </a:solidFill>
                          <a:effectLst/>
                        </a:rPr>
                        <a:t>(Parting phrases)</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ഗുഡ്‌ബൈ (</a:t>
                      </a:r>
                      <a:r>
                        <a:rPr lang="en-IN" sz="1600" b="1" u="none" strike="noStrike" dirty="0" err="1">
                          <a:effectLst/>
                        </a:rPr>
                        <a:t>guḍ‌bai</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0"/>
                  </a:ext>
                </a:extLst>
              </a:tr>
              <a:tr h="330064">
                <a:tc rowSpan="2">
                  <a:txBody>
                    <a:bodyPr/>
                    <a:lstStyle/>
                    <a:p>
                      <a:pPr algn="l" fontAlgn="ctr"/>
                      <a:r>
                        <a:rPr lang="en-IN" sz="1600" b="1" u="none" strike="noStrike" dirty="0">
                          <a:solidFill>
                            <a:schemeClr val="tx1"/>
                          </a:solidFill>
                          <a:effectLst/>
                        </a:rPr>
                        <a:t>Good luck!</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सौभाग्य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ഭാഗ്യമുണ്ടാകട്ടെ (</a:t>
                      </a:r>
                      <a:r>
                        <a:rPr lang="en-IN" sz="1600" b="1" u="none" strike="noStrike" dirty="0" err="1">
                          <a:effectLst/>
                        </a:rPr>
                        <a:t>bhagyamundakatte</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1"/>
                  </a:ext>
                </a:extLst>
              </a:tr>
              <a:tr h="330064">
                <a:tc vMerge="1">
                  <a:txBody>
                    <a:bodyPr/>
                    <a:lstStyle/>
                    <a:p>
                      <a:endParaRPr lang="en-IN"/>
                    </a:p>
                  </a:txBody>
                  <a:tcP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നല്ലതു വരട്ടെ (</a:t>
                      </a:r>
                      <a:r>
                        <a:rPr lang="en-IN" sz="1600" b="1" u="none" strike="noStrike" dirty="0" err="1">
                          <a:effectLst/>
                        </a:rPr>
                        <a:t>nallathu</a:t>
                      </a:r>
                      <a:r>
                        <a:rPr lang="en-IN" sz="1600" b="1" u="none" strike="noStrike" dirty="0">
                          <a:effectLst/>
                        </a:rPr>
                        <a:t> </a:t>
                      </a:r>
                      <a:r>
                        <a:rPr lang="en-IN" sz="1600" b="1" u="none" strike="noStrike" dirty="0" err="1">
                          <a:effectLst/>
                        </a:rPr>
                        <a:t>varaṭṭe</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2"/>
                  </a:ext>
                </a:extLst>
              </a:tr>
              <a:tr h="330064">
                <a:tc>
                  <a:txBody>
                    <a:bodyPr/>
                    <a:lstStyle/>
                    <a:p>
                      <a:pPr algn="l" fontAlgn="ctr"/>
                      <a:r>
                        <a:rPr lang="en-IN" sz="1600" b="1" u="none" strike="noStrike" dirty="0">
                          <a:solidFill>
                            <a:schemeClr val="tx1"/>
                          </a:solidFill>
                          <a:effectLst/>
                        </a:rPr>
                        <a:t>Cheers! Good Health!</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अच्छी सेहत हो </a:t>
                      </a:r>
                      <a:endParaRPr lang="hi-IN" sz="1600" b="1" i="0" u="none" strike="noStrike" dirty="0">
                        <a:solidFill>
                          <a:schemeClr val="tx1"/>
                        </a:solidFill>
                        <a:effectLst/>
                        <a:latin typeface="Calibri"/>
                      </a:endParaRPr>
                    </a:p>
                  </a:txBody>
                  <a:tcPr marL="8958" marR="8958" marT="8958" marB="0" anchor="ctr"/>
                </a:tc>
                <a:tc rowSpan="2">
                  <a:txBody>
                    <a:bodyPr/>
                    <a:lstStyle/>
                    <a:p>
                      <a:pPr algn="l" fontAlgn="ctr"/>
                      <a:r>
                        <a:rPr lang="ml-IN" sz="1600" b="1" u="none" strike="noStrike" dirty="0">
                          <a:effectLst/>
                        </a:rPr>
                        <a:t>ചിയേഴ്സ് (</a:t>
                      </a:r>
                      <a:r>
                        <a:rPr lang="en-IN" sz="1600" b="1" u="none" strike="noStrike" dirty="0" err="1">
                          <a:effectLst/>
                        </a:rPr>
                        <a:t>cheeyerus</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3"/>
                  </a:ext>
                </a:extLst>
              </a:tr>
              <a:tr h="330064">
                <a:tc>
                  <a:txBody>
                    <a:bodyPr/>
                    <a:lstStyle/>
                    <a:p>
                      <a:pPr algn="l" fontAlgn="ctr"/>
                      <a:r>
                        <a:rPr lang="en-IN" sz="1600" b="1" u="none" strike="noStrike" dirty="0">
                          <a:solidFill>
                            <a:schemeClr val="tx1"/>
                          </a:solidFill>
                          <a:effectLst/>
                        </a:rPr>
                        <a:t>(Toasts used when drinking)</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vMerge="1">
                  <a:txBody>
                    <a:bodyPr/>
                    <a:lstStyle/>
                    <a:p>
                      <a:endParaRPr lang="en-IN"/>
                    </a:p>
                  </a:txBody>
                  <a:tcPr/>
                </a:tc>
                <a:extLst>
                  <a:ext uri="{0D108BD9-81ED-4DB2-BD59-A6C34878D82A}">
                    <a16:rowId xmlns:a16="http://schemas.microsoft.com/office/drawing/2014/main" val="10014"/>
                  </a:ext>
                </a:extLst>
              </a:tr>
              <a:tr h="330064">
                <a:tc>
                  <a:txBody>
                    <a:bodyPr/>
                    <a:lstStyle/>
                    <a:p>
                      <a:pPr algn="l" fontAlgn="ctr"/>
                      <a:r>
                        <a:rPr lang="en-IN" sz="1600" b="1" u="none" strike="noStrike" dirty="0">
                          <a:solidFill>
                            <a:schemeClr val="tx1"/>
                          </a:solidFill>
                          <a:effectLst/>
                        </a:rPr>
                        <a:t>Have a nice day</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अच्छा दिन बीते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നല്ല ദിവസം (</a:t>
                      </a:r>
                      <a:r>
                        <a:rPr lang="en-IN" sz="1600" b="1" u="none" strike="noStrike" dirty="0">
                          <a:effectLst/>
                        </a:rPr>
                        <a:t>nalla </a:t>
                      </a:r>
                      <a:r>
                        <a:rPr lang="en-IN" sz="1600" b="1" u="none" strike="noStrike" dirty="0" err="1">
                          <a:effectLst/>
                        </a:rPr>
                        <a:t>divasam</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5"/>
                  </a:ext>
                </a:extLst>
              </a:tr>
              <a:tr h="660128">
                <a:tc>
                  <a:txBody>
                    <a:bodyPr/>
                    <a:lstStyle/>
                    <a:p>
                      <a:pPr algn="l" fontAlgn="ctr"/>
                      <a:r>
                        <a:rPr lang="en-IN" sz="1600" b="1" u="none" strike="noStrike" dirty="0">
                          <a:solidFill>
                            <a:schemeClr val="tx1"/>
                          </a:solidFill>
                          <a:effectLst/>
                        </a:rPr>
                        <a:t>Have a nice meal</a:t>
                      </a:r>
                      <a:endParaRPr lang="en-IN" sz="1600" b="1" i="0" u="none" strike="noStrike" dirty="0">
                        <a:solidFill>
                          <a:schemeClr val="tx1"/>
                        </a:solidFill>
                        <a:effectLst/>
                        <a:latin typeface="+mn-lt"/>
                      </a:endParaRPr>
                    </a:p>
                  </a:txBody>
                  <a:tcPr marL="8958" marR="8958" marT="8958" marB="0" anchor="ctr"/>
                </a:tc>
                <a:tc>
                  <a:txBody>
                    <a:bodyPr/>
                    <a:lstStyle/>
                    <a:p>
                      <a:pPr algn="l" fontAlgn="ctr"/>
                      <a:r>
                        <a:rPr lang="hi-IN" sz="1600" b="1" u="none" strike="noStrike" dirty="0">
                          <a:solidFill>
                            <a:schemeClr val="tx1"/>
                          </a:solidFill>
                          <a:effectLst/>
                        </a:rPr>
                        <a:t>अच्छा खाना खाओ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രുചിയോടെ ഭക്ഷണം ആസ്വദിക്കാന്‍ കഴിയട്ടേ</a:t>
                      </a:r>
                      <a:endParaRPr lang="ml-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6"/>
                  </a:ext>
                </a:extLst>
              </a:tr>
              <a:tr h="330064">
                <a:tc>
                  <a:txBody>
                    <a:bodyPr/>
                    <a:lstStyle/>
                    <a:p>
                      <a:pPr algn="l" fontAlgn="ct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dirty="0">
                          <a:effectLst/>
                        </a:rPr>
                        <a:t>(</a:t>
                      </a:r>
                      <a:r>
                        <a:rPr lang="en-IN" sz="1600" b="1" u="none" strike="noStrike" dirty="0" err="1">
                          <a:effectLst/>
                        </a:rPr>
                        <a:t>ruchiyode</a:t>
                      </a:r>
                      <a:r>
                        <a:rPr lang="en-IN" sz="1600" b="1" u="none" strike="noStrike" dirty="0">
                          <a:effectLst/>
                        </a:rPr>
                        <a:t> </a:t>
                      </a:r>
                      <a:r>
                        <a:rPr lang="en-IN" sz="1600" b="1" u="none" strike="noStrike" dirty="0" err="1">
                          <a:effectLst/>
                        </a:rPr>
                        <a:t>bhakshanam</a:t>
                      </a:r>
                      <a:r>
                        <a:rPr lang="en-IN" sz="1600" b="1" u="none" strike="noStrike" dirty="0">
                          <a:effectLst/>
                        </a:rPr>
                        <a:t> </a:t>
                      </a:r>
                      <a:r>
                        <a:rPr lang="en-IN" sz="1600" b="1" u="none" strike="noStrike" dirty="0" err="1">
                          <a:effectLst/>
                        </a:rPr>
                        <a:t>aaswadikkan</a:t>
                      </a:r>
                      <a:r>
                        <a:rPr lang="en-IN" sz="1600" b="1" u="none" strike="noStrike" dirty="0">
                          <a:effectLst/>
                        </a:rPr>
                        <a:t> </a:t>
                      </a:r>
                      <a:r>
                        <a:rPr lang="en-IN" sz="1600" b="1" u="none" strike="noStrike" dirty="0" err="1">
                          <a:effectLst/>
                        </a:rPr>
                        <a:t>kazhiyatte</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7"/>
                  </a:ext>
                </a:extLst>
              </a:tr>
              <a:tr h="330064">
                <a:tc>
                  <a:txBody>
                    <a:bodyPr/>
                    <a:lstStyle/>
                    <a:p>
                      <a:pPr algn="l" fontAlgn="ctr"/>
                      <a:r>
                        <a:rPr lang="en-IN" sz="1600" b="1" u="none" strike="noStrike" dirty="0">
                          <a:solidFill>
                            <a:schemeClr val="tx1"/>
                          </a:solidFill>
                          <a:effectLst/>
                        </a:rPr>
                        <a:t>Have a good journey</a:t>
                      </a:r>
                      <a:endParaRPr lang="en-IN" sz="1600" b="1" i="0" u="none" strike="noStrike" dirty="0">
                        <a:solidFill>
                          <a:schemeClr val="tx1"/>
                        </a:solidFill>
                        <a:effectLst/>
                        <a:latin typeface="+mn-lt"/>
                      </a:endParaRPr>
                    </a:p>
                  </a:txBody>
                  <a:tcPr marL="8958" marR="8958" marT="8958" marB="0" anchor="ctr"/>
                </a:tc>
                <a:tc>
                  <a:txBody>
                    <a:bodyPr/>
                    <a:lstStyle/>
                    <a:p>
                      <a:pPr algn="l" fontAlgn="ctr"/>
                      <a:r>
                        <a:rPr lang="hi-IN" sz="1600" b="1" u="none" strike="noStrike" dirty="0">
                          <a:solidFill>
                            <a:schemeClr val="tx1"/>
                          </a:solidFill>
                          <a:effectLst/>
                        </a:rPr>
                        <a:t>आपकी यात्रा मंगलमय हो</a:t>
                      </a:r>
                      <a:endParaRPr lang="hi-IN" sz="1600" b="1" i="0" u="none" strike="noStrike" dirty="0">
                        <a:solidFill>
                          <a:schemeClr val="tx1"/>
                        </a:solidFill>
                        <a:effectLst/>
                        <a:latin typeface="Calibri"/>
                      </a:endParaRPr>
                    </a:p>
                  </a:txBody>
                  <a:tcPr marL="8958" marR="8958" marT="8958" marB="0" anchor="ctr"/>
                </a:tc>
                <a:tc rowSpan="2">
                  <a:txBody>
                    <a:bodyPr/>
                    <a:lstStyle/>
                    <a:p>
                      <a:pPr algn="l" fontAlgn="ctr"/>
                      <a:r>
                        <a:rPr lang="ml-IN" sz="1600" b="1" u="none" strike="noStrike" dirty="0">
                          <a:effectLst/>
                        </a:rPr>
                        <a:t>യാത്ര ശുഭമാകട്ടെ! (</a:t>
                      </a:r>
                      <a:r>
                        <a:rPr lang="en-IN" sz="1600" b="1" u="none" strike="noStrike" dirty="0" err="1">
                          <a:effectLst/>
                        </a:rPr>
                        <a:t>yathra</a:t>
                      </a:r>
                      <a:r>
                        <a:rPr lang="en-IN" sz="1600" b="1" u="none" strike="noStrike" dirty="0">
                          <a:effectLst/>
                        </a:rPr>
                        <a:t> </a:t>
                      </a:r>
                      <a:r>
                        <a:rPr lang="en-IN" sz="1600" b="1" u="none" strike="noStrike" dirty="0" err="1">
                          <a:effectLst/>
                        </a:rPr>
                        <a:t>shubhamakatte</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8"/>
                  </a:ext>
                </a:extLst>
              </a:tr>
              <a:tr h="256722">
                <a:tc>
                  <a:txBody>
                    <a:bodyPr/>
                    <a:lstStyle/>
                    <a:p>
                      <a:pPr algn="l" fontAlgn="ctr"/>
                      <a:endParaRPr lang="en-IN" sz="12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vMerge="1">
                  <a:txBody>
                    <a:bodyPr/>
                    <a:lstStyle/>
                    <a:p>
                      <a:endParaRPr lang="en-IN"/>
                    </a:p>
                  </a:txBody>
                  <a:tcPr/>
                </a:tc>
                <a:extLst>
                  <a:ext uri="{0D108BD9-81ED-4DB2-BD59-A6C34878D82A}">
                    <a16:rowId xmlns:a16="http://schemas.microsoft.com/office/drawing/2014/main" val="10019"/>
                  </a:ext>
                </a:extLst>
              </a:tr>
            </a:tbl>
          </a:graphicData>
        </a:graphic>
      </p:graphicFrame>
    </p:spTree>
    <p:extLst>
      <p:ext uri="{BB962C8B-B14F-4D97-AF65-F5344CB8AC3E}">
        <p14:creationId xmlns:p14="http://schemas.microsoft.com/office/powerpoint/2010/main" val="1193939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635381155"/>
              </p:ext>
            </p:extLst>
          </p:nvPr>
        </p:nvGraphicFramePr>
        <p:xfrm>
          <a:off x="0" y="1"/>
          <a:ext cx="12268200" cy="6857995"/>
        </p:xfrm>
        <a:graphic>
          <a:graphicData uri="http://schemas.openxmlformats.org/drawingml/2006/table">
            <a:tbl>
              <a:tblPr>
                <a:tableStyleId>{8A107856-5554-42FB-B03E-39F5DBC370BA}</a:tableStyleId>
              </a:tblPr>
              <a:tblGrid>
                <a:gridCol w="4089400">
                  <a:extLst>
                    <a:ext uri="{9D8B030D-6E8A-4147-A177-3AD203B41FA5}">
                      <a16:colId xmlns:a16="http://schemas.microsoft.com/office/drawing/2014/main" val="20000"/>
                    </a:ext>
                  </a:extLst>
                </a:gridCol>
                <a:gridCol w="4089400">
                  <a:extLst>
                    <a:ext uri="{9D8B030D-6E8A-4147-A177-3AD203B41FA5}">
                      <a16:colId xmlns:a16="http://schemas.microsoft.com/office/drawing/2014/main" val="20001"/>
                    </a:ext>
                  </a:extLst>
                </a:gridCol>
                <a:gridCol w="4089400">
                  <a:extLst>
                    <a:ext uri="{9D8B030D-6E8A-4147-A177-3AD203B41FA5}">
                      <a16:colId xmlns:a16="http://schemas.microsoft.com/office/drawing/2014/main" val="20002"/>
                    </a:ext>
                  </a:extLst>
                </a:gridCol>
              </a:tblGrid>
              <a:tr h="303068">
                <a:tc rowSpan="2">
                  <a:txBody>
                    <a:bodyPr/>
                    <a:lstStyle/>
                    <a:p>
                      <a:pPr algn="l" fontAlgn="ctr"/>
                      <a:r>
                        <a:rPr lang="en-IN" sz="1600" b="1" u="none" strike="noStrike" dirty="0">
                          <a:solidFill>
                            <a:schemeClr val="tx1"/>
                          </a:solidFill>
                          <a:effectLst/>
                        </a:rPr>
                        <a:t>I don't understand</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में नहीं समझता हु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എനിക്ക് മനസ്സിലായില്ല</a:t>
                      </a:r>
                      <a:endParaRPr lang="ml-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0"/>
                  </a:ext>
                </a:extLst>
              </a:tr>
              <a:tr h="303068">
                <a:tc vMerge="1">
                  <a:txBody>
                    <a:bodyPr/>
                    <a:lstStyle/>
                    <a:p>
                      <a:endParaRPr lang="en-IN"/>
                    </a:p>
                  </a:txBody>
                  <a:tcP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dirty="0">
                          <a:effectLst/>
                        </a:rPr>
                        <a:t>(</a:t>
                      </a:r>
                      <a:r>
                        <a:rPr lang="en-IN" sz="1600" b="1" u="none" strike="noStrike" dirty="0" err="1">
                          <a:effectLst/>
                        </a:rPr>
                        <a:t>enikku</a:t>
                      </a:r>
                      <a:r>
                        <a:rPr lang="en-IN" sz="1600" b="1" u="none" strike="noStrike" dirty="0">
                          <a:effectLst/>
                        </a:rPr>
                        <a:t> </a:t>
                      </a:r>
                      <a:r>
                        <a:rPr lang="en-IN" sz="1600" b="1" u="none" strike="noStrike" dirty="0" err="1">
                          <a:effectLst/>
                        </a:rPr>
                        <a:t>manassilāyilla</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1"/>
                  </a:ext>
                </a:extLst>
              </a:tr>
              <a:tr h="303068">
                <a:tc rowSpan="3">
                  <a:txBody>
                    <a:bodyPr/>
                    <a:lstStyle/>
                    <a:p>
                      <a:pPr algn="l" fontAlgn="ctr"/>
                      <a:r>
                        <a:rPr lang="en-IN" sz="1600" b="1" u="none" strike="noStrike" dirty="0">
                          <a:solidFill>
                            <a:schemeClr val="tx1"/>
                          </a:solidFill>
                          <a:effectLst/>
                        </a:rPr>
                        <a:t>Please speak more slowly</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कृपया थोडा धीरे बोलें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മെല്ലെ പറയൂ (</a:t>
                      </a:r>
                      <a:r>
                        <a:rPr lang="en-IN" sz="1600" b="1" u="none" strike="noStrike" dirty="0" err="1">
                          <a:effectLst/>
                        </a:rPr>
                        <a:t>melle</a:t>
                      </a:r>
                      <a:r>
                        <a:rPr lang="en-IN" sz="1600" b="1" u="none" strike="noStrike" dirty="0">
                          <a:effectLst/>
                        </a:rPr>
                        <a:t> </a:t>
                      </a:r>
                      <a:r>
                        <a:rPr lang="en-IN" sz="1600" b="1" u="none" strike="noStrike" dirty="0" err="1">
                          <a:effectLst/>
                        </a:rPr>
                        <a:t>paṛayū</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2"/>
                  </a:ext>
                </a:extLst>
              </a:tr>
              <a:tr h="303068">
                <a:tc vMerge="1">
                  <a:txBody>
                    <a:bodyPr/>
                    <a:lstStyle/>
                    <a:p>
                      <a:endParaRPr lang="en-IN"/>
                    </a:p>
                  </a:txBody>
                  <a:tcP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പതുക്കെ സംസാരിക്കാമോ?</a:t>
                      </a:r>
                      <a:endParaRPr lang="ml-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3"/>
                  </a:ext>
                </a:extLst>
              </a:tr>
              <a:tr h="303068">
                <a:tc vMerge="1">
                  <a:txBody>
                    <a:bodyPr/>
                    <a:lstStyle/>
                    <a:p>
                      <a:endParaRPr lang="en-IN"/>
                    </a:p>
                  </a:txBody>
                  <a:tcP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dirty="0">
                          <a:effectLst/>
                        </a:rPr>
                        <a:t>(</a:t>
                      </a:r>
                      <a:r>
                        <a:rPr lang="en-IN" sz="1600" b="1" u="none" strike="noStrike" dirty="0" err="1">
                          <a:effectLst/>
                        </a:rPr>
                        <a:t>pathukke</a:t>
                      </a:r>
                      <a:r>
                        <a:rPr lang="en-IN" sz="1600" b="1" u="none" strike="noStrike" dirty="0">
                          <a:effectLst/>
                        </a:rPr>
                        <a:t> </a:t>
                      </a:r>
                      <a:r>
                        <a:rPr lang="en-IN" sz="1600" b="1" u="none" strike="noStrike" dirty="0" err="1">
                          <a:effectLst/>
                        </a:rPr>
                        <a:t>samsarikkamo</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4"/>
                  </a:ext>
                </a:extLst>
              </a:tr>
              <a:tr h="303068">
                <a:tc rowSpan="2">
                  <a:txBody>
                    <a:bodyPr/>
                    <a:lstStyle/>
                    <a:p>
                      <a:pPr algn="l" fontAlgn="ctr"/>
                      <a:r>
                        <a:rPr lang="en-IN" sz="1600" b="1" u="none" strike="noStrike" dirty="0">
                          <a:solidFill>
                            <a:schemeClr val="tx1"/>
                          </a:solidFill>
                          <a:effectLst/>
                        </a:rPr>
                        <a:t>Please say that again</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ഒന്നുകൂടി പറയാമോ?</a:t>
                      </a:r>
                      <a:endParaRPr lang="ml-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5"/>
                  </a:ext>
                </a:extLst>
              </a:tr>
              <a:tr h="303068">
                <a:tc vMerge="1">
                  <a:txBody>
                    <a:bodyPr/>
                    <a:lstStyle/>
                    <a:p>
                      <a:endParaRPr lang="en-IN"/>
                    </a:p>
                  </a:txBody>
                  <a:tcPr/>
                </a:tc>
                <a:tc>
                  <a:txBody>
                    <a:bodyPr/>
                    <a:lstStyle/>
                    <a:p>
                      <a:pPr algn="l" fontAlgn="ctr"/>
                      <a:r>
                        <a:rPr lang="hi-IN" sz="1600" b="1" u="none" strike="noStrike" dirty="0">
                          <a:solidFill>
                            <a:schemeClr val="tx1"/>
                          </a:solidFill>
                          <a:effectLst/>
                        </a:rPr>
                        <a:t>कृपया इसे दोबारा बोले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dirty="0">
                          <a:effectLst/>
                        </a:rPr>
                        <a:t>(</a:t>
                      </a:r>
                      <a:r>
                        <a:rPr lang="en-IN" sz="1600" b="1" u="none" strike="noStrike" dirty="0" err="1">
                          <a:effectLst/>
                        </a:rPr>
                        <a:t>onnukōdi</a:t>
                      </a:r>
                      <a:r>
                        <a:rPr lang="en-IN" sz="1600" b="1" u="none" strike="noStrike" dirty="0">
                          <a:effectLst/>
                        </a:rPr>
                        <a:t> </a:t>
                      </a:r>
                      <a:r>
                        <a:rPr lang="en-IN" sz="1600" b="1" u="none" strike="noStrike" dirty="0" err="1">
                          <a:effectLst/>
                        </a:rPr>
                        <a:t>parayamō</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6"/>
                  </a:ext>
                </a:extLst>
              </a:tr>
              <a:tr h="303068">
                <a:tc>
                  <a:txBody>
                    <a:bodyPr/>
                    <a:lstStyle/>
                    <a:p>
                      <a:pPr algn="l" fontAlgn="ctr"/>
                      <a:r>
                        <a:rPr lang="en-IN" sz="1600" b="1" u="none" strike="noStrike" dirty="0">
                          <a:solidFill>
                            <a:schemeClr val="tx1"/>
                          </a:solidFill>
                          <a:effectLst/>
                        </a:rPr>
                        <a:t>Please write it down</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कृपया इसे लिखें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ഇത് എഴുതൂ? (</a:t>
                      </a:r>
                      <a:r>
                        <a:rPr lang="en-IN" sz="1600" b="1" u="none" strike="noStrike" dirty="0" err="1">
                          <a:effectLst/>
                        </a:rPr>
                        <a:t>ith</a:t>
                      </a:r>
                      <a:r>
                        <a:rPr lang="en-IN" sz="1600" b="1" u="none" strike="noStrike" dirty="0">
                          <a:effectLst/>
                        </a:rPr>
                        <a:t> </a:t>
                      </a:r>
                      <a:r>
                        <a:rPr lang="en-IN" sz="1600" b="1" u="none" strike="noStrike" dirty="0" err="1">
                          <a:effectLst/>
                        </a:rPr>
                        <a:t>ezhuthū</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7"/>
                  </a:ext>
                </a:extLst>
              </a:tr>
              <a:tr h="303068">
                <a:tc rowSpan="4">
                  <a:txBody>
                    <a:bodyPr/>
                    <a:lstStyle/>
                    <a:p>
                      <a:pPr algn="l" fontAlgn="ctr"/>
                      <a:r>
                        <a:rPr lang="en-IN" sz="1600" b="1" u="none" strike="noStrike" dirty="0">
                          <a:solidFill>
                            <a:schemeClr val="tx1"/>
                          </a:solidFill>
                          <a:effectLst/>
                        </a:rPr>
                        <a:t>Do you speak Malayalam?</a:t>
                      </a:r>
                      <a:endParaRPr lang="en-IN" sz="1600" b="1" i="0" u="none" strike="noStrike" dirty="0">
                        <a:solidFill>
                          <a:schemeClr val="tx1"/>
                        </a:solidFill>
                        <a:effectLst/>
                        <a:latin typeface="Calibri"/>
                      </a:endParaRPr>
                    </a:p>
                  </a:txBody>
                  <a:tcPr marL="8958" marR="8958" marT="8958" marB="0" anchor="ctr"/>
                </a:tc>
                <a:tc rowSpan="4">
                  <a:txBody>
                    <a:bodyPr/>
                    <a:lstStyle/>
                    <a:p>
                      <a:pPr algn="l" fontAlgn="ctr"/>
                      <a:r>
                        <a:rPr lang="hi-IN" sz="1600" b="1" u="none" strike="noStrike" dirty="0">
                          <a:solidFill>
                            <a:schemeClr val="tx1"/>
                          </a:solidFill>
                          <a:effectLst/>
                        </a:rPr>
                        <a:t>क्या आप मलयालम बोलते हो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നിങ്ങള്‍ മലയാളം പറയാമാ?</a:t>
                      </a:r>
                      <a:endParaRPr lang="ml-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8"/>
                  </a:ext>
                </a:extLst>
              </a:tr>
              <a:tr h="303068">
                <a:tc vMerge="1">
                  <a:txBody>
                    <a:bodyPr/>
                    <a:lstStyle/>
                    <a:p>
                      <a:endParaRPr lang="en-IN"/>
                    </a:p>
                  </a:txBody>
                  <a:tcPr/>
                </a:tc>
                <a:tc vMerge="1">
                  <a:txBody>
                    <a:bodyPr/>
                    <a:lstStyle/>
                    <a:p>
                      <a:endParaRPr lang="en-IN"/>
                    </a:p>
                  </a:txBody>
                  <a:tcPr/>
                </a:tc>
                <a:tc>
                  <a:txBody>
                    <a:bodyPr/>
                    <a:lstStyle/>
                    <a:p>
                      <a:pPr algn="l" fontAlgn="ctr"/>
                      <a:r>
                        <a:rPr lang="en-IN" sz="1600" b="1" u="none" strike="noStrike" dirty="0">
                          <a:effectLst/>
                        </a:rPr>
                        <a:t>(</a:t>
                      </a:r>
                      <a:r>
                        <a:rPr lang="en-IN" sz="1600" b="1" u="none" strike="noStrike" dirty="0" err="1">
                          <a:effectLst/>
                        </a:rPr>
                        <a:t>ningal</a:t>
                      </a:r>
                      <a:r>
                        <a:rPr lang="en-IN" sz="1600" b="1" u="none" strike="noStrike" dirty="0">
                          <a:effectLst/>
                        </a:rPr>
                        <a:t> </a:t>
                      </a:r>
                      <a:r>
                        <a:rPr lang="en-IN" sz="1600" b="1" u="none" strike="noStrike" dirty="0" err="1">
                          <a:effectLst/>
                        </a:rPr>
                        <a:t>malayalam</a:t>
                      </a:r>
                      <a:r>
                        <a:rPr lang="en-IN" sz="1600" b="1" u="none" strike="noStrike" dirty="0">
                          <a:effectLst/>
                        </a:rPr>
                        <a:t> </a:t>
                      </a:r>
                      <a:r>
                        <a:rPr lang="en-IN" sz="1600" b="1" u="none" strike="noStrike" dirty="0" err="1">
                          <a:effectLst/>
                        </a:rPr>
                        <a:t>paṛayāmo</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9"/>
                  </a:ext>
                </a:extLst>
              </a:tr>
              <a:tr h="568613">
                <a:tc vMerge="1">
                  <a:txBody>
                    <a:bodyPr/>
                    <a:lstStyle/>
                    <a:p>
                      <a:endParaRPr lang="en-IN"/>
                    </a:p>
                  </a:txBody>
                  <a:tcPr/>
                </a:tc>
                <a:tc vMerge="1">
                  <a:txBody>
                    <a:bodyPr/>
                    <a:lstStyle/>
                    <a:p>
                      <a:endParaRPr lang="en-IN"/>
                    </a:p>
                  </a:txBody>
                  <a:tcPr/>
                </a:tc>
                <a:tc>
                  <a:txBody>
                    <a:bodyPr/>
                    <a:lstStyle/>
                    <a:p>
                      <a:pPr algn="l" fontAlgn="ctr"/>
                      <a:r>
                        <a:rPr lang="ml-IN" sz="1600" b="1" u="none" strike="noStrike" dirty="0">
                          <a:effectLst/>
                        </a:rPr>
                        <a:t>നിങ്ങള്‍ മലയാളം സംസാരിക്കുമോ?</a:t>
                      </a:r>
                      <a:endParaRPr lang="ml-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0"/>
                  </a:ext>
                </a:extLst>
              </a:tr>
              <a:tr h="303068">
                <a:tc vMerge="1">
                  <a:txBody>
                    <a:bodyPr/>
                    <a:lstStyle/>
                    <a:p>
                      <a:endParaRPr lang="en-IN"/>
                    </a:p>
                  </a:txBody>
                  <a:tcPr/>
                </a:tc>
                <a:tc vMerge="1">
                  <a:txBody>
                    <a:bodyPr/>
                    <a:lstStyle/>
                    <a:p>
                      <a:endParaRPr lang="en-IN"/>
                    </a:p>
                  </a:txBody>
                  <a:tcPr/>
                </a:tc>
                <a:tc>
                  <a:txBody>
                    <a:bodyPr/>
                    <a:lstStyle/>
                    <a:p>
                      <a:pPr algn="l" fontAlgn="ctr"/>
                      <a:r>
                        <a:rPr lang="en-IN" sz="1600" b="1" u="none" strike="noStrike" dirty="0">
                          <a:effectLst/>
                        </a:rPr>
                        <a:t>(</a:t>
                      </a:r>
                      <a:r>
                        <a:rPr lang="en-IN" sz="1600" b="1" u="none" strike="noStrike" dirty="0" err="1">
                          <a:effectLst/>
                        </a:rPr>
                        <a:t>ningal</a:t>
                      </a:r>
                      <a:r>
                        <a:rPr lang="en-IN" sz="1600" b="1" u="none" strike="noStrike" dirty="0">
                          <a:effectLst/>
                        </a:rPr>
                        <a:t> </a:t>
                      </a:r>
                      <a:r>
                        <a:rPr lang="en-IN" sz="1600" b="1" u="none" strike="noStrike" dirty="0" err="1">
                          <a:effectLst/>
                        </a:rPr>
                        <a:t>malayalam</a:t>
                      </a:r>
                      <a:r>
                        <a:rPr lang="en-IN" sz="1600" b="1" u="none" strike="noStrike" dirty="0">
                          <a:effectLst/>
                        </a:rPr>
                        <a:t> </a:t>
                      </a:r>
                      <a:r>
                        <a:rPr lang="en-IN" sz="1600" b="1" u="none" strike="noStrike" dirty="0" err="1">
                          <a:effectLst/>
                        </a:rPr>
                        <a:t>samsārikkumo</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1"/>
                  </a:ext>
                </a:extLst>
              </a:tr>
              <a:tr h="303068">
                <a:tc>
                  <a:txBody>
                    <a:bodyPr/>
                    <a:lstStyle/>
                    <a:p>
                      <a:pPr algn="l" fontAlgn="ctr"/>
                      <a:r>
                        <a:rPr lang="en-IN" sz="1600" b="1" u="none" strike="noStrike" dirty="0">
                          <a:solidFill>
                            <a:schemeClr val="tx1"/>
                          </a:solidFill>
                          <a:effectLst/>
                        </a:rPr>
                        <a:t>Yes, a little</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हाँ थोडा थोडा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ഓ കുറേശ്ശെ</a:t>
                      </a:r>
                      <a:endParaRPr lang="ml-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2"/>
                  </a:ext>
                </a:extLst>
              </a:tr>
              <a:tr h="303068">
                <a:tc>
                  <a:txBody>
                    <a:bodyPr/>
                    <a:lstStyle/>
                    <a:p>
                      <a:pPr algn="l" fontAlgn="ctr"/>
                      <a:r>
                        <a:rPr lang="en-IN" sz="1600" b="1" u="none" strike="noStrike" dirty="0">
                          <a:solidFill>
                            <a:schemeClr val="tx1"/>
                          </a:solidFill>
                          <a:effectLst/>
                        </a:rPr>
                        <a:t>(reply to 'Do you speak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dirty="0">
                          <a:effectLst/>
                        </a:rPr>
                        <a:t>(o </a:t>
                      </a:r>
                      <a:r>
                        <a:rPr lang="en-IN" sz="1600" b="1" u="none" strike="noStrike" dirty="0" err="1">
                          <a:effectLst/>
                        </a:rPr>
                        <a:t>kureshsha</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3"/>
                  </a:ext>
                </a:extLst>
              </a:tr>
              <a:tr h="568613">
                <a:tc rowSpan="2">
                  <a:txBody>
                    <a:bodyPr/>
                    <a:lstStyle/>
                    <a:p>
                      <a:pPr algn="l" fontAlgn="ctr"/>
                      <a:r>
                        <a:rPr lang="en-IN" sz="1600" b="1" u="none" strike="noStrike" dirty="0">
                          <a:solidFill>
                            <a:schemeClr val="tx1"/>
                          </a:solidFill>
                          <a:effectLst/>
                        </a:rPr>
                        <a:t>How do you say ... in Malayalam?</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 എന്ന് മലയാളത്തില്‍ എങ്ങനെ പറയും?</a:t>
                      </a:r>
                      <a:endParaRPr lang="ml-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4"/>
                  </a:ext>
                </a:extLst>
              </a:tr>
              <a:tr h="303068">
                <a:tc vMerge="1">
                  <a:txBody>
                    <a:bodyPr/>
                    <a:lstStyle/>
                    <a:p>
                      <a:endParaRPr lang="en-IN"/>
                    </a:p>
                  </a:txBody>
                  <a:tcPr/>
                </a:tc>
                <a:tc>
                  <a:txBody>
                    <a:bodyPr/>
                    <a:lstStyle/>
                    <a:p>
                      <a:pPr algn="l" fontAlgn="ctr"/>
                      <a:r>
                        <a:rPr lang="hi-IN" sz="1600" b="1" u="none" strike="noStrike" dirty="0">
                          <a:solidFill>
                            <a:schemeClr val="tx1"/>
                          </a:solidFill>
                          <a:effectLst/>
                        </a:rPr>
                        <a:t>तुम मलयालम मे कैसे बोलोगे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dirty="0">
                          <a:effectLst/>
                        </a:rPr>
                        <a:t>(... </a:t>
                      </a:r>
                      <a:r>
                        <a:rPr lang="en-IN" sz="1600" b="1" u="none" strike="noStrike" dirty="0" err="1">
                          <a:effectLst/>
                        </a:rPr>
                        <a:t>ennu</a:t>
                      </a:r>
                      <a:r>
                        <a:rPr lang="en-IN" sz="1600" b="1" u="none" strike="noStrike" dirty="0">
                          <a:effectLst/>
                        </a:rPr>
                        <a:t> </a:t>
                      </a:r>
                      <a:r>
                        <a:rPr lang="en-IN" sz="1600" b="1" u="none" strike="noStrike" dirty="0" err="1">
                          <a:effectLst/>
                        </a:rPr>
                        <a:t>malayalathil</a:t>
                      </a:r>
                      <a:r>
                        <a:rPr lang="en-IN" sz="1600" b="1" u="none" strike="noStrike" dirty="0">
                          <a:effectLst/>
                        </a:rPr>
                        <a:t> </a:t>
                      </a:r>
                      <a:r>
                        <a:rPr lang="en-IN" sz="1600" b="1" u="none" strike="noStrike" dirty="0" err="1">
                          <a:effectLst/>
                        </a:rPr>
                        <a:t>engane</a:t>
                      </a:r>
                      <a:r>
                        <a:rPr lang="en-IN" sz="1600" b="1" u="none" strike="noStrike" dirty="0">
                          <a:effectLst/>
                        </a:rPr>
                        <a:t> </a:t>
                      </a:r>
                      <a:r>
                        <a:rPr lang="en-IN" sz="1600" b="1" u="none" strike="noStrike" dirty="0" err="1">
                          <a:effectLst/>
                        </a:rPr>
                        <a:t>parayum</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5"/>
                  </a:ext>
                </a:extLst>
              </a:tr>
              <a:tr h="303068">
                <a:tc>
                  <a:txBody>
                    <a:bodyPr/>
                    <a:lstStyle/>
                    <a:p>
                      <a:pPr algn="l" fontAlgn="ctr"/>
                      <a:r>
                        <a:rPr lang="en-IN" sz="1600" b="1" u="none" strike="noStrike" dirty="0">
                          <a:solidFill>
                            <a:schemeClr val="tx1"/>
                          </a:solidFill>
                          <a:effectLst/>
                        </a:rPr>
                        <a:t>Excuse me</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माफ़ कीजिये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ക്ഷമിക്കണം (</a:t>
                      </a:r>
                      <a:r>
                        <a:rPr lang="en-IN" sz="1600" b="1" u="none" strike="noStrike" dirty="0" err="1">
                          <a:effectLst/>
                        </a:rPr>
                        <a:t>kshamikkanam</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6"/>
                  </a:ext>
                </a:extLst>
              </a:tr>
              <a:tr h="568613">
                <a:tc>
                  <a:txBody>
                    <a:bodyPr/>
                    <a:lstStyle/>
                    <a:p>
                      <a:pPr algn="l" fontAlgn="ctr"/>
                      <a:r>
                        <a:rPr lang="en-IN" sz="1600" b="1" u="none" strike="noStrike" dirty="0">
                          <a:solidFill>
                            <a:schemeClr val="tx1"/>
                          </a:solidFill>
                          <a:effectLst/>
                        </a:rPr>
                        <a:t>How much is this?</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यह कितने का है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ഇതിന് എന്തു വില? (</a:t>
                      </a:r>
                      <a:r>
                        <a:rPr lang="en-IN" sz="1600" b="1" u="none" strike="noStrike" dirty="0" err="1">
                          <a:effectLst/>
                        </a:rPr>
                        <a:t>ithinu</a:t>
                      </a:r>
                      <a:r>
                        <a:rPr lang="en-IN" sz="1600" b="1" u="none" strike="noStrike" dirty="0">
                          <a:effectLst/>
                        </a:rPr>
                        <a:t> </a:t>
                      </a:r>
                      <a:r>
                        <a:rPr lang="en-IN" sz="1600" b="1" u="none" strike="noStrike" dirty="0" err="1">
                          <a:effectLst/>
                        </a:rPr>
                        <a:t>enthu</a:t>
                      </a:r>
                      <a:r>
                        <a:rPr lang="en-IN" sz="1600" b="1" u="none" strike="noStrike" dirty="0">
                          <a:effectLst/>
                        </a:rPr>
                        <a:t> </a:t>
                      </a:r>
                      <a:r>
                        <a:rPr lang="en-IN" sz="1600" b="1" u="none" strike="noStrike" dirty="0" err="1">
                          <a:effectLst/>
                        </a:rPr>
                        <a:t>vila</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7"/>
                  </a:ext>
                </a:extLst>
              </a:tr>
              <a:tr h="303068">
                <a:tc>
                  <a:txBody>
                    <a:bodyPr/>
                    <a:lstStyle/>
                    <a:p>
                      <a:pPr algn="l" fontAlgn="ctr"/>
                      <a:r>
                        <a:rPr lang="en-IN" sz="1600" b="1" u="none" strike="noStrike" dirty="0">
                          <a:solidFill>
                            <a:schemeClr val="tx1"/>
                          </a:solidFill>
                          <a:effectLst/>
                        </a:rPr>
                        <a:t>Sorry</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माफ़ करो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ക്ഷമിക്കണം (</a:t>
                      </a:r>
                      <a:r>
                        <a:rPr lang="en-IN" sz="1600" b="1" u="none" strike="noStrike" dirty="0" err="1">
                          <a:effectLst/>
                        </a:rPr>
                        <a:t>kshamikkaṇam</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8"/>
                  </a:ext>
                </a:extLst>
              </a:tr>
              <a:tr h="303068">
                <a:tc>
                  <a:txBody>
                    <a:bodyPr/>
                    <a:lstStyle/>
                    <a:p>
                      <a:pPr algn="l" fontAlgn="ctr"/>
                      <a:r>
                        <a:rPr lang="en-IN" sz="1600" b="1" u="none" strike="noStrike" dirty="0">
                          <a:solidFill>
                            <a:schemeClr val="tx1"/>
                          </a:solidFill>
                          <a:effectLst/>
                        </a:rPr>
                        <a:t>Please</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कृपया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ദയാവായി (</a:t>
                      </a:r>
                      <a:r>
                        <a:rPr lang="en-IN" sz="1600" b="1" u="none" strike="noStrike" dirty="0" err="1">
                          <a:effectLst/>
                        </a:rPr>
                        <a:t>dayavāi</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9"/>
                  </a:ext>
                </a:extLst>
              </a:tr>
            </a:tbl>
          </a:graphicData>
        </a:graphic>
      </p:graphicFrame>
    </p:spTree>
    <p:extLst>
      <p:ext uri="{BB962C8B-B14F-4D97-AF65-F5344CB8AC3E}">
        <p14:creationId xmlns:p14="http://schemas.microsoft.com/office/powerpoint/2010/main" val="15914765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40967895"/>
              </p:ext>
            </p:extLst>
          </p:nvPr>
        </p:nvGraphicFramePr>
        <p:xfrm>
          <a:off x="17710" y="-152400"/>
          <a:ext cx="12174289" cy="7010396"/>
        </p:xfrm>
        <a:graphic>
          <a:graphicData uri="http://schemas.openxmlformats.org/drawingml/2006/table">
            <a:tbl>
              <a:tblPr>
                <a:tableStyleId>{8A107856-5554-42FB-B03E-39F5DBC370BA}</a:tableStyleId>
              </a:tblPr>
              <a:tblGrid>
                <a:gridCol w="2811753">
                  <a:extLst>
                    <a:ext uri="{9D8B030D-6E8A-4147-A177-3AD203B41FA5}">
                      <a16:colId xmlns:a16="http://schemas.microsoft.com/office/drawing/2014/main" val="20000"/>
                    </a:ext>
                  </a:extLst>
                </a:gridCol>
                <a:gridCol w="4681268">
                  <a:extLst>
                    <a:ext uri="{9D8B030D-6E8A-4147-A177-3AD203B41FA5}">
                      <a16:colId xmlns:a16="http://schemas.microsoft.com/office/drawing/2014/main" val="20001"/>
                    </a:ext>
                  </a:extLst>
                </a:gridCol>
                <a:gridCol w="4681268">
                  <a:extLst>
                    <a:ext uri="{9D8B030D-6E8A-4147-A177-3AD203B41FA5}">
                      <a16:colId xmlns:a16="http://schemas.microsoft.com/office/drawing/2014/main" val="20002"/>
                    </a:ext>
                  </a:extLst>
                </a:gridCol>
              </a:tblGrid>
              <a:tr h="295145">
                <a:tc rowSpan="2">
                  <a:txBody>
                    <a:bodyPr/>
                    <a:lstStyle/>
                    <a:p>
                      <a:pPr algn="l" fontAlgn="ctr"/>
                      <a:r>
                        <a:rPr lang="en-IN" sz="1600" b="1" u="none" strike="noStrike" dirty="0">
                          <a:solidFill>
                            <a:schemeClr val="tx1"/>
                          </a:solidFill>
                          <a:effectLst/>
                        </a:rPr>
                        <a:t>Thank you</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धन्यवाद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നന്ദി (</a:t>
                      </a:r>
                      <a:r>
                        <a:rPr lang="en-IN" sz="1600" b="1" u="none" strike="noStrike">
                          <a:effectLst/>
                        </a:rPr>
                        <a:t>nāndi)</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00"/>
                  </a:ext>
                </a:extLst>
              </a:tr>
              <a:tr h="295145">
                <a:tc vMerge="1">
                  <a:txBody>
                    <a:bodyPr/>
                    <a:lstStyle/>
                    <a:p>
                      <a:endParaRPr lang="en-IN"/>
                    </a:p>
                  </a:txBody>
                  <a:tcP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ഉപകാരം (</a:t>
                      </a:r>
                      <a:r>
                        <a:rPr lang="en-IN" sz="1600" b="1" u="none" strike="noStrike">
                          <a:effectLst/>
                        </a:rPr>
                        <a:t>upakaram)</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01"/>
                  </a:ext>
                </a:extLst>
              </a:tr>
              <a:tr h="295145">
                <a:tc rowSpan="2">
                  <a:txBody>
                    <a:bodyPr/>
                    <a:lstStyle/>
                    <a:p>
                      <a:pPr algn="l" fontAlgn="ctr"/>
                      <a:r>
                        <a:rPr lang="en-IN" sz="1600" b="1" u="none" strike="noStrike" dirty="0">
                          <a:solidFill>
                            <a:schemeClr val="tx1"/>
                          </a:solidFill>
                          <a:effectLst/>
                        </a:rPr>
                        <a:t>Reply to thank you</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आपका भी धन्यबाद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നിങ്ങള്‍ക്കു സ്വാഗതം</a:t>
                      </a:r>
                      <a:endParaRPr lang="ml-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02"/>
                  </a:ext>
                </a:extLst>
              </a:tr>
              <a:tr h="295145">
                <a:tc vMerge="1">
                  <a:txBody>
                    <a:bodyPr/>
                    <a:lstStyle/>
                    <a:p>
                      <a:endParaRPr lang="en-IN"/>
                    </a:p>
                  </a:txBody>
                  <a:tcP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a:effectLst/>
                        </a:rPr>
                        <a:t>(ningngaḷakku svāgatam)</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03"/>
                  </a:ext>
                </a:extLst>
              </a:tr>
              <a:tr h="295145">
                <a:tc>
                  <a:txBody>
                    <a:bodyPr/>
                    <a:lstStyle/>
                    <a:p>
                      <a:pPr algn="l" fontAlgn="ctr"/>
                      <a:r>
                        <a:rPr lang="en-IN" sz="1600" b="1" u="none" strike="noStrike" dirty="0">
                          <a:solidFill>
                            <a:schemeClr val="tx1"/>
                          </a:solidFill>
                          <a:effectLst/>
                        </a:rPr>
                        <a:t>I want</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मुझे चाहिए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വേണം (</a:t>
                      </a:r>
                      <a:r>
                        <a:rPr lang="en-IN" sz="1600" b="1" u="none" strike="noStrike">
                          <a:effectLst/>
                        </a:rPr>
                        <a:t>venam)</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04"/>
                  </a:ext>
                </a:extLst>
              </a:tr>
              <a:tr h="553748">
                <a:tc>
                  <a:txBody>
                    <a:bodyPr/>
                    <a:lstStyle/>
                    <a:p>
                      <a:pPr algn="l" fontAlgn="ctr"/>
                      <a:r>
                        <a:rPr lang="en-IN" sz="1600" b="1" u="none" strike="noStrike" dirty="0">
                          <a:solidFill>
                            <a:schemeClr val="tx1"/>
                          </a:solidFill>
                          <a:effectLst/>
                        </a:rPr>
                        <a:t>Can you help me please?</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क्या आप मेरी मदद कर सकते हैं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ഒന്നു സഹായിക്കുമൊ? (</a:t>
                      </a:r>
                      <a:r>
                        <a:rPr lang="en-IN" sz="1600" b="1" u="none" strike="noStrike">
                          <a:effectLst/>
                        </a:rPr>
                        <a:t>onnu sahayikkumo?)</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05"/>
                  </a:ext>
                </a:extLst>
              </a:tr>
              <a:tr h="295145">
                <a:tc>
                  <a:txBody>
                    <a:bodyPr/>
                    <a:lstStyle/>
                    <a:p>
                      <a:pPr algn="l" fontAlgn="ctr"/>
                      <a:r>
                        <a:rPr lang="en-IN" sz="1600" b="1" u="none" strike="noStrike" dirty="0">
                          <a:solidFill>
                            <a:schemeClr val="tx1"/>
                          </a:solidFill>
                          <a:effectLst/>
                        </a:rPr>
                        <a:t>I agree</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में मानता </a:t>
                      </a:r>
                      <a:r>
                        <a:rPr lang="hi-IN" sz="1600" b="1" u="none" strike="noStrike" dirty="0" err="1">
                          <a:solidFill>
                            <a:schemeClr val="tx1"/>
                          </a:solidFill>
                          <a:effectLst/>
                        </a:rPr>
                        <a:t>हु</a:t>
                      </a:r>
                      <a:r>
                        <a:rPr lang="hi-IN" sz="1600" b="1" u="none" strike="noStrike" dirty="0">
                          <a:solidFill>
                            <a:schemeClr val="tx1"/>
                          </a:solidFill>
                          <a:effectLst/>
                        </a:rPr>
                        <a:t>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സമ്മതിക്കുന്നു (</a:t>
                      </a:r>
                      <a:r>
                        <a:rPr lang="en-IN" sz="1600" b="1" u="none" strike="noStrike">
                          <a:effectLst/>
                        </a:rPr>
                        <a:t>jnān samathikunnu)</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06"/>
                  </a:ext>
                </a:extLst>
              </a:tr>
              <a:tr h="295145">
                <a:tc>
                  <a:txBody>
                    <a:bodyPr/>
                    <a:lstStyle/>
                    <a:p>
                      <a:pPr algn="l" fontAlgn="ctr"/>
                      <a:r>
                        <a:rPr lang="en-IN" sz="1600" b="1" u="none" strike="noStrike">
                          <a:solidFill>
                            <a:schemeClr val="tx1"/>
                          </a:solidFill>
                          <a:effectLst/>
                        </a:rPr>
                        <a:t>I disagree</a:t>
                      </a:r>
                      <a:endParaRPr lang="en-IN" sz="1600" b="1" i="0" u="none" strike="noStrike">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में नहीं मानता हु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യോജിക്കുന്നില്ല (</a:t>
                      </a:r>
                      <a:r>
                        <a:rPr lang="en-IN" sz="1600" b="1" u="none" strike="noStrike">
                          <a:effectLst/>
                        </a:rPr>
                        <a:t>jnān yogikunnila)</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07"/>
                  </a:ext>
                </a:extLst>
              </a:tr>
              <a:tr h="295145">
                <a:tc>
                  <a:txBody>
                    <a:bodyPr/>
                    <a:lstStyle/>
                    <a:p>
                      <a:pPr algn="l" fontAlgn="ctr"/>
                      <a:r>
                        <a:rPr lang="en-IN" sz="1600" b="1" u="none" strike="noStrike" dirty="0">
                          <a:solidFill>
                            <a:schemeClr val="tx1"/>
                          </a:solidFill>
                          <a:effectLst/>
                        </a:rPr>
                        <a:t>Good</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a:solidFill>
                            <a:schemeClr val="tx1"/>
                          </a:solidFill>
                          <a:effectLst/>
                        </a:rPr>
                        <a:t>अच्छा </a:t>
                      </a:r>
                      <a:endParaRPr lang="hi-IN" sz="1600" b="1" i="0" u="none" strike="noStrike">
                        <a:solidFill>
                          <a:schemeClr val="tx1"/>
                        </a:solidFill>
                        <a:effectLst/>
                        <a:latin typeface="Calibri"/>
                      </a:endParaRPr>
                    </a:p>
                  </a:txBody>
                  <a:tcPr marL="8958" marR="8958" marT="8958" marB="0" anchor="ctr"/>
                </a:tc>
                <a:tc>
                  <a:txBody>
                    <a:bodyPr/>
                    <a:lstStyle/>
                    <a:p>
                      <a:pPr algn="l" fontAlgn="ctr"/>
                      <a:r>
                        <a:rPr lang="ml-IN" sz="1600" b="1" u="none" strike="noStrike">
                          <a:effectLst/>
                        </a:rPr>
                        <a:t>നന്നായിരിക്കുന്നു (</a:t>
                      </a:r>
                      <a:r>
                        <a:rPr lang="en-IN" sz="1600" b="1" u="none" strike="noStrike">
                          <a:effectLst/>
                        </a:rPr>
                        <a:t>nannayirikkunnu)</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08"/>
                  </a:ext>
                </a:extLst>
              </a:tr>
              <a:tr h="295145">
                <a:tc>
                  <a:txBody>
                    <a:bodyPr/>
                    <a:lstStyle/>
                    <a:p>
                      <a:pPr algn="l" fontAlgn="ctr"/>
                      <a:r>
                        <a:rPr lang="en-IN" sz="1600" b="1" u="none" strike="noStrike" dirty="0">
                          <a:solidFill>
                            <a:schemeClr val="tx1"/>
                          </a:solidFill>
                          <a:effectLst/>
                        </a:rPr>
                        <a:t>Congratulations!</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a:solidFill>
                            <a:schemeClr val="tx1"/>
                          </a:solidFill>
                          <a:effectLst/>
                        </a:rPr>
                        <a:t>मुबारकें </a:t>
                      </a:r>
                      <a:endParaRPr lang="hi-IN" sz="1600" b="1" i="0" u="none" strike="noStrike">
                        <a:solidFill>
                          <a:schemeClr val="tx1"/>
                        </a:solidFill>
                        <a:effectLst/>
                        <a:latin typeface="Calibri"/>
                      </a:endParaRPr>
                    </a:p>
                  </a:txBody>
                  <a:tcPr marL="8958" marR="8958" marT="8958" marB="0" anchor="ctr"/>
                </a:tc>
                <a:tc>
                  <a:txBody>
                    <a:bodyPr/>
                    <a:lstStyle/>
                    <a:p>
                      <a:pPr algn="l" fontAlgn="ctr"/>
                      <a:r>
                        <a:rPr lang="ml-IN" sz="1600" b="1" u="none" strike="noStrike">
                          <a:effectLst/>
                        </a:rPr>
                        <a:t>അഭിനന്ദനങ്ങള്‍ (</a:t>
                      </a:r>
                      <a:r>
                        <a:rPr lang="en-IN" sz="1600" b="1" u="none" strike="noStrike">
                          <a:effectLst/>
                        </a:rPr>
                        <a:t>abhinandanangal)</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09"/>
                  </a:ext>
                </a:extLst>
              </a:tr>
              <a:tr h="295145">
                <a:tc>
                  <a:txBody>
                    <a:bodyPr/>
                    <a:lstStyle/>
                    <a:p>
                      <a:pPr algn="l" fontAlgn="ctr"/>
                      <a:r>
                        <a:rPr lang="en-IN" sz="1600" b="1" u="none" strike="noStrike" dirty="0">
                          <a:solidFill>
                            <a:schemeClr val="tx1"/>
                          </a:solidFill>
                          <a:effectLst/>
                        </a:rPr>
                        <a:t>I ask you</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मैंने आपसे पुछा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അപേക്ഷിക്കുന്നു (</a:t>
                      </a:r>
                      <a:r>
                        <a:rPr lang="en-IN" sz="1600" b="1" u="none" strike="noStrike">
                          <a:effectLst/>
                        </a:rPr>
                        <a:t>apekshikkunnu)</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10"/>
                  </a:ext>
                </a:extLst>
              </a:tr>
              <a:tr h="553748">
                <a:tc>
                  <a:txBody>
                    <a:bodyPr/>
                    <a:lstStyle/>
                    <a:p>
                      <a:pPr algn="l" fontAlgn="ctr"/>
                      <a:r>
                        <a:rPr lang="en-IN" sz="1600" b="1" u="none" strike="noStrike" dirty="0">
                          <a:solidFill>
                            <a:schemeClr val="tx1"/>
                          </a:solidFill>
                          <a:effectLst/>
                        </a:rPr>
                        <a:t>Where's the toilet / bathroom?</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a:solidFill>
                            <a:schemeClr val="tx1"/>
                          </a:solidFill>
                          <a:effectLst/>
                        </a:rPr>
                        <a:t>स्नानागार कहाँ पर है ?</a:t>
                      </a:r>
                      <a:endParaRPr lang="hi-IN" sz="1600" b="1" i="0" u="none" strike="noStrike">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കക്കൂസ് എവിടെയാണ്? (</a:t>
                      </a:r>
                      <a:r>
                        <a:rPr lang="en-IN" sz="1600" b="1" u="none" strike="noStrike" dirty="0" err="1">
                          <a:effectLst/>
                        </a:rPr>
                        <a:t>kakkoos</a:t>
                      </a:r>
                      <a:r>
                        <a:rPr lang="en-IN" sz="1600" b="1" u="none" strike="noStrike" dirty="0">
                          <a:effectLst/>
                        </a:rPr>
                        <a:t> </a:t>
                      </a:r>
                      <a:r>
                        <a:rPr lang="en-IN" sz="1600" b="1" u="none" strike="noStrike" dirty="0" err="1">
                          <a:effectLst/>
                        </a:rPr>
                        <a:t>evideyānu</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1"/>
                  </a:ext>
                </a:extLst>
              </a:tr>
              <a:tr h="295145">
                <a:tc rowSpan="2">
                  <a:txBody>
                    <a:bodyPr/>
                    <a:lstStyle/>
                    <a:p>
                      <a:pPr algn="l" fontAlgn="ctr"/>
                      <a:r>
                        <a:rPr lang="en-IN" sz="1600" b="1" u="none" strike="noStrike" dirty="0">
                          <a:solidFill>
                            <a:schemeClr val="tx1"/>
                          </a:solidFill>
                          <a:effectLst/>
                        </a:rPr>
                        <a:t>Would you like to dance with</a:t>
                      </a:r>
                      <a:r>
                        <a:rPr lang="en-IN" sz="1600" b="1" u="none" strike="noStrike" baseline="0" dirty="0">
                          <a:solidFill>
                            <a:schemeClr val="tx1"/>
                          </a:solidFill>
                          <a:effectLst/>
                        </a:rPr>
                        <a:t> </a:t>
                      </a:r>
                      <a:r>
                        <a:rPr lang="en-IN" sz="1600" b="1" u="none" strike="noStrike" dirty="0">
                          <a:solidFill>
                            <a:schemeClr val="tx1"/>
                          </a:solidFill>
                          <a:effectLst/>
                        </a:rPr>
                        <a:t>me?</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क्या आप मेरे साथ नाचना चाहोगे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എന്നോടൊത്ത് നൃത്തം ചെയ്യുന്നോ?</a:t>
                      </a:r>
                      <a:endParaRPr lang="ml-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12"/>
                  </a:ext>
                </a:extLst>
              </a:tr>
              <a:tr h="295145">
                <a:tc vMerge="1">
                  <a:txBody>
                    <a:bodyPr/>
                    <a:lstStyle/>
                    <a:p>
                      <a:endParaRPr lang="en-IN"/>
                    </a:p>
                  </a:txBody>
                  <a:tcPr/>
                </a:tc>
                <a:tc>
                  <a:txBody>
                    <a:bodyPr/>
                    <a:lstStyle/>
                    <a:p>
                      <a:pPr algn="l" fontAlgn="ctr"/>
                      <a:r>
                        <a:rPr lang="en-IN" sz="1600" b="1" u="none" strike="noStrike">
                          <a:solidFill>
                            <a:schemeClr val="tx1"/>
                          </a:solidFill>
                          <a:effectLst/>
                        </a:rPr>
                        <a:t> </a:t>
                      </a:r>
                      <a:endParaRPr lang="en-IN" sz="1600" b="1" i="0" u="none" strike="noStrike">
                        <a:solidFill>
                          <a:schemeClr val="tx1"/>
                        </a:solidFill>
                        <a:effectLst/>
                        <a:latin typeface="Calibri"/>
                      </a:endParaRPr>
                    </a:p>
                  </a:txBody>
                  <a:tcPr marL="8958" marR="8958" marT="8958" marB="0" anchor="ctr"/>
                </a:tc>
                <a:tc>
                  <a:txBody>
                    <a:bodyPr/>
                    <a:lstStyle/>
                    <a:p>
                      <a:pPr algn="l" fontAlgn="ctr"/>
                      <a:r>
                        <a:rPr lang="en-IN" sz="1600" b="1" u="none" strike="noStrike">
                          <a:effectLst/>
                        </a:rPr>
                        <a:t>(ennodothu nrutham cheyyunno?)</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13"/>
                  </a:ext>
                </a:extLst>
              </a:tr>
              <a:tr h="295145">
                <a:tc rowSpan="2">
                  <a:txBody>
                    <a:bodyPr/>
                    <a:lstStyle/>
                    <a:p>
                      <a:pPr algn="l" fontAlgn="ctr"/>
                      <a:r>
                        <a:rPr lang="en-IN" sz="1600" b="1" u="none" strike="noStrike" dirty="0">
                          <a:solidFill>
                            <a:schemeClr val="tx1"/>
                          </a:solidFill>
                          <a:effectLst/>
                        </a:rPr>
                        <a:t>I love you</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में आपसे प्यार करता हु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ഞാന്‍ നിന്നെ പ്രേമിക്കുന്നു</a:t>
                      </a:r>
                      <a:endParaRPr lang="ml-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14"/>
                  </a:ext>
                </a:extLst>
              </a:tr>
              <a:tr h="295145">
                <a:tc vMerge="1">
                  <a:txBody>
                    <a:bodyPr/>
                    <a:lstStyle/>
                    <a:p>
                      <a:endParaRPr lang="en-IN"/>
                    </a:p>
                  </a:txBody>
                  <a:tcP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a:effectLst/>
                        </a:rPr>
                        <a:t>(njan ninne premikkunnu)</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15"/>
                  </a:ext>
                </a:extLst>
              </a:tr>
              <a:tr h="295145">
                <a:tc rowSpan="2">
                  <a:txBody>
                    <a:bodyPr/>
                    <a:lstStyle/>
                    <a:p>
                      <a:pPr algn="l" fontAlgn="ctr"/>
                      <a:r>
                        <a:rPr lang="en-IN" sz="1600" b="1" u="none" strike="noStrike" dirty="0">
                          <a:solidFill>
                            <a:schemeClr val="tx1"/>
                          </a:solidFill>
                          <a:effectLst/>
                        </a:rPr>
                        <a:t>Get well soon</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जल्दी अछे हो जाओ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നിങ്ങള്‍ വേഗം സുഖം പ്രാപിക്കും</a:t>
                      </a:r>
                      <a:endParaRPr lang="ml-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16"/>
                  </a:ext>
                </a:extLst>
              </a:tr>
              <a:tr h="295145">
                <a:tc vMerge="1">
                  <a:txBody>
                    <a:bodyPr/>
                    <a:lstStyle/>
                    <a:p>
                      <a:endParaRPr lang="en-IN"/>
                    </a:p>
                  </a:txBody>
                  <a:tcP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a:effectLst/>
                        </a:rPr>
                        <a:t>(ningal sukham prapikyum)</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17"/>
                  </a:ext>
                </a:extLst>
              </a:tr>
              <a:tr h="295145">
                <a:tc>
                  <a:txBody>
                    <a:bodyPr/>
                    <a:lstStyle/>
                    <a:p>
                      <a:pPr algn="l" fontAlgn="ctr"/>
                      <a:r>
                        <a:rPr lang="en-IN" sz="1600" b="1" u="none" strike="noStrike" dirty="0">
                          <a:solidFill>
                            <a:schemeClr val="tx1"/>
                          </a:solidFill>
                          <a:effectLst/>
                        </a:rPr>
                        <a:t>Leave me alone!</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मुझे अकेला छोड़ दो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എന്നെ വെറുതെ വിടൂ (</a:t>
                      </a:r>
                      <a:r>
                        <a:rPr lang="en-IN" sz="1600" b="1" u="none" strike="noStrike">
                          <a:effectLst/>
                        </a:rPr>
                        <a:t>enne veruthe vidoo)</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18"/>
                  </a:ext>
                </a:extLst>
              </a:tr>
              <a:tr h="295145">
                <a:tc>
                  <a:txBody>
                    <a:bodyPr/>
                    <a:lstStyle/>
                    <a:p>
                      <a:pPr algn="l" fontAlgn="ctr"/>
                      <a:r>
                        <a:rPr lang="en-IN" sz="1600" b="1" u="none" strike="noStrike" dirty="0">
                          <a:solidFill>
                            <a:schemeClr val="tx1"/>
                          </a:solidFill>
                          <a:effectLst/>
                        </a:rPr>
                        <a:t>Help!</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बचाओ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സഹായിക്കൂ! (</a:t>
                      </a:r>
                      <a:r>
                        <a:rPr lang="en-IN" sz="1600" b="1" u="none" strike="noStrike">
                          <a:effectLst/>
                        </a:rPr>
                        <a:t>sahāyikkoo!)</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19"/>
                  </a:ext>
                </a:extLst>
              </a:tr>
              <a:tr h="295145">
                <a:tc>
                  <a:txBody>
                    <a:bodyPr/>
                    <a:lstStyle/>
                    <a:p>
                      <a:pPr algn="l" fontAlgn="ctr"/>
                      <a:r>
                        <a:rPr lang="en-IN" sz="1600" b="1" u="none" strike="noStrike" dirty="0">
                          <a:solidFill>
                            <a:schemeClr val="tx1"/>
                          </a:solidFill>
                          <a:effectLst/>
                        </a:rPr>
                        <a:t>Fire!</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आग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തീ (</a:t>
                      </a:r>
                      <a:r>
                        <a:rPr lang="en-IN" sz="1600" b="1" u="none" strike="noStrike">
                          <a:effectLst/>
                        </a:rPr>
                        <a:t>thee)</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20"/>
                  </a:ext>
                </a:extLst>
              </a:tr>
              <a:tr h="295145">
                <a:tc>
                  <a:txBody>
                    <a:bodyPr/>
                    <a:lstStyle/>
                    <a:p>
                      <a:pPr algn="l" fontAlgn="ctr"/>
                      <a:r>
                        <a:rPr lang="en-IN" sz="1600" b="1" u="none" strike="noStrike" dirty="0">
                          <a:solidFill>
                            <a:schemeClr val="tx1"/>
                          </a:solidFill>
                          <a:effectLst/>
                        </a:rPr>
                        <a:t>Go forward</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आगे जाओ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മുമ്പോട്ടു പോകൂ (</a:t>
                      </a:r>
                      <a:r>
                        <a:rPr lang="en-IN" sz="1600" b="1" u="none" strike="noStrike" dirty="0" err="1">
                          <a:effectLst/>
                        </a:rPr>
                        <a:t>mumpottu</a:t>
                      </a:r>
                      <a:r>
                        <a:rPr lang="en-IN" sz="1600" b="1" u="none" strike="noStrike" dirty="0">
                          <a:effectLst/>
                        </a:rPr>
                        <a:t> </a:t>
                      </a:r>
                      <a:r>
                        <a:rPr lang="en-IN" sz="1600" b="1" u="none" strike="noStrike" dirty="0" err="1">
                          <a:effectLst/>
                        </a:rPr>
                        <a:t>poku</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21"/>
                  </a:ext>
                </a:extLst>
              </a:tr>
            </a:tbl>
          </a:graphicData>
        </a:graphic>
      </p:graphicFrame>
    </p:spTree>
    <p:extLst>
      <p:ext uri="{BB962C8B-B14F-4D97-AF65-F5344CB8AC3E}">
        <p14:creationId xmlns:p14="http://schemas.microsoft.com/office/powerpoint/2010/main" val="8991468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43552748"/>
              </p:ext>
            </p:extLst>
          </p:nvPr>
        </p:nvGraphicFramePr>
        <p:xfrm>
          <a:off x="79374" y="0"/>
          <a:ext cx="12112625" cy="6973636"/>
        </p:xfrm>
        <a:graphic>
          <a:graphicData uri="http://schemas.openxmlformats.org/drawingml/2006/table">
            <a:tbl>
              <a:tblPr>
                <a:tableStyleId>{8A107856-5554-42FB-B03E-39F5DBC370BA}</a:tableStyleId>
              </a:tblPr>
              <a:tblGrid>
                <a:gridCol w="2797511">
                  <a:extLst>
                    <a:ext uri="{9D8B030D-6E8A-4147-A177-3AD203B41FA5}">
                      <a16:colId xmlns:a16="http://schemas.microsoft.com/office/drawing/2014/main" val="20000"/>
                    </a:ext>
                  </a:extLst>
                </a:gridCol>
                <a:gridCol w="4657557">
                  <a:extLst>
                    <a:ext uri="{9D8B030D-6E8A-4147-A177-3AD203B41FA5}">
                      <a16:colId xmlns:a16="http://schemas.microsoft.com/office/drawing/2014/main" val="20001"/>
                    </a:ext>
                  </a:extLst>
                </a:gridCol>
                <a:gridCol w="4657557">
                  <a:extLst>
                    <a:ext uri="{9D8B030D-6E8A-4147-A177-3AD203B41FA5}">
                      <a16:colId xmlns:a16="http://schemas.microsoft.com/office/drawing/2014/main" val="20002"/>
                    </a:ext>
                  </a:extLst>
                </a:gridCol>
              </a:tblGrid>
              <a:tr h="381000">
                <a:tc>
                  <a:txBody>
                    <a:bodyPr/>
                    <a:lstStyle/>
                    <a:p>
                      <a:pPr algn="l" fontAlgn="ctr"/>
                      <a:r>
                        <a:rPr lang="en-IN" sz="1600" b="1" u="none" strike="noStrike" dirty="0">
                          <a:solidFill>
                            <a:schemeClr val="tx1"/>
                          </a:solidFill>
                          <a:effectLst/>
                        </a:rPr>
                        <a:t>Go back</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पीछे जाओ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പുറകൊട്ടു പോകു (</a:t>
                      </a:r>
                      <a:r>
                        <a:rPr lang="en-IN" sz="1600" b="1" u="none" strike="noStrike">
                          <a:effectLst/>
                        </a:rPr>
                        <a:t>purkottu poku)</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00"/>
                  </a:ext>
                </a:extLst>
              </a:tr>
              <a:tr h="381000">
                <a:tc>
                  <a:txBody>
                    <a:bodyPr/>
                    <a:lstStyle/>
                    <a:p>
                      <a:pPr algn="l" fontAlgn="ctr"/>
                      <a:r>
                        <a:rPr lang="en-IN" sz="1600" b="1" u="none" strike="noStrike" dirty="0">
                          <a:solidFill>
                            <a:schemeClr val="tx1"/>
                          </a:solidFill>
                          <a:effectLst/>
                        </a:rPr>
                        <a:t>I want to get down here</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मे वहां नीचे जाना चाहता हु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ഇവിടെ ഇറങ്ങണം (</a:t>
                      </a:r>
                      <a:r>
                        <a:rPr lang="en-IN" sz="1600" b="1" u="none" strike="noStrike">
                          <a:effectLst/>
                        </a:rPr>
                        <a:t>ivide irangam)</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01"/>
                  </a:ext>
                </a:extLst>
              </a:tr>
              <a:tr h="381000">
                <a:tc>
                  <a:txBody>
                    <a:bodyPr/>
                    <a:lstStyle/>
                    <a:p>
                      <a:pPr algn="l" fontAlgn="ctr"/>
                      <a:r>
                        <a:rPr lang="en-IN" sz="1600" b="1" u="none" strike="noStrike" dirty="0">
                          <a:solidFill>
                            <a:schemeClr val="tx1"/>
                          </a:solidFill>
                          <a:effectLst/>
                        </a:rPr>
                        <a:t>Listen</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सुनो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ശ്രദ്ധിക്കൂ (</a:t>
                      </a:r>
                      <a:r>
                        <a:rPr lang="en-IN" sz="1600" b="1" u="none" strike="noStrike">
                          <a:effectLst/>
                        </a:rPr>
                        <a:t>sraddhikhu)</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02"/>
                  </a:ext>
                </a:extLst>
              </a:tr>
              <a:tr h="381000">
                <a:tc>
                  <a:txBody>
                    <a:bodyPr/>
                    <a:lstStyle/>
                    <a:p>
                      <a:pPr algn="l" fontAlgn="ctr"/>
                      <a:r>
                        <a:rPr lang="en-IN" sz="1600" b="1" u="none" strike="noStrike" dirty="0">
                          <a:solidFill>
                            <a:schemeClr val="tx1"/>
                          </a:solidFill>
                          <a:effectLst/>
                        </a:rPr>
                        <a:t>Call the police!</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पुलिस को बुलाओ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പോലീസിനെ വിളിക്കൂ (</a:t>
                      </a:r>
                      <a:r>
                        <a:rPr lang="en-IN" sz="1600" b="1" u="none" strike="noStrike">
                          <a:effectLst/>
                        </a:rPr>
                        <a:t>policine vilikkum)</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03"/>
                  </a:ext>
                </a:extLst>
              </a:tr>
              <a:tr h="381000">
                <a:tc rowSpan="4">
                  <a:txBody>
                    <a:bodyPr/>
                    <a:lstStyle/>
                    <a:p>
                      <a:pPr algn="l" fontAlgn="ctr"/>
                      <a:r>
                        <a:rPr lang="en-IN" sz="1600" b="1" u="none" strike="noStrike" dirty="0">
                          <a:solidFill>
                            <a:schemeClr val="tx1"/>
                          </a:solidFill>
                          <a:effectLst/>
                        </a:rPr>
                        <a:t>Christmas greetings</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क्रिसमस की मुबारकें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ക്രിസ്തുമസ്, പുതുവത്സര ആശംസകള്‍</a:t>
                      </a:r>
                      <a:endParaRPr lang="ml-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04"/>
                  </a:ext>
                </a:extLst>
              </a:tr>
              <a:tr h="381000">
                <a:tc vMerge="1">
                  <a:txBody>
                    <a:bodyPr/>
                    <a:lstStyle/>
                    <a:p>
                      <a:endParaRPr lang="en-IN"/>
                    </a:p>
                  </a:txBody>
                  <a:tcP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a:effectLst/>
                        </a:rPr>
                        <a:t>(kristumas puthuvalsara āshamsakal)</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05"/>
                  </a:ext>
                </a:extLst>
              </a:tr>
              <a:tr h="381000">
                <a:tc vMerge="1">
                  <a:txBody>
                    <a:bodyPr/>
                    <a:lstStyle/>
                    <a:p>
                      <a:endParaRPr lang="en-IN"/>
                    </a:p>
                  </a:txBody>
                  <a:tcP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ക്രിസ്തുമസ് ആശംസകല്</a:t>
                      </a:r>
                      <a:endParaRPr lang="ml-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06"/>
                  </a:ext>
                </a:extLst>
              </a:tr>
              <a:tr h="381000">
                <a:tc vMerge="1">
                  <a:txBody>
                    <a:bodyPr/>
                    <a:lstStyle/>
                    <a:p>
                      <a:endParaRPr lang="en-IN"/>
                    </a:p>
                  </a:txBody>
                  <a:tcP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dirty="0">
                          <a:effectLst/>
                        </a:rPr>
                        <a:t>(</a:t>
                      </a:r>
                      <a:r>
                        <a:rPr lang="en-IN" sz="1600" b="1" u="none" strike="noStrike" dirty="0" err="1">
                          <a:effectLst/>
                        </a:rPr>
                        <a:t>kariistumasu</a:t>
                      </a:r>
                      <a:r>
                        <a:rPr lang="en-IN" sz="1600" b="1" u="none" strike="noStrike" dirty="0">
                          <a:effectLst/>
                        </a:rPr>
                        <a:t> </a:t>
                      </a:r>
                      <a:r>
                        <a:rPr lang="en-IN" sz="1600" b="1" u="none" strike="noStrike" dirty="0" err="1">
                          <a:effectLst/>
                        </a:rPr>
                        <a:t>aashamsakal</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07"/>
                  </a:ext>
                </a:extLst>
              </a:tr>
              <a:tr h="381000">
                <a:tc rowSpan="2">
                  <a:txBody>
                    <a:bodyPr/>
                    <a:lstStyle/>
                    <a:p>
                      <a:pPr algn="l" fontAlgn="ctr"/>
                      <a:r>
                        <a:rPr lang="en-IN" sz="1600" b="1" u="none" strike="noStrike" dirty="0">
                          <a:solidFill>
                            <a:schemeClr val="tx1"/>
                          </a:solidFill>
                          <a:effectLst/>
                        </a:rPr>
                        <a:t>New Year greetings</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नए साल की मुबारकें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നവവല്സര ആശംസകല്</a:t>
                      </a:r>
                      <a:endParaRPr lang="ml-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08"/>
                  </a:ext>
                </a:extLst>
              </a:tr>
              <a:tr h="381000">
                <a:tc vMerge="1">
                  <a:txBody>
                    <a:bodyPr/>
                    <a:lstStyle/>
                    <a:p>
                      <a:endParaRPr lang="en-IN"/>
                    </a:p>
                  </a:txBody>
                  <a:tcP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a:effectLst/>
                        </a:rPr>
                        <a:t>(nava-valsara aashamsakal)</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09"/>
                  </a:ext>
                </a:extLst>
              </a:tr>
              <a:tr h="381000">
                <a:tc rowSpan="2">
                  <a:txBody>
                    <a:bodyPr/>
                    <a:lstStyle/>
                    <a:p>
                      <a:pPr algn="l" fontAlgn="ctr"/>
                      <a:r>
                        <a:rPr lang="en-IN" sz="1600" b="1" u="none" strike="noStrike" dirty="0">
                          <a:solidFill>
                            <a:schemeClr val="tx1"/>
                          </a:solidFill>
                          <a:effectLst/>
                        </a:rPr>
                        <a:t>Easter greetings</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ईस्टर की मुबारकें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dirty="0">
                          <a:effectLst/>
                        </a:rPr>
                        <a:t>ഈസ്റ്റര്‍ ആശംസകള്‍!</a:t>
                      </a:r>
                      <a:endParaRPr lang="ml-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0"/>
                  </a:ext>
                </a:extLst>
              </a:tr>
              <a:tr h="381000">
                <a:tc vMerge="1">
                  <a:txBody>
                    <a:bodyPr/>
                    <a:lstStyle/>
                    <a:p>
                      <a:endParaRPr lang="en-IN"/>
                    </a:p>
                  </a:txBody>
                  <a:tcP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a:effectLst/>
                        </a:rPr>
                        <a:t>(iistar ashamsakal!)</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11"/>
                  </a:ext>
                </a:extLst>
              </a:tr>
              <a:tr h="381000">
                <a:tc rowSpan="2">
                  <a:txBody>
                    <a:bodyPr/>
                    <a:lstStyle/>
                    <a:p>
                      <a:pPr algn="l" fontAlgn="ctr"/>
                      <a:r>
                        <a:rPr lang="en-IN" sz="1600" b="1" u="none" strike="noStrike" dirty="0">
                          <a:solidFill>
                            <a:schemeClr val="tx1"/>
                          </a:solidFill>
                          <a:effectLst/>
                        </a:rPr>
                        <a:t>Birthday greetings</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जन्मदिन मुबारक हो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ജന്മദിനാശംസകള്‍</a:t>
                      </a:r>
                      <a:endParaRPr lang="ml-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12"/>
                  </a:ext>
                </a:extLst>
              </a:tr>
              <a:tr h="381000">
                <a:tc vMerge="1">
                  <a:txBody>
                    <a:bodyPr/>
                    <a:lstStyle/>
                    <a:p>
                      <a:endParaRPr lang="en-IN"/>
                    </a:p>
                  </a:txBody>
                  <a:tcPr/>
                </a:tc>
                <a:tc>
                  <a:txBody>
                    <a:bodyPr/>
                    <a:lstStyle/>
                    <a:p>
                      <a:pPr algn="l" fontAlgn="ctr"/>
                      <a:r>
                        <a:rPr lang="en-IN" sz="1600" b="1" u="none" strike="noStrike" dirty="0">
                          <a:solidFill>
                            <a:schemeClr val="tx1"/>
                          </a:solidFill>
                          <a:effectLst/>
                        </a:rPr>
                        <a:t> </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en-IN" sz="1600" b="1" u="none" strike="noStrike">
                          <a:effectLst/>
                        </a:rPr>
                        <a:t>(janma dina ashamsakal)</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13"/>
                  </a:ext>
                </a:extLst>
              </a:tr>
              <a:tr h="381000">
                <a:tc>
                  <a:txBody>
                    <a:bodyPr/>
                    <a:lstStyle/>
                    <a:p>
                      <a:pPr algn="l" fontAlgn="ctr"/>
                      <a:r>
                        <a:rPr lang="en-IN" sz="1600" b="1" u="none" strike="noStrike" dirty="0">
                          <a:solidFill>
                            <a:schemeClr val="tx1"/>
                          </a:solidFill>
                          <a:effectLst/>
                        </a:rPr>
                        <a:t>Congratulations!</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मुबारकें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അഭിനന്ദനങ്ങൾ! (</a:t>
                      </a:r>
                      <a:r>
                        <a:rPr lang="en-IN" sz="1600" b="1" u="none" strike="noStrike">
                          <a:effectLst/>
                        </a:rPr>
                        <a:t>abhinandanaṅṅaḷ!)</a:t>
                      </a:r>
                      <a:endParaRPr lang="en-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14"/>
                  </a:ext>
                </a:extLst>
              </a:tr>
              <a:tr h="761998">
                <a:tc rowSpan="2">
                  <a:txBody>
                    <a:bodyPr/>
                    <a:lstStyle/>
                    <a:p>
                      <a:pPr algn="l" fontAlgn="ctr"/>
                      <a:r>
                        <a:rPr lang="en-IN" sz="1600" b="1" u="none" strike="noStrike" dirty="0">
                          <a:solidFill>
                            <a:schemeClr val="tx1"/>
                          </a:solidFill>
                          <a:effectLst/>
                        </a:rPr>
                        <a:t>One language is never enough</a:t>
                      </a:r>
                      <a:endParaRPr lang="en-IN" sz="1600" b="1" i="0" u="none" strike="noStrike" dirty="0">
                        <a:solidFill>
                          <a:schemeClr val="tx1"/>
                        </a:solidFill>
                        <a:effectLst/>
                        <a:latin typeface="Calibri"/>
                      </a:endParaRPr>
                    </a:p>
                  </a:txBody>
                  <a:tcPr marL="8958" marR="8958" marT="8958" marB="0" anchor="ctr"/>
                </a:tc>
                <a:tc>
                  <a:txBody>
                    <a:bodyPr/>
                    <a:lstStyle/>
                    <a:p>
                      <a:pPr algn="l" fontAlgn="ctr"/>
                      <a:r>
                        <a:rPr lang="hi-IN" sz="1600" b="1" u="none" strike="noStrike" dirty="0">
                          <a:solidFill>
                            <a:schemeClr val="tx1"/>
                          </a:solidFill>
                          <a:effectLst/>
                        </a:rPr>
                        <a:t>कभी भी एक भाषा काफी नहीं होती है </a:t>
                      </a:r>
                      <a:endParaRPr lang="hi-IN" sz="1600" b="1" i="0" u="none" strike="noStrike" dirty="0">
                        <a:solidFill>
                          <a:schemeClr val="tx1"/>
                        </a:solidFill>
                        <a:effectLst/>
                        <a:latin typeface="Calibri"/>
                      </a:endParaRPr>
                    </a:p>
                  </a:txBody>
                  <a:tcPr marL="8958" marR="8958" marT="8958" marB="0" anchor="ctr"/>
                </a:tc>
                <a:tc>
                  <a:txBody>
                    <a:bodyPr/>
                    <a:lstStyle/>
                    <a:p>
                      <a:pPr algn="l" fontAlgn="ctr"/>
                      <a:r>
                        <a:rPr lang="ml-IN" sz="1600" b="1" u="none" strike="noStrike">
                          <a:effectLst/>
                        </a:rPr>
                        <a:t>ഒരു ഭാഷ ഒരിക്കലും മതിയാവില്ല</a:t>
                      </a:r>
                      <a:endParaRPr lang="ml-IN" sz="1600" b="1" i="0" u="none" strike="noStrike">
                        <a:solidFill>
                          <a:srgbClr val="000000"/>
                        </a:solidFill>
                        <a:effectLst/>
                        <a:latin typeface="Calibri"/>
                      </a:endParaRPr>
                    </a:p>
                  </a:txBody>
                  <a:tcPr marL="8958" marR="8958" marT="8958" marB="0" anchor="ctr"/>
                </a:tc>
                <a:extLst>
                  <a:ext uri="{0D108BD9-81ED-4DB2-BD59-A6C34878D82A}">
                    <a16:rowId xmlns:a16="http://schemas.microsoft.com/office/drawing/2014/main" val="10015"/>
                  </a:ext>
                </a:extLst>
              </a:tr>
              <a:tr h="381000">
                <a:tc vMerge="1">
                  <a:txBody>
                    <a:bodyPr/>
                    <a:lstStyle/>
                    <a:p>
                      <a:endParaRPr lang="en-IN"/>
                    </a:p>
                  </a:txBody>
                  <a:tcPr/>
                </a:tc>
                <a:tc>
                  <a:txBody>
                    <a:bodyPr/>
                    <a:lstStyle/>
                    <a:p>
                      <a:pPr algn="l" fontAlgn="ctr"/>
                      <a:r>
                        <a:rPr lang="en-IN" sz="1400" u="none" strike="noStrike">
                          <a:effectLst/>
                        </a:rPr>
                        <a:t> </a:t>
                      </a:r>
                      <a:endParaRPr lang="en-IN" sz="1400" b="0" i="0" u="none" strike="noStrike">
                        <a:solidFill>
                          <a:srgbClr val="000000"/>
                        </a:solidFill>
                        <a:effectLst/>
                        <a:latin typeface="Calibri"/>
                      </a:endParaRPr>
                    </a:p>
                  </a:txBody>
                  <a:tcPr marL="8958" marR="8958" marT="8958" marB="0" anchor="ctr"/>
                </a:tc>
                <a:tc>
                  <a:txBody>
                    <a:bodyPr/>
                    <a:lstStyle/>
                    <a:p>
                      <a:pPr algn="l" fontAlgn="ctr"/>
                      <a:r>
                        <a:rPr lang="en-IN" sz="1600" b="1" u="none" strike="noStrike" dirty="0">
                          <a:effectLst/>
                        </a:rPr>
                        <a:t>(</a:t>
                      </a:r>
                      <a:r>
                        <a:rPr lang="en-IN" sz="1600" b="1" u="none" strike="noStrike" dirty="0" err="1">
                          <a:effectLst/>
                        </a:rPr>
                        <a:t>oru</a:t>
                      </a:r>
                      <a:r>
                        <a:rPr lang="en-IN" sz="1600" b="1" u="none" strike="noStrike" dirty="0">
                          <a:effectLst/>
                        </a:rPr>
                        <a:t> </a:t>
                      </a:r>
                      <a:r>
                        <a:rPr lang="en-IN" sz="1600" b="1" u="none" strike="noStrike" dirty="0" err="1">
                          <a:effectLst/>
                        </a:rPr>
                        <a:t>bhasha</a:t>
                      </a:r>
                      <a:r>
                        <a:rPr lang="en-IN" sz="1600" b="1" u="none" strike="noStrike" dirty="0">
                          <a:effectLst/>
                        </a:rPr>
                        <a:t> </a:t>
                      </a:r>
                      <a:r>
                        <a:rPr lang="en-IN" sz="1600" b="1" u="none" strike="noStrike" dirty="0" err="1">
                          <a:effectLst/>
                        </a:rPr>
                        <a:t>orikkalum</a:t>
                      </a:r>
                      <a:r>
                        <a:rPr lang="en-IN" sz="1600" b="1" u="none" strike="noStrike" dirty="0">
                          <a:effectLst/>
                        </a:rPr>
                        <a:t> </a:t>
                      </a:r>
                      <a:r>
                        <a:rPr lang="en-IN" sz="1600" b="1" u="none" strike="noStrike" dirty="0" err="1">
                          <a:effectLst/>
                        </a:rPr>
                        <a:t>mathiyavilla</a:t>
                      </a:r>
                      <a:r>
                        <a:rPr lang="en-IN" sz="1600" b="1" u="none" strike="noStrike" dirty="0">
                          <a:effectLst/>
                        </a:rPr>
                        <a:t>)</a:t>
                      </a:r>
                      <a:endParaRPr lang="en-IN" sz="1600" b="1" i="0" u="none" strike="noStrike" dirty="0">
                        <a:solidFill>
                          <a:srgbClr val="000000"/>
                        </a:solidFill>
                        <a:effectLst/>
                        <a:latin typeface="Calibri"/>
                      </a:endParaRPr>
                    </a:p>
                  </a:txBody>
                  <a:tcPr marL="8958" marR="8958" marT="8958" marB="0" anchor="ctr"/>
                </a:tc>
                <a:extLst>
                  <a:ext uri="{0D108BD9-81ED-4DB2-BD59-A6C34878D82A}">
                    <a16:rowId xmlns:a16="http://schemas.microsoft.com/office/drawing/2014/main" val="10016"/>
                  </a:ext>
                </a:extLst>
              </a:tr>
            </a:tbl>
          </a:graphicData>
        </a:graphic>
      </p:graphicFrame>
    </p:spTree>
    <p:extLst>
      <p:ext uri="{BB962C8B-B14F-4D97-AF65-F5344CB8AC3E}">
        <p14:creationId xmlns:p14="http://schemas.microsoft.com/office/powerpoint/2010/main" val="27347948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8EF3B86A-19C7-4F6D-B08D-C0E23B27B1E1}"/>
              </a:ext>
            </a:extLst>
          </p:cNvPr>
          <p:cNvGraphicFramePr/>
          <p:nvPr>
            <p:extLst>
              <p:ext uri="{D42A27DB-BD31-4B8C-83A1-F6EECF244321}">
                <p14:modId xmlns:p14="http://schemas.microsoft.com/office/powerpoint/2010/main" val="2439432954"/>
              </p:ext>
            </p:extLst>
          </p:nvPr>
        </p:nvGraphicFramePr>
        <p:xfrm>
          <a:off x="1981200" y="274638"/>
          <a:ext cx="8229600" cy="10207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4">
            <a:extLst>
              <a:ext uri="{FF2B5EF4-FFF2-40B4-BE49-F238E27FC236}">
                <a16:creationId xmlns:a16="http://schemas.microsoft.com/office/drawing/2014/main" id="{917C5078-7AFD-47C4-8220-438080EAEA1D}"/>
              </a:ext>
            </a:extLst>
          </p:cNvPr>
          <p:cNvGraphicFramePr>
            <a:graphicFrameLocks noGrp="1"/>
          </p:cNvGraphicFramePr>
          <p:nvPr>
            <p:ph idx="1"/>
            <p:extLst>
              <p:ext uri="{D42A27DB-BD31-4B8C-83A1-F6EECF244321}">
                <p14:modId xmlns:p14="http://schemas.microsoft.com/office/powerpoint/2010/main" val="2202802879"/>
              </p:ext>
            </p:extLst>
          </p:nvPr>
        </p:nvGraphicFramePr>
        <p:xfrm>
          <a:off x="1676400" y="1295401"/>
          <a:ext cx="10363200" cy="502919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6C148DB0-3BB4-45AB-A7BE-4B2A878DED7C}"/>
              </a:ext>
            </a:extLst>
          </p:cNvPr>
          <p:cNvGraphicFramePr/>
          <p:nvPr>
            <p:extLst>
              <p:ext uri="{D42A27DB-BD31-4B8C-83A1-F6EECF244321}">
                <p14:modId xmlns:p14="http://schemas.microsoft.com/office/powerpoint/2010/main" val="1779723688"/>
              </p:ext>
            </p:extLst>
          </p:nvPr>
        </p:nvGraphicFramePr>
        <p:xfrm>
          <a:off x="1600200" y="152400"/>
          <a:ext cx="105918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Content Placeholder 4">
            <a:extLst>
              <a:ext uri="{FF2B5EF4-FFF2-40B4-BE49-F238E27FC236}">
                <a16:creationId xmlns:a16="http://schemas.microsoft.com/office/drawing/2014/main" id="{44585BEF-6476-4083-BAEF-45ABD5175F95}"/>
              </a:ext>
            </a:extLst>
          </p:cNvPr>
          <p:cNvGraphicFramePr>
            <a:graphicFrameLocks noGrp="1"/>
          </p:cNvGraphicFramePr>
          <p:nvPr>
            <p:ph idx="1"/>
            <p:extLst>
              <p:ext uri="{D42A27DB-BD31-4B8C-83A1-F6EECF244321}">
                <p14:modId xmlns:p14="http://schemas.microsoft.com/office/powerpoint/2010/main" val="357975938"/>
              </p:ext>
            </p:extLst>
          </p:nvPr>
        </p:nvGraphicFramePr>
        <p:xfrm>
          <a:off x="914400" y="1828800"/>
          <a:ext cx="11049000" cy="5029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pattFill prst="pct5">
          <a:fgClr>
            <a:schemeClr val="tx1">
              <a:lumMod val="85000"/>
              <a:lumOff val="15000"/>
            </a:schemeClr>
          </a:fgClr>
          <a:bgClr>
            <a:schemeClr val="tx1">
              <a:lumMod val="85000"/>
              <a:lumOff val="15000"/>
            </a:schemeClr>
          </a:bgClr>
        </a:patt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BBCA0C-F8C6-475D-A7BE-41ED9D7669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9174" y="914400"/>
            <a:ext cx="4495800" cy="3810000"/>
          </a:xfrm>
          <a:prstGeom prst="rect">
            <a:avLst/>
          </a:prstGeom>
        </p:spPr>
      </p:pic>
      <p:pic>
        <p:nvPicPr>
          <p:cNvPr id="7" name="Picture 6">
            <a:extLst>
              <a:ext uri="{FF2B5EF4-FFF2-40B4-BE49-F238E27FC236}">
                <a16:creationId xmlns:a16="http://schemas.microsoft.com/office/drawing/2014/main" id="{1C4FA3D3-C895-43AE-A520-17CBE464A8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6523" y="850490"/>
            <a:ext cx="5257800" cy="3844413"/>
          </a:xfrm>
          <a:prstGeom prst="rect">
            <a:avLst/>
          </a:prstGeom>
        </p:spPr>
      </p:pic>
      <p:sp>
        <p:nvSpPr>
          <p:cNvPr id="8" name="TextBox 7">
            <a:extLst>
              <a:ext uri="{FF2B5EF4-FFF2-40B4-BE49-F238E27FC236}">
                <a16:creationId xmlns:a16="http://schemas.microsoft.com/office/drawing/2014/main" id="{C5D79E7F-F543-46C1-A82A-2B8A9C2B210A}"/>
              </a:ext>
            </a:extLst>
          </p:cNvPr>
          <p:cNvSpPr txBox="1"/>
          <p:nvPr/>
        </p:nvSpPr>
        <p:spPr>
          <a:xfrm>
            <a:off x="304800" y="5587662"/>
            <a:ext cx="6103374" cy="1107996"/>
          </a:xfrm>
          <a:prstGeom prst="rect">
            <a:avLst/>
          </a:prstGeom>
          <a:noFill/>
        </p:spPr>
        <p:txBody>
          <a:bodyPr wrap="square" rtlCol="0">
            <a:spAutoFit/>
          </a:bodyPr>
          <a:lstStyle/>
          <a:p>
            <a:pPr algn="ctr"/>
            <a:r>
              <a:rPr lang="en-US" sz="6600" b="1" dirty="0" err="1">
                <a:solidFill>
                  <a:schemeClr val="bg1"/>
                </a:solidFill>
              </a:rPr>
              <a:t>Namaskaram</a:t>
            </a:r>
            <a:endParaRPr lang="en-IN" sz="6600" b="1" dirty="0">
              <a:solidFill>
                <a:schemeClr val="bg1"/>
              </a:solidFill>
            </a:endParaRPr>
          </a:p>
        </p:txBody>
      </p:sp>
      <p:sp useBgFill="1">
        <p:nvSpPr>
          <p:cNvPr id="9" name="TextBox 8">
            <a:extLst>
              <a:ext uri="{FF2B5EF4-FFF2-40B4-BE49-F238E27FC236}">
                <a16:creationId xmlns:a16="http://schemas.microsoft.com/office/drawing/2014/main" id="{9DF6EAB7-4D9B-4CA0-AB6B-DB0D61E3CFCD}"/>
              </a:ext>
            </a:extLst>
          </p:cNvPr>
          <p:cNvSpPr txBox="1"/>
          <p:nvPr/>
        </p:nvSpPr>
        <p:spPr>
          <a:xfrm>
            <a:off x="7062019" y="5587662"/>
            <a:ext cx="4419600" cy="1107996"/>
          </a:xfrm>
          <a:prstGeom prst="rect">
            <a:avLst/>
          </a:prstGeom>
        </p:spPr>
        <p:txBody>
          <a:bodyPr wrap="square" rtlCol="0">
            <a:spAutoFit/>
          </a:bodyPr>
          <a:lstStyle/>
          <a:p>
            <a:pPr algn="ctr"/>
            <a:r>
              <a:rPr lang="en-US" sz="6600" b="1" dirty="0">
                <a:solidFill>
                  <a:schemeClr val="bg1"/>
                </a:solidFill>
              </a:rPr>
              <a:t>Namaste</a:t>
            </a:r>
            <a:endParaRPr lang="en-IN" sz="6600" b="1" dirty="0">
              <a:solidFill>
                <a:schemeClr val="bg1"/>
              </a:solidFill>
            </a:endParaRPr>
          </a:p>
        </p:txBody>
      </p:sp>
    </p:spTree>
    <p:extLst>
      <p:ext uri="{BB962C8B-B14F-4D97-AF65-F5344CB8AC3E}">
        <p14:creationId xmlns:p14="http://schemas.microsoft.com/office/powerpoint/2010/main" val="11713407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799D2C99-3F3F-417F-B6A7-1EA48E92D96D}"/>
              </a:ext>
            </a:extLst>
          </p:cNvPr>
          <p:cNvGraphicFramePr/>
          <p:nvPr>
            <p:extLst>
              <p:ext uri="{D42A27DB-BD31-4B8C-83A1-F6EECF244321}">
                <p14:modId xmlns:p14="http://schemas.microsoft.com/office/powerpoint/2010/main" val="2369131656"/>
              </p:ext>
            </p:extLst>
          </p:nvPr>
        </p:nvGraphicFramePr>
        <p:xfrm>
          <a:off x="3200400" y="1524000"/>
          <a:ext cx="8229600" cy="2971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144983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effectLst/>
      </p:bgPr>
    </p:bg>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9751E239-65DC-4E8C-A71F-EBD80F1D96B8}"/>
              </a:ext>
            </a:extLst>
          </p:cNvPr>
          <p:cNvGraphicFramePr/>
          <p:nvPr>
            <p:extLst>
              <p:ext uri="{D42A27DB-BD31-4B8C-83A1-F6EECF244321}">
                <p14:modId xmlns:p14="http://schemas.microsoft.com/office/powerpoint/2010/main" val="3802111924"/>
              </p:ext>
            </p:extLst>
          </p:nvPr>
        </p:nvGraphicFramePr>
        <p:xfrm>
          <a:off x="2971800" y="1600200"/>
          <a:ext cx="8534400" cy="3657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556680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4402ACE5-D58E-491A-9C68-707B731C9E68}"/>
              </a:ext>
            </a:extLst>
          </p:cNvPr>
          <p:cNvGraphicFramePr/>
          <p:nvPr>
            <p:extLst>
              <p:ext uri="{D42A27DB-BD31-4B8C-83A1-F6EECF244321}">
                <p14:modId xmlns:p14="http://schemas.microsoft.com/office/powerpoint/2010/main" val="495064041"/>
              </p:ext>
            </p:extLst>
          </p:nvPr>
        </p:nvGraphicFramePr>
        <p:xfrm>
          <a:off x="2209800" y="152400"/>
          <a:ext cx="8911687" cy="12808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Content Placeholder 3">
            <a:extLst>
              <a:ext uri="{FF2B5EF4-FFF2-40B4-BE49-F238E27FC236}">
                <a16:creationId xmlns:a16="http://schemas.microsoft.com/office/drawing/2014/main" id="{F33E1B8B-A6E0-483B-905F-98FBEE14394C}"/>
              </a:ext>
            </a:extLst>
          </p:cNvPr>
          <p:cNvGraphicFramePr>
            <a:graphicFrameLocks noGrp="1"/>
          </p:cNvGraphicFramePr>
          <p:nvPr>
            <p:ph idx="1"/>
            <p:extLst>
              <p:ext uri="{D42A27DB-BD31-4B8C-83A1-F6EECF244321}">
                <p14:modId xmlns:p14="http://schemas.microsoft.com/office/powerpoint/2010/main" val="277271345"/>
              </p:ext>
            </p:extLst>
          </p:nvPr>
        </p:nvGraphicFramePr>
        <p:xfrm>
          <a:off x="838200" y="1825625"/>
          <a:ext cx="10515600" cy="466725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014572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91544" y="13112"/>
            <a:ext cx="7772400" cy="1470025"/>
          </a:xfrm>
        </p:spPr>
        <p:txBody>
          <a:bodyPr>
            <a:normAutofit/>
          </a:bodyPr>
          <a:lstStyle/>
          <a:p>
            <a:pPr algn="ctr"/>
            <a:r>
              <a:rPr lang="en-US" sz="4000" b="1" dirty="0">
                <a:solidFill>
                  <a:schemeClr val="tx1"/>
                </a:solidFill>
              </a:rPr>
              <a:t>Pahari Language</a:t>
            </a:r>
            <a:endParaRPr lang="en-IN" sz="4000" b="1" dirty="0">
              <a:solidFill>
                <a:schemeClr val="tx1"/>
              </a:solidFill>
            </a:endParaRPr>
          </a:p>
        </p:txBody>
      </p:sp>
      <p:graphicFrame>
        <p:nvGraphicFramePr>
          <p:cNvPr id="4" name="Diagram 3">
            <a:extLst>
              <a:ext uri="{FF2B5EF4-FFF2-40B4-BE49-F238E27FC236}">
                <a16:creationId xmlns:a16="http://schemas.microsoft.com/office/drawing/2014/main" id="{10F6B0D8-EAA3-46F8-8677-2717761E04CE}"/>
              </a:ext>
            </a:extLst>
          </p:cNvPr>
          <p:cNvGraphicFramePr/>
          <p:nvPr>
            <p:extLst>
              <p:ext uri="{D42A27DB-BD31-4B8C-83A1-F6EECF244321}">
                <p14:modId xmlns:p14="http://schemas.microsoft.com/office/powerpoint/2010/main" val="2776375741"/>
              </p:ext>
            </p:extLst>
          </p:nvPr>
        </p:nvGraphicFramePr>
        <p:xfrm>
          <a:off x="1905000" y="2132856"/>
          <a:ext cx="9753600" cy="47120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985018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50D323EE-DF06-4836-95B6-2C7393463141}"/>
              </a:ext>
            </a:extLst>
          </p:cNvPr>
          <p:cNvGraphicFramePr/>
          <p:nvPr>
            <p:extLst>
              <p:ext uri="{D42A27DB-BD31-4B8C-83A1-F6EECF244321}">
                <p14:modId xmlns:p14="http://schemas.microsoft.com/office/powerpoint/2010/main" val="366400578"/>
              </p:ext>
            </p:extLst>
          </p:nvPr>
        </p:nvGraphicFramePr>
        <p:xfrm>
          <a:off x="1524000" y="386760"/>
          <a:ext cx="10439400" cy="64407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76352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a:extLst>
              <a:ext uri="{FF2B5EF4-FFF2-40B4-BE49-F238E27FC236}">
                <a16:creationId xmlns:a16="http://schemas.microsoft.com/office/drawing/2014/main" id="{F634A853-B94C-4EC3-9B03-D160EEB04B5A}"/>
              </a:ext>
            </a:extLst>
          </p:cNvPr>
          <p:cNvGraphicFramePr>
            <a:graphicFrameLocks noGrp="1"/>
          </p:cNvGraphicFramePr>
          <p:nvPr>
            <p:ph idx="1"/>
            <p:extLst>
              <p:ext uri="{D42A27DB-BD31-4B8C-83A1-F6EECF244321}">
                <p14:modId xmlns:p14="http://schemas.microsoft.com/office/powerpoint/2010/main" val="29744366"/>
              </p:ext>
            </p:extLst>
          </p:nvPr>
        </p:nvGraphicFramePr>
        <p:xfrm>
          <a:off x="342900" y="1143000"/>
          <a:ext cx="118491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571663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a:extLst>
              <a:ext uri="{FF2B5EF4-FFF2-40B4-BE49-F238E27FC236}">
                <a16:creationId xmlns:a16="http://schemas.microsoft.com/office/drawing/2014/main" id="{2104B114-1344-4EC3-BB37-CA0B1936304F}"/>
              </a:ext>
            </a:extLst>
          </p:cNvPr>
          <p:cNvGraphicFramePr>
            <a:graphicFrameLocks noGrp="1"/>
          </p:cNvGraphicFramePr>
          <p:nvPr>
            <p:ph idx="1"/>
            <p:extLst>
              <p:ext uri="{D42A27DB-BD31-4B8C-83A1-F6EECF244321}">
                <p14:modId xmlns:p14="http://schemas.microsoft.com/office/powerpoint/2010/main" val="982876101"/>
              </p:ext>
            </p:extLst>
          </p:nvPr>
        </p:nvGraphicFramePr>
        <p:xfrm>
          <a:off x="1447801" y="304800"/>
          <a:ext cx="10439400" cy="6705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80847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B33E916A-D81B-4473-BA1E-5E99EC5F2204}"/>
              </a:ext>
            </a:extLst>
          </p:cNvPr>
          <p:cNvGraphicFramePr>
            <a:graphicFrameLocks noGrp="1"/>
          </p:cNvGraphicFramePr>
          <p:nvPr>
            <p:ph idx="1"/>
            <p:extLst>
              <p:ext uri="{D42A27DB-BD31-4B8C-83A1-F6EECF244321}">
                <p14:modId xmlns:p14="http://schemas.microsoft.com/office/powerpoint/2010/main" val="335340642"/>
              </p:ext>
            </p:extLst>
          </p:nvPr>
        </p:nvGraphicFramePr>
        <p:xfrm>
          <a:off x="1600200" y="14748"/>
          <a:ext cx="10287000" cy="67055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id="{7B8E3C7D-9156-4BA1-9548-FFB959A4A8F2}"/>
              </a:ext>
            </a:extLst>
          </p:cNvPr>
          <p:cNvSpPr txBox="1"/>
          <p:nvPr/>
        </p:nvSpPr>
        <p:spPr>
          <a:xfrm>
            <a:off x="1828800" y="137653"/>
            <a:ext cx="2438400" cy="461665"/>
          </a:xfrm>
          <a:prstGeom prst="rect">
            <a:avLst/>
          </a:prstGeom>
          <a:noFill/>
        </p:spPr>
        <p:txBody>
          <a:bodyPr wrap="square" rtlCol="0">
            <a:spAutoFit/>
          </a:bodyPr>
          <a:lstStyle/>
          <a:p>
            <a:pPr marL="342900" indent="-342900">
              <a:buFont typeface="Arial" panose="020B0604020202020204" pitchFamily="34" charset="0"/>
              <a:buChar char="•"/>
            </a:pPr>
            <a:r>
              <a:rPr lang="en-US" sz="2400" b="1" u="sng" dirty="0" err="1"/>
              <a:t>Mandeali</a:t>
            </a:r>
            <a:endParaRPr lang="en-IN" sz="2400" b="1" u="sng" dirty="0"/>
          </a:p>
        </p:txBody>
      </p:sp>
    </p:spTree>
    <p:extLst>
      <p:ext uri="{BB962C8B-B14F-4D97-AF65-F5344CB8AC3E}">
        <p14:creationId xmlns:p14="http://schemas.microsoft.com/office/powerpoint/2010/main" val="383031061"/>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2355</TotalTime>
  <Words>2019</Words>
  <Application>Microsoft Office PowerPoint</Application>
  <PresentationFormat>Widescreen</PresentationFormat>
  <Paragraphs>364</Paragraphs>
  <Slides>31</Slides>
  <Notes>6</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31</vt:i4>
      </vt:variant>
    </vt:vector>
  </HeadingPairs>
  <TitlesOfParts>
    <vt:vector size="44" baseType="lpstr">
      <vt:lpstr>Arial</vt:lpstr>
      <vt:lpstr>Berlin Sans FB Demi</vt:lpstr>
      <vt:lpstr>Calibri</vt:lpstr>
      <vt:lpstr>Century Gothic</vt:lpstr>
      <vt:lpstr>Elephant</vt:lpstr>
      <vt:lpstr>Gadugi</vt:lpstr>
      <vt:lpstr>Harlow Solid Italic</vt:lpstr>
      <vt:lpstr>Helvetica</vt:lpstr>
      <vt:lpstr>inherit</vt:lpstr>
      <vt:lpstr>Kartika</vt:lpstr>
      <vt:lpstr>Mangal</vt:lpstr>
      <vt:lpstr>Wingdings 3</vt:lpstr>
      <vt:lpstr>Wisp</vt:lpstr>
      <vt:lpstr>PowerPoint Presentation</vt:lpstr>
      <vt:lpstr>PowerPoint Presentation</vt:lpstr>
      <vt:lpstr>PowerPoint Presentation</vt:lpstr>
      <vt:lpstr>PowerPoint Presentation</vt:lpstr>
      <vt:lpstr>Pahari Language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HP</dc:creator>
  <cp:lastModifiedBy>admin</cp:lastModifiedBy>
  <cp:revision>119</cp:revision>
  <dcterms:created xsi:type="dcterms:W3CDTF">2006-08-16T00:00:00Z</dcterms:created>
  <dcterms:modified xsi:type="dcterms:W3CDTF">2021-03-01T10:35:42Z</dcterms:modified>
</cp:coreProperties>
</file>