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8288000" cy="10287000"/>
  <p:notesSz cx="6858000" cy="9144000"/>
  <p:embeddedFontLst>
    <p:embeddedFont>
      <p:font typeface="Anton" panose="020B0604020202020204" charset="0"/>
      <p:regular r:id="rId55"/>
    </p:embeddedFont>
    <p:embeddedFont>
      <p:font typeface="Open Sans Light" panose="020B0604020202020204" charset="0"/>
      <p:regular r:id="rId56"/>
    </p:embeddedFont>
    <p:embeddedFont>
      <p:font typeface="Open Sans" panose="020B0604020202020204" charset="0"/>
      <p:regular r:id="rId57"/>
    </p:embeddedFont>
    <p:embeddedFont>
      <p:font typeface="Josefin Sans Regular Bold" panose="020B0604020202020204" charset="0"/>
      <p:regular r:id="rId58"/>
    </p:embeddedFont>
    <p:embeddedFont>
      <p:font typeface="League Spartan" panose="020B0604020202020204" charset="0"/>
      <p:regular r:id="rId59"/>
    </p:embeddedFont>
    <p:embeddedFont>
      <p:font typeface="Barlow Condensed Bold Bold Italics" panose="020B0604020202020204" charset="0"/>
      <p:regular r:id="rId60"/>
    </p:embeddedFont>
    <p:embeddedFont>
      <p:font typeface="Open Sans Light Bold" panose="020B0604020202020204" charset="0"/>
      <p:regular r:id="rId61"/>
    </p:embeddedFont>
    <p:embeddedFont>
      <p:font typeface="Open Sans Bold" panose="020B0604020202020204" charset="0"/>
      <p:regular r:id="rId62"/>
    </p:embeddedFont>
    <p:embeddedFont>
      <p:font typeface="Times Neue Roman Bold" panose="020B0604020202020204" charset="0"/>
      <p:regular r:id="rId63"/>
    </p:embeddedFont>
    <p:embeddedFont>
      <p:font typeface="Arapey" panose="020B0604020202020204" charset="0"/>
      <p:regular r:id="rId64"/>
    </p:embeddedFont>
    <p:embeddedFont>
      <p:font typeface="Josefin Sans Regular" panose="020B0604020202020204" charset="0"/>
      <p:regular r:id="rId65"/>
    </p:embeddedFont>
    <p:embeddedFont>
      <p:font typeface="Calibri" panose="020F0502020204030204" pitchFamily="34" charset="0"/>
      <p:regular r:id="rId66"/>
      <p:bold r:id="rId67"/>
      <p:italic r:id="rId68"/>
      <p:boldItalic r:id="rId69"/>
    </p:embeddedFont>
    <p:embeddedFont>
      <p:font typeface="Arapey Bold" panose="020B0604020202020204" charset="0"/>
      <p:regular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9" d="100"/>
          <a:sy n="59" d="100"/>
        </p:scale>
        <p:origin x="22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A66C3F-6DC7-4303-A66B-53477F942E86}" type="datetimeFigureOut">
              <a:rPr lang="en-IN" smtClean="0"/>
              <a:t>17-02-2021</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BCC894-6E97-4E80-909B-25C5F248D0C1}" type="slidenum">
              <a:rPr lang="en-IN" smtClean="0"/>
              <a:t>‹#›</a:t>
            </a:fld>
            <a:endParaRPr lang="en-IN"/>
          </a:p>
        </p:txBody>
      </p:sp>
    </p:spTree>
    <p:extLst>
      <p:ext uri="{BB962C8B-B14F-4D97-AF65-F5344CB8AC3E}">
        <p14:creationId xmlns:p14="http://schemas.microsoft.com/office/powerpoint/2010/main" val="39781876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5ABCC894-6E97-4E80-909B-25C5F248D0C1}" type="slidenum">
              <a:rPr lang="en-IN" smtClean="0"/>
              <a:t>30</a:t>
            </a:fld>
            <a:endParaRPr lang="en-IN"/>
          </a:p>
        </p:txBody>
      </p:sp>
    </p:spTree>
    <p:extLst>
      <p:ext uri="{BB962C8B-B14F-4D97-AF65-F5344CB8AC3E}">
        <p14:creationId xmlns:p14="http://schemas.microsoft.com/office/powerpoint/2010/main" val="851263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47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3076225" y="640830"/>
            <a:ext cx="2629980" cy="1817483"/>
          </a:xfrm>
          <a:prstGeom prst="rect">
            <a:avLst/>
          </a:prstGeom>
        </p:spPr>
      </p:pic>
      <p:pic>
        <p:nvPicPr>
          <p:cNvPr id="3" name="Picture 3"/>
          <p:cNvPicPr>
            <a:picLocks noChangeAspect="1"/>
          </p:cNvPicPr>
          <p:nvPr/>
        </p:nvPicPr>
        <p:blipFill>
          <a:blip r:embed="rId3"/>
          <a:srcRect l="547" r="547" b="1989"/>
          <a:stretch>
            <a:fillRect/>
          </a:stretch>
        </p:blipFill>
        <p:spPr>
          <a:xfrm>
            <a:off x="10813066" y="521322"/>
            <a:ext cx="2130437" cy="2114480"/>
          </a:xfrm>
          <a:prstGeom prst="rect">
            <a:avLst/>
          </a:prstGeom>
        </p:spPr>
      </p:pic>
      <p:pic>
        <p:nvPicPr>
          <p:cNvPr id="4" name="Picture 4"/>
          <p:cNvPicPr>
            <a:picLocks noChangeAspect="1"/>
          </p:cNvPicPr>
          <p:nvPr/>
        </p:nvPicPr>
        <p:blipFill>
          <a:blip r:embed="rId4"/>
          <a:srcRect l="21226" r="22893" b="14413"/>
          <a:stretch>
            <a:fillRect/>
          </a:stretch>
        </p:blipFill>
        <p:spPr>
          <a:xfrm>
            <a:off x="8455803" y="301999"/>
            <a:ext cx="1336526" cy="2047046"/>
          </a:xfrm>
          <a:prstGeom prst="rect">
            <a:avLst/>
          </a:prstGeom>
        </p:spPr>
      </p:pic>
      <p:pic>
        <p:nvPicPr>
          <p:cNvPr id="5" name="Picture 5"/>
          <p:cNvPicPr>
            <a:picLocks noChangeAspect="1"/>
          </p:cNvPicPr>
          <p:nvPr/>
        </p:nvPicPr>
        <p:blipFill>
          <a:blip r:embed="rId5"/>
          <a:srcRect t="1372" b="1372"/>
          <a:stretch>
            <a:fillRect/>
          </a:stretch>
        </p:blipFill>
        <p:spPr>
          <a:xfrm>
            <a:off x="8455803" y="5510915"/>
            <a:ext cx="9832197" cy="4805038"/>
          </a:xfrm>
          <a:prstGeom prst="rect">
            <a:avLst/>
          </a:prstGeom>
        </p:spPr>
      </p:pic>
      <p:grpSp>
        <p:nvGrpSpPr>
          <p:cNvPr id="6" name="Group 6"/>
          <p:cNvGrpSpPr/>
          <p:nvPr/>
        </p:nvGrpSpPr>
        <p:grpSpPr>
          <a:xfrm>
            <a:off x="14359704" y="614664"/>
            <a:ext cx="2114480" cy="2021138"/>
            <a:chOff x="0" y="0"/>
            <a:chExt cx="2819306" cy="2819306"/>
          </a:xfrm>
        </p:grpSpPr>
        <p:grpSp>
          <p:nvGrpSpPr>
            <p:cNvPr id="7" name="Group 7"/>
            <p:cNvGrpSpPr/>
            <p:nvPr/>
          </p:nvGrpSpPr>
          <p:grpSpPr>
            <a:xfrm>
              <a:off x="0" y="0"/>
              <a:ext cx="2819306" cy="2819306"/>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pic>
          <p:nvPicPr>
            <p:cNvPr id="9" name="Picture 9"/>
            <p:cNvPicPr>
              <a:picLocks noChangeAspect="1"/>
            </p:cNvPicPr>
            <p:nvPr/>
          </p:nvPicPr>
          <p:blipFill>
            <a:blip r:embed="rId6"/>
            <a:srcRect/>
            <a:stretch>
              <a:fillRect/>
            </a:stretch>
          </p:blipFill>
          <p:spPr>
            <a:xfrm>
              <a:off x="0" y="0"/>
              <a:ext cx="2819306" cy="2819306"/>
            </a:xfrm>
            <a:prstGeom prst="rect">
              <a:avLst/>
            </a:prstGeom>
          </p:spPr>
        </p:pic>
      </p:grpSp>
      <p:sp>
        <p:nvSpPr>
          <p:cNvPr id="10" name="TextBox 10"/>
          <p:cNvSpPr txBox="1"/>
          <p:nvPr/>
        </p:nvSpPr>
        <p:spPr>
          <a:xfrm>
            <a:off x="4609318" y="2453820"/>
            <a:ext cx="8116082" cy="1256754"/>
          </a:xfrm>
          <a:prstGeom prst="rect">
            <a:avLst/>
          </a:prstGeom>
        </p:spPr>
        <p:txBody>
          <a:bodyPr wrap="square" lIns="0" tIns="0" rIns="0" bIns="0" rtlCol="0" anchor="t">
            <a:spAutoFit/>
          </a:bodyPr>
          <a:lstStyle/>
          <a:p>
            <a:pPr algn="ctr">
              <a:lnSpc>
                <a:spcPts val="4861"/>
              </a:lnSpc>
            </a:pPr>
            <a:r>
              <a:rPr lang="en-US" sz="2800" dirty="0">
                <a:solidFill>
                  <a:srgbClr val="2858AA"/>
                </a:solidFill>
                <a:latin typeface="Anton"/>
              </a:rPr>
              <a:t>Govt. of India</a:t>
            </a:r>
          </a:p>
          <a:p>
            <a:pPr algn="ctr">
              <a:lnSpc>
                <a:spcPts val="4861"/>
              </a:lnSpc>
            </a:pPr>
            <a:r>
              <a:rPr lang="en-US" sz="2800" dirty="0">
                <a:solidFill>
                  <a:srgbClr val="2858AA"/>
                </a:solidFill>
                <a:latin typeface="Anton"/>
              </a:rPr>
              <a:t>Ministry of Youth Affairs </a:t>
            </a:r>
            <a:r>
              <a:rPr lang="en-US" sz="2800" dirty="0" smtClean="0">
                <a:solidFill>
                  <a:srgbClr val="2858AA"/>
                </a:solidFill>
                <a:latin typeface="Anton"/>
              </a:rPr>
              <a:t>and Sports</a:t>
            </a:r>
            <a:endParaRPr lang="en-US" sz="2800" dirty="0">
              <a:solidFill>
                <a:srgbClr val="2858AA"/>
              </a:solidFill>
              <a:latin typeface="Anton"/>
            </a:endParaRPr>
          </a:p>
        </p:txBody>
      </p:sp>
      <p:sp>
        <p:nvSpPr>
          <p:cNvPr id="12" name="TextBox 12"/>
          <p:cNvSpPr txBox="1"/>
          <p:nvPr/>
        </p:nvSpPr>
        <p:spPr>
          <a:xfrm>
            <a:off x="4609317" y="4444300"/>
            <a:ext cx="9029497" cy="1416798"/>
          </a:xfrm>
          <a:prstGeom prst="rect">
            <a:avLst/>
          </a:prstGeom>
        </p:spPr>
        <p:txBody>
          <a:bodyPr lIns="0" tIns="0" rIns="0" bIns="0" rtlCol="0" anchor="t">
            <a:spAutoFit/>
          </a:bodyPr>
          <a:lstStyle/>
          <a:p>
            <a:pPr algn="ctr">
              <a:lnSpc>
                <a:spcPts val="5727"/>
              </a:lnSpc>
            </a:pPr>
            <a:r>
              <a:rPr lang="en-US" sz="4091" dirty="0">
                <a:solidFill>
                  <a:srgbClr val="2858AA"/>
                </a:solidFill>
                <a:latin typeface="Anton"/>
              </a:rPr>
              <a:t>Kerala </a:t>
            </a:r>
            <a:r>
              <a:rPr lang="en-US" sz="4091" dirty="0" smtClean="0">
                <a:solidFill>
                  <a:srgbClr val="2858AA"/>
                </a:solidFill>
                <a:latin typeface="Anton"/>
              </a:rPr>
              <a:t>Zone</a:t>
            </a:r>
          </a:p>
          <a:p>
            <a:pPr algn="ctr">
              <a:lnSpc>
                <a:spcPts val="5727"/>
              </a:lnSpc>
            </a:pPr>
            <a:endParaRPr lang="en-US" sz="4091" dirty="0">
              <a:solidFill>
                <a:srgbClr val="2858AA"/>
              </a:solidFill>
              <a:latin typeface="Anton"/>
            </a:endParaRPr>
          </a:p>
        </p:txBody>
      </p:sp>
      <p:sp>
        <p:nvSpPr>
          <p:cNvPr id="13" name="TextBox 13"/>
          <p:cNvSpPr txBox="1"/>
          <p:nvPr/>
        </p:nvSpPr>
        <p:spPr>
          <a:xfrm>
            <a:off x="2755152" y="5057775"/>
            <a:ext cx="12777696" cy="1872307"/>
          </a:xfrm>
          <a:prstGeom prst="rect">
            <a:avLst/>
          </a:prstGeom>
        </p:spPr>
        <p:txBody>
          <a:bodyPr lIns="0" tIns="0" rIns="0" bIns="0" rtlCol="0" anchor="t">
            <a:spAutoFit/>
          </a:bodyPr>
          <a:lstStyle/>
          <a:p>
            <a:pPr algn="ctr">
              <a:lnSpc>
                <a:spcPts val="7279"/>
              </a:lnSpc>
            </a:pPr>
            <a:r>
              <a:rPr lang="en-US" sz="5200" dirty="0" smtClean="0">
                <a:solidFill>
                  <a:srgbClr val="2C2B71"/>
                </a:solidFill>
                <a:latin typeface="Anton"/>
              </a:rPr>
              <a:t>"</a:t>
            </a:r>
            <a:r>
              <a:rPr lang="en-US" sz="5200" dirty="0" err="1" smtClean="0">
                <a:solidFill>
                  <a:srgbClr val="2C2B71"/>
                </a:solidFill>
                <a:latin typeface="Anton"/>
              </a:rPr>
              <a:t>Ek</a:t>
            </a:r>
            <a:r>
              <a:rPr lang="en-US" sz="5200" dirty="0" smtClean="0">
                <a:solidFill>
                  <a:srgbClr val="2C2B71"/>
                </a:solidFill>
                <a:latin typeface="Anton"/>
              </a:rPr>
              <a:t> Bharat </a:t>
            </a:r>
            <a:r>
              <a:rPr lang="en-US" sz="5200" dirty="0" err="1" smtClean="0">
                <a:solidFill>
                  <a:srgbClr val="2C2B71"/>
                </a:solidFill>
                <a:latin typeface="Anton"/>
              </a:rPr>
              <a:t>Shreshtha</a:t>
            </a:r>
            <a:r>
              <a:rPr lang="en-US" sz="5200" dirty="0" smtClean="0">
                <a:solidFill>
                  <a:srgbClr val="2C2B71"/>
                </a:solidFill>
                <a:latin typeface="Anton"/>
              </a:rPr>
              <a:t> Bharat"</a:t>
            </a:r>
          </a:p>
          <a:p>
            <a:pPr algn="ctr">
              <a:lnSpc>
                <a:spcPts val="7280"/>
              </a:lnSpc>
            </a:pPr>
            <a:r>
              <a:rPr lang="en-US" sz="3600" dirty="0" smtClean="0">
                <a:solidFill>
                  <a:srgbClr val="2C2B71"/>
                </a:solidFill>
                <a:latin typeface="Anton"/>
              </a:rPr>
              <a:t>(Inter State Youth Exchange </a:t>
            </a:r>
            <a:r>
              <a:rPr lang="en-US" sz="3600" dirty="0" err="1" smtClean="0">
                <a:solidFill>
                  <a:srgbClr val="2C2B71"/>
                </a:solidFill>
                <a:latin typeface="Anton"/>
              </a:rPr>
              <a:t>Programme</a:t>
            </a:r>
            <a:r>
              <a:rPr lang="en-US" sz="3600" dirty="0" smtClean="0">
                <a:solidFill>
                  <a:srgbClr val="2C2B71"/>
                </a:solidFill>
                <a:latin typeface="Anton"/>
              </a:rPr>
              <a:t>)</a:t>
            </a:r>
            <a:endParaRPr lang="en-US" sz="3600" dirty="0">
              <a:solidFill>
                <a:srgbClr val="2C2B71"/>
              </a:solidFill>
              <a:latin typeface="Anton"/>
            </a:endParaRPr>
          </a:p>
        </p:txBody>
      </p:sp>
      <p:sp>
        <p:nvSpPr>
          <p:cNvPr id="14" name="TextBox 14"/>
          <p:cNvSpPr txBox="1"/>
          <p:nvPr/>
        </p:nvSpPr>
        <p:spPr>
          <a:xfrm>
            <a:off x="0" y="7030648"/>
            <a:ext cx="10505781" cy="591420"/>
          </a:xfrm>
          <a:prstGeom prst="rect">
            <a:avLst/>
          </a:prstGeom>
        </p:spPr>
        <p:txBody>
          <a:bodyPr lIns="0" tIns="0" rIns="0" bIns="0" rtlCol="0" anchor="t">
            <a:spAutoFit/>
          </a:bodyPr>
          <a:lstStyle/>
          <a:p>
            <a:pPr algn="ctr">
              <a:lnSpc>
                <a:spcPts val="4824"/>
              </a:lnSpc>
            </a:pPr>
            <a:r>
              <a:rPr lang="en-US" sz="3445">
                <a:solidFill>
                  <a:srgbClr val="0274BF"/>
                </a:solidFill>
                <a:latin typeface="Anton"/>
              </a:rPr>
              <a:t>For Pairing States: Kerala and Himachal Pradesh</a:t>
            </a:r>
          </a:p>
        </p:txBody>
      </p:sp>
      <p:sp>
        <p:nvSpPr>
          <p:cNvPr id="15" name="TextBox 15"/>
          <p:cNvSpPr txBox="1"/>
          <p:nvPr/>
        </p:nvSpPr>
        <p:spPr>
          <a:xfrm>
            <a:off x="3091503" y="7859177"/>
            <a:ext cx="4322775" cy="527468"/>
          </a:xfrm>
          <a:prstGeom prst="rect">
            <a:avLst/>
          </a:prstGeom>
        </p:spPr>
        <p:txBody>
          <a:bodyPr lIns="0" tIns="0" rIns="0" bIns="0" rtlCol="0" anchor="t">
            <a:spAutoFit/>
          </a:bodyPr>
          <a:lstStyle/>
          <a:p>
            <a:pPr algn="ctr">
              <a:lnSpc>
                <a:spcPts val="4323"/>
              </a:lnSpc>
            </a:pPr>
            <a:r>
              <a:rPr lang="en-US" sz="3088">
                <a:solidFill>
                  <a:srgbClr val="0274BF"/>
                </a:solidFill>
                <a:latin typeface="Anton"/>
              </a:rPr>
              <a:t>Topic: Language Learning</a:t>
            </a:r>
          </a:p>
        </p:txBody>
      </p:sp>
      <p:sp>
        <p:nvSpPr>
          <p:cNvPr id="16" name="Rectangle 15"/>
          <p:cNvSpPr/>
          <p:nvPr/>
        </p:nvSpPr>
        <p:spPr>
          <a:xfrm>
            <a:off x="4559678" y="3433439"/>
            <a:ext cx="8381467" cy="1028487"/>
          </a:xfrm>
          <a:prstGeom prst="rect">
            <a:avLst/>
          </a:prstGeom>
        </p:spPr>
        <p:txBody>
          <a:bodyPr wrap="square">
            <a:spAutoFit/>
          </a:bodyPr>
          <a:lstStyle/>
          <a:p>
            <a:pPr lvl="0" algn="ctr">
              <a:lnSpc>
                <a:spcPts val="7280"/>
              </a:lnSpc>
            </a:pPr>
            <a:r>
              <a:rPr lang="en-US" sz="4800" dirty="0">
                <a:solidFill>
                  <a:srgbClr val="C5131B"/>
                </a:solidFill>
                <a:latin typeface="Anton"/>
              </a:rPr>
              <a:t>NEHRU YUVA KENDRA SANGATHAN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CE1E6"/>
        </a:solidFill>
        <a:effectLst/>
      </p:bgPr>
    </p:bg>
    <p:spTree>
      <p:nvGrpSpPr>
        <p:cNvPr id="1" name=""/>
        <p:cNvGrpSpPr/>
        <p:nvPr/>
      </p:nvGrpSpPr>
      <p:grpSpPr>
        <a:xfrm>
          <a:off x="0" y="0"/>
          <a:ext cx="0" cy="0"/>
          <a:chOff x="0" y="0"/>
          <a:chExt cx="0" cy="0"/>
        </a:xfrm>
      </p:grpSpPr>
      <p:grpSp>
        <p:nvGrpSpPr>
          <p:cNvPr id="2" name="Group 2"/>
          <p:cNvGrpSpPr/>
          <p:nvPr/>
        </p:nvGrpSpPr>
        <p:grpSpPr>
          <a:xfrm>
            <a:off x="647944" y="1618660"/>
            <a:ext cx="16793364" cy="7049679"/>
            <a:chOff x="0" y="0"/>
            <a:chExt cx="22391152" cy="9399572"/>
          </a:xfrm>
        </p:grpSpPr>
        <p:sp>
          <p:nvSpPr>
            <p:cNvPr id="3" name="AutoShape 3"/>
            <p:cNvSpPr/>
            <p:nvPr/>
          </p:nvSpPr>
          <p:spPr>
            <a:xfrm>
              <a:off x="0" y="0"/>
              <a:ext cx="22391152" cy="9399572"/>
            </a:xfrm>
            <a:prstGeom prst="rect">
              <a:avLst/>
            </a:prstGeom>
            <a:solidFill>
              <a:srgbClr val="FEFEFE">
                <a:alpha val="62745"/>
              </a:srgbClr>
            </a:solidFill>
          </p:spPr>
        </p:sp>
      </p:grpSp>
      <p:pic>
        <p:nvPicPr>
          <p:cNvPr id="4" name="Picture 4"/>
          <p:cNvPicPr>
            <a:picLocks noChangeAspect="1"/>
          </p:cNvPicPr>
          <p:nvPr/>
        </p:nvPicPr>
        <p:blipFill>
          <a:blip r:embed="rId2"/>
          <a:srcRect r="322" b="59569"/>
          <a:stretch>
            <a:fillRect/>
          </a:stretch>
        </p:blipFill>
        <p:spPr>
          <a:xfrm>
            <a:off x="1739706" y="3729432"/>
            <a:ext cx="7300337" cy="4338590"/>
          </a:xfrm>
          <a:prstGeom prst="rect">
            <a:avLst/>
          </a:prstGeom>
        </p:spPr>
      </p:pic>
      <p:pic>
        <p:nvPicPr>
          <p:cNvPr id="5" name="Picture 5"/>
          <p:cNvPicPr>
            <a:picLocks noChangeAspect="1"/>
          </p:cNvPicPr>
          <p:nvPr/>
        </p:nvPicPr>
        <p:blipFill>
          <a:blip r:embed="rId2"/>
          <a:srcRect t="41128"/>
          <a:stretch>
            <a:fillRect/>
          </a:stretch>
        </p:blipFill>
        <p:spPr>
          <a:xfrm>
            <a:off x="9086611" y="1618660"/>
            <a:ext cx="8172689" cy="7049679"/>
          </a:xfrm>
          <a:prstGeom prst="rect">
            <a:avLst/>
          </a:prstGeom>
        </p:spPr>
      </p:pic>
      <p:pic>
        <p:nvPicPr>
          <p:cNvPr id="6" name="Picture 6"/>
          <p:cNvPicPr>
            <a:picLocks noChangeAspect="1"/>
          </p:cNvPicPr>
          <p:nvPr/>
        </p:nvPicPr>
        <p:blipFill>
          <a:blip r:embed="rId2"/>
          <a:srcRect l="22077" r="27478" b="91529"/>
          <a:stretch>
            <a:fillRect/>
          </a:stretch>
        </p:blipFill>
        <p:spPr>
          <a:xfrm>
            <a:off x="2688437" y="2400140"/>
            <a:ext cx="5402875" cy="132929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srcRect t="4687" b="4687"/>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279796" y="669752"/>
            <a:ext cx="7059067" cy="8947496"/>
            <a:chOff x="0" y="0"/>
            <a:chExt cx="9412089" cy="11929994"/>
          </a:xfrm>
        </p:grpSpPr>
        <p:sp>
          <p:nvSpPr>
            <p:cNvPr id="3" name="AutoShape 3"/>
            <p:cNvSpPr/>
            <p:nvPr/>
          </p:nvSpPr>
          <p:spPr>
            <a:xfrm>
              <a:off x="0" y="0"/>
              <a:ext cx="9412089" cy="11929994"/>
            </a:xfrm>
            <a:prstGeom prst="rect">
              <a:avLst/>
            </a:prstGeom>
            <a:solidFill>
              <a:srgbClr val="FEFEFE">
                <a:alpha val="74901"/>
              </a:srgbClr>
            </a:solidFill>
          </p:spPr>
        </p:sp>
      </p:grpSp>
      <p:sp>
        <p:nvSpPr>
          <p:cNvPr id="4" name="TextBox 4"/>
          <p:cNvSpPr txBox="1"/>
          <p:nvPr/>
        </p:nvSpPr>
        <p:spPr>
          <a:xfrm>
            <a:off x="414146" y="1713982"/>
            <a:ext cx="6790368" cy="7903266"/>
          </a:xfrm>
          <a:prstGeom prst="rect">
            <a:avLst/>
          </a:prstGeom>
        </p:spPr>
        <p:txBody>
          <a:bodyPr lIns="0" tIns="0" rIns="0" bIns="0" rtlCol="0" anchor="t">
            <a:spAutoFit/>
          </a:bodyPr>
          <a:lstStyle/>
          <a:p>
            <a:pPr marL="749774" lvl="1" indent="-374887">
              <a:lnSpc>
                <a:spcPts val="4861"/>
              </a:lnSpc>
              <a:buFont typeface="Arial"/>
              <a:buChar char="•"/>
            </a:pPr>
            <a:r>
              <a:rPr lang="en-US" sz="3472">
                <a:solidFill>
                  <a:srgbClr val="000000"/>
                </a:solidFill>
                <a:latin typeface="Anton"/>
              </a:rPr>
              <a:t>The word ‘Malayalam’ may have been a local dialect in the beginning.</a:t>
            </a:r>
          </a:p>
          <a:p>
            <a:pPr marL="749774" lvl="1" indent="-374887">
              <a:lnSpc>
                <a:spcPts val="4861"/>
              </a:lnSpc>
              <a:spcBef>
                <a:spcPct val="0"/>
              </a:spcBef>
              <a:buFont typeface="Arial"/>
              <a:buChar char="•"/>
            </a:pPr>
            <a:r>
              <a:rPr lang="en-US" sz="3472">
                <a:solidFill>
                  <a:srgbClr val="000000"/>
                </a:solidFill>
                <a:latin typeface="Anton"/>
              </a:rPr>
              <a:t>The first part in the word ‘</a:t>
            </a:r>
            <a:r>
              <a:rPr lang="en-US" sz="3472">
                <a:solidFill>
                  <a:srgbClr val="2858AA"/>
                </a:solidFill>
                <a:latin typeface="Anton"/>
              </a:rPr>
              <a:t>Malayalam</a:t>
            </a:r>
            <a:r>
              <a:rPr lang="en-US" sz="3472">
                <a:solidFill>
                  <a:srgbClr val="000000"/>
                </a:solidFill>
                <a:latin typeface="Anton"/>
              </a:rPr>
              <a:t>’, ie, ‘</a:t>
            </a:r>
            <a:r>
              <a:rPr lang="en-US" sz="3472">
                <a:solidFill>
                  <a:srgbClr val="004AAD"/>
                </a:solidFill>
                <a:latin typeface="Anton"/>
              </a:rPr>
              <a:t>Malay</a:t>
            </a:r>
            <a:r>
              <a:rPr lang="en-US" sz="3472">
                <a:solidFill>
                  <a:srgbClr val="000000"/>
                </a:solidFill>
                <a:latin typeface="Anton"/>
              </a:rPr>
              <a:t>’ </a:t>
            </a:r>
            <a:r>
              <a:rPr lang="en-US" sz="3472" u="sng">
                <a:solidFill>
                  <a:srgbClr val="000000"/>
                </a:solidFill>
                <a:latin typeface="Anton"/>
              </a:rPr>
              <a:t>may refer to hill</a:t>
            </a:r>
            <a:r>
              <a:rPr lang="en-US" sz="3472">
                <a:solidFill>
                  <a:srgbClr val="000000"/>
                </a:solidFill>
                <a:latin typeface="Anton"/>
              </a:rPr>
              <a:t>, and the last part ‘</a:t>
            </a:r>
            <a:r>
              <a:rPr lang="en-US" sz="3472">
                <a:solidFill>
                  <a:srgbClr val="004AAD"/>
                </a:solidFill>
                <a:latin typeface="Anton"/>
              </a:rPr>
              <a:t>Alam</a:t>
            </a:r>
            <a:r>
              <a:rPr lang="en-US" sz="3472">
                <a:solidFill>
                  <a:srgbClr val="000000"/>
                </a:solidFill>
                <a:latin typeface="Anton"/>
              </a:rPr>
              <a:t>’ </a:t>
            </a:r>
            <a:r>
              <a:rPr lang="en-US" sz="3472" u="sng">
                <a:solidFill>
                  <a:srgbClr val="000000"/>
                </a:solidFill>
                <a:latin typeface="Anton"/>
              </a:rPr>
              <a:t>to the depths of the ocean</a:t>
            </a:r>
            <a:r>
              <a:rPr lang="en-US" sz="3472">
                <a:solidFill>
                  <a:srgbClr val="000000"/>
                </a:solidFill>
                <a:latin typeface="Anton"/>
              </a:rPr>
              <a:t> (‘Alam’ over the years transformed to Azham’ meaning ‘depths’). </a:t>
            </a:r>
          </a:p>
          <a:p>
            <a:pPr marL="749774" lvl="1" indent="-374887" algn="l">
              <a:lnSpc>
                <a:spcPts val="4861"/>
              </a:lnSpc>
              <a:spcBef>
                <a:spcPct val="0"/>
              </a:spcBef>
              <a:buFont typeface="Arial"/>
              <a:buChar char="•"/>
            </a:pPr>
            <a:r>
              <a:rPr lang="en-US" sz="3472">
                <a:solidFill>
                  <a:srgbClr val="000000"/>
                </a:solidFill>
                <a:latin typeface="Anton"/>
              </a:rPr>
              <a:t>So the word ‘Malayalam’ may refer to the land lying between the Western Ghats and the Arabian Sea.</a:t>
            </a:r>
          </a:p>
        </p:txBody>
      </p:sp>
      <p:sp>
        <p:nvSpPr>
          <p:cNvPr id="5" name="TextBox 5"/>
          <p:cNvSpPr txBox="1"/>
          <p:nvPr/>
        </p:nvSpPr>
        <p:spPr>
          <a:xfrm>
            <a:off x="609600" y="771065"/>
            <a:ext cx="6476999" cy="807913"/>
          </a:xfrm>
          <a:prstGeom prst="rect">
            <a:avLst/>
          </a:prstGeom>
        </p:spPr>
        <p:txBody>
          <a:bodyPr wrap="square" lIns="0" tIns="0" rIns="0" bIns="0" rtlCol="0" anchor="t">
            <a:spAutoFit/>
          </a:bodyPr>
          <a:lstStyle/>
          <a:p>
            <a:pPr algn="ctr">
              <a:lnSpc>
                <a:spcPts val="6306"/>
              </a:lnSpc>
            </a:pPr>
            <a:r>
              <a:rPr lang="en-US" sz="4504" dirty="0">
                <a:solidFill>
                  <a:srgbClr val="C5131B"/>
                </a:solidFill>
                <a:latin typeface="Open Sans Bold"/>
              </a:rPr>
              <a:t>History of Malayalam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AutoShape 3"/>
            <p:cNvSpPr/>
            <p:nvPr/>
          </p:nvSpPr>
          <p:spPr>
            <a:xfrm>
              <a:off x="0" y="0"/>
              <a:ext cx="16171333" cy="13716000"/>
            </a:xfrm>
            <a:prstGeom prst="rect">
              <a:avLst/>
            </a:prstGeom>
            <a:solidFill>
              <a:srgbClr val="AE8961"/>
            </a:solidFill>
          </p:spPr>
        </p:sp>
        <p:pic>
          <p:nvPicPr>
            <p:cNvPr id="4" name="Picture 4"/>
            <p:cNvPicPr>
              <a:picLocks noChangeAspect="1"/>
            </p:cNvPicPr>
            <p:nvPr/>
          </p:nvPicPr>
          <p:blipFill>
            <a:blip r:embed="rId2"/>
            <a:srcRect l="6033" r="50755"/>
            <a:stretch>
              <a:fillRect/>
            </a:stretch>
          </p:blipFill>
          <p:spPr>
            <a:xfrm>
              <a:off x="16298333" y="0"/>
              <a:ext cx="8085667" cy="13716000"/>
            </a:xfrm>
            <a:prstGeom prst="rect">
              <a:avLst/>
            </a:prstGeom>
          </p:spPr>
        </p:pic>
      </p:grpSp>
      <p:grpSp>
        <p:nvGrpSpPr>
          <p:cNvPr id="5" name="Group 5"/>
          <p:cNvGrpSpPr/>
          <p:nvPr/>
        </p:nvGrpSpPr>
        <p:grpSpPr>
          <a:xfrm>
            <a:off x="750539" y="2735931"/>
            <a:ext cx="10703105" cy="6996954"/>
            <a:chOff x="0" y="0"/>
            <a:chExt cx="14270807" cy="9329272"/>
          </a:xfrm>
        </p:grpSpPr>
        <p:sp>
          <p:nvSpPr>
            <p:cNvPr id="6" name="AutoShape 6"/>
            <p:cNvSpPr/>
            <p:nvPr/>
          </p:nvSpPr>
          <p:spPr>
            <a:xfrm>
              <a:off x="0" y="0"/>
              <a:ext cx="14270807" cy="9329272"/>
            </a:xfrm>
            <a:prstGeom prst="rect">
              <a:avLst/>
            </a:prstGeom>
            <a:solidFill>
              <a:srgbClr val="FEFEFE">
                <a:alpha val="74901"/>
              </a:srgbClr>
            </a:solidFill>
          </p:spPr>
        </p:sp>
      </p:grpSp>
      <p:sp>
        <p:nvSpPr>
          <p:cNvPr id="7" name="TextBox 7"/>
          <p:cNvSpPr txBox="1"/>
          <p:nvPr/>
        </p:nvSpPr>
        <p:spPr>
          <a:xfrm>
            <a:off x="1028700" y="2902064"/>
            <a:ext cx="10013355" cy="6282727"/>
          </a:xfrm>
          <a:prstGeom prst="rect">
            <a:avLst/>
          </a:prstGeom>
        </p:spPr>
        <p:txBody>
          <a:bodyPr lIns="0" tIns="0" rIns="0" bIns="0" rtlCol="0" anchor="t">
            <a:spAutoFit/>
          </a:bodyPr>
          <a:lstStyle/>
          <a:p>
            <a:pPr marL="596550" lvl="1" indent="-298275" algn="just">
              <a:lnSpc>
                <a:spcPts val="3868"/>
              </a:lnSpc>
              <a:buFont typeface="Arial"/>
              <a:buChar char="•"/>
            </a:pPr>
            <a:r>
              <a:rPr lang="en-US" sz="2763">
                <a:solidFill>
                  <a:srgbClr val="004AAD"/>
                </a:solidFill>
                <a:latin typeface="Anton"/>
              </a:rPr>
              <a:t>But most of these views are mere ideas. One of the most conservative ideas in that Malayalam originated from Sanskrit. </a:t>
            </a:r>
          </a:p>
          <a:p>
            <a:pPr marL="596550" lvl="1" indent="-298275" algn="just">
              <a:lnSpc>
                <a:spcPts val="3868"/>
              </a:lnSpc>
              <a:buFont typeface="Arial"/>
              <a:buChar char="•"/>
            </a:pPr>
            <a:r>
              <a:rPr lang="en-US" sz="2763">
                <a:solidFill>
                  <a:srgbClr val="004AAD"/>
                </a:solidFill>
                <a:latin typeface="Anton"/>
              </a:rPr>
              <a:t>Some scholars believe that Malayalam developed from ancient Prakrit. </a:t>
            </a:r>
          </a:p>
          <a:p>
            <a:pPr marL="596550" lvl="1" indent="-298275" algn="just">
              <a:lnSpc>
                <a:spcPts val="3868"/>
              </a:lnSpc>
              <a:buFont typeface="Arial"/>
              <a:buChar char="•"/>
            </a:pPr>
            <a:r>
              <a:rPr lang="en-US" sz="2763">
                <a:solidFill>
                  <a:srgbClr val="004AAD"/>
                </a:solidFill>
                <a:latin typeface="Anton"/>
              </a:rPr>
              <a:t>There is another school of thought who says that tribes living in the forests spoke an independent language mixed with the Dravidian language and got transformed over the years to become Malayalam. </a:t>
            </a:r>
          </a:p>
          <a:p>
            <a:pPr marL="596550" lvl="1" indent="-298275" algn="just">
              <a:lnSpc>
                <a:spcPts val="3868"/>
              </a:lnSpc>
              <a:buFont typeface="Arial"/>
              <a:buChar char="•"/>
            </a:pPr>
            <a:r>
              <a:rPr lang="en-US" sz="2763">
                <a:solidFill>
                  <a:srgbClr val="004AAD"/>
                </a:solidFill>
                <a:latin typeface="Anton"/>
              </a:rPr>
              <a:t>Scholars have also expressed surprise on how Malayalam and Tamil having similarity on many themes remained distinct. While some argue that Malayalam is the daughter of Tamil, there are others who contend that Malayalam is the daughter of Dravidian language and sister of Tamil.</a:t>
            </a:r>
          </a:p>
        </p:txBody>
      </p:sp>
      <p:grpSp>
        <p:nvGrpSpPr>
          <p:cNvPr id="8" name="Group 8"/>
          <p:cNvGrpSpPr/>
          <p:nvPr/>
        </p:nvGrpSpPr>
        <p:grpSpPr>
          <a:xfrm>
            <a:off x="750539" y="474123"/>
            <a:ext cx="10703105" cy="1910747"/>
            <a:chOff x="0" y="0"/>
            <a:chExt cx="28718990" cy="5126990"/>
          </a:xfrm>
        </p:grpSpPr>
        <p:sp>
          <p:nvSpPr>
            <p:cNvPr id="9" name="Freeform 9"/>
            <p:cNvSpPr/>
            <p:nvPr/>
          </p:nvSpPr>
          <p:spPr>
            <a:xfrm>
              <a:off x="0" y="0"/>
              <a:ext cx="28718991" cy="5126990"/>
            </a:xfrm>
            <a:custGeom>
              <a:avLst/>
              <a:gdLst/>
              <a:ahLst/>
              <a:cxnLst/>
              <a:rect l="l" t="t" r="r" b="b"/>
              <a:pathLst>
                <a:path w="28718991" h="5126990">
                  <a:moveTo>
                    <a:pt x="25897050" y="0"/>
                  </a:moveTo>
                  <a:lnTo>
                    <a:pt x="23550245" y="0"/>
                  </a:lnTo>
                  <a:lnTo>
                    <a:pt x="2821940" y="0"/>
                  </a:lnTo>
                  <a:lnTo>
                    <a:pt x="0" y="0"/>
                  </a:lnTo>
                  <a:lnTo>
                    <a:pt x="2821940" y="2564130"/>
                  </a:lnTo>
                  <a:lnTo>
                    <a:pt x="0" y="5126990"/>
                  </a:lnTo>
                  <a:lnTo>
                    <a:pt x="2821940" y="5126990"/>
                  </a:lnTo>
                  <a:lnTo>
                    <a:pt x="23550249" y="5126990"/>
                  </a:lnTo>
                  <a:lnTo>
                    <a:pt x="25897050" y="5126990"/>
                  </a:lnTo>
                  <a:lnTo>
                    <a:pt x="28718991" y="2564130"/>
                  </a:lnTo>
                  <a:lnTo>
                    <a:pt x="25897050" y="0"/>
                  </a:lnTo>
                  <a:close/>
                </a:path>
              </a:pathLst>
            </a:custGeom>
            <a:solidFill>
              <a:srgbClr val="FEFEFE">
                <a:alpha val="68627"/>
              </a:srgbClr>
            </a:solidFill>
          </p:spPr>
        </p:sp>
      </p:grpSp>
      <p:sp>
        <p:nvSpPr>
          <p:cNvPr id="10" name="TextBox 10"/>
          <p:cNvSpPr txBox="1"/>
          <p:nvPr/>
        </p:nvSpPr>
        <p:spPr>
          <a:xfrm>
            <a:off x="1973876" y="520272"/>
            <a:ext cx="8256431" cy="1761298"/>
          </a:xfrm>
          <a:prstGeom prst="rect">
            <a:avLst/>
          </a:prstGeom>
        </p:spPr>
        <p:txBody>
          <a:bodyPr lIns="0" tIns="0" rIns="0" bIns="0" rtlCol="0" anchor="t">
            <a:spAutoFit/>
          </a:bodyPr>
          <a:lstStyle/>
          <a:p>
            <a:pPr algn="ctr">
              <a:lnSpc>
                <a:spcPts val="4721"/>
              </a:lnSpc>
              <a:spcBef>
                <a:spcPct val="0"/>
              </a:spcBef>
            </a:pPr>
            <a:r>
              <a:rPr lang="en-US" sz="3372">
                <a:solidFill>
                  <a:srgbClr val="000000"/>
                </a:solidFill>
                <a:latin typeface="Anton"/>
              </a:rPr>
              <a:t>Grammarians, linguists, and scholars have put forward their own ideas about the origins of Malayalam.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0509664" cy="10287000"/>
            <a:chOff x="0" y="0"/>
            <a:chExt cx="1955317" cy="1913890"/>
          </a:xfrm>
        </p:grpSpPr>
        <p:sp>
          <p:nvSpPr>
            <p:cNvPr id="3" name="Freeform 3"/>
            <p:cNvSpPr/>
            <p:nvPr/>
          </p:nvSpPr>
          <p:spPr>
            <a:xfrm>
              <a:off x="0" y="0"/>
              <a:ext cx="1955317" cy="1913890"/>
            </a:xfrm>
            <a:custGeom>
              <a:avLst/>
              <a:gdLst/>
              <a:ahLst/>
              <a:cxnLst/>
              <a:rect l="l" t="t" r="r" b="b"/>
              <a:pathLst>
                <a:path w="1955317" h="1913890">
                  <a:moveTo>
                    <a:pt x="0" y="0"/>
                  </a:moveTo>
                  <a:lnTo>
                    <a:pt x="1955317" y="0"/>
                  </a:lnTo>
                  <a:lnTo>
                    <a:pt x="1955317" y="1913890"/>
                  </a:lnTo>
                  <a:lnTo>
                    <a:pt x="0" y="1913890"/>
                  </a:lnTo>
                  <a:close/>
                </a:path>
              </a:pathLst>
            </a:custGeom>
            <a:solidFill>
              <a:srgbClr val="FF5757"/>
            </a:solidFill>
          </p:spPr>
        </p:sp>
      </p:grpSp>
      <p:pic>
        <p:nvPicPr>
          <p:cNvPr id="4" name="Picture 4"/>
          <p:cNvPicPr>
            <a:picLocks noChangeAspect="1"/>
          </p:cNvPicPr>
          <p:nvPr/>
        </p:nvPicPr>
        <p:blipFill>
          <a:blip r:embed="rId2"/>
          <a:srcRect/>
          <a:stretch>
            <a:fillRect/>
          </a:stretch>
        </p:blipFill>
        <p:spPr>
          <a:xfrm>
            <a:off x="10487262" y="-196043"/>
            <a:ext cx="7800738" cy="10679085"/>
          </a:xfrm>
          <a:prstGeom prst="rect">
            <a:avLst/>
          </a:prstGeom>
        </p:spPr>
      </p:pic>
      <p:sp>
        <p:nvSpPr>
          <p:cNvPr id="5" name="TextBox 5"/>
          <p:cNvSpPr txBox="1"/>
          <p:nvPr/>
        </p:nvSpPr>
        <p:spPr>
          <a:xfrm>
            <a:off x="1243014" y="2381115"/>
            <a:ext cx="7443711" cy="5922645"/>
          </a:xfrm>
          <a:prstGeom prst="rect">
            <a:avLst/>
          </a:prstGeom>
        </p:spPr>
        <p:txBody>
          <a:bodyPr lIns="0" tIns="0" rIns="0" bIns="0" rtlCol="0" anchor="t">
            <a:spAutoFit/>
          </a:bodyPr>
          <a:lstStyle/>
          <a:p>
            <a:pPr algn="ctr">
              <a:lnSpc>
                <a:spcPts val="5880"/>
              </a:lnSpc>
              <a:spcBef>
                <a:spcPct val="0"/>
              </a:spcBef>
            </a:pPr>
            <a:r>
              <a:rPr lang="en-US" sz="4200">
                <a:solidFill>
                  <a:srgbClr val="FFFFFF"/>
                </a:solidFill>
                <a:latin typeface="Arapey"/>
              </a:rPr>
              <a:t>Malayalam is the most widely spoken language in Kerala, where its teaching in schools is mandatory. There is a significant Tamil population in Palakkad and Idukki districts. Tulu and Kannada are spoken mainly in Kasargod district.</a:t>
            </a:r>
          </a:p>
        </p:txBody>
      </p:sp>
      <p:sp>
        <p:nvSpPr>
          <p:cNvPr id="6" name="TextBox 6"/>
          <p:cNvSpPr txBox="1"/>
          <p:nvPr/>
        </p:nvSpPr>
        <p:spPr>
          <a:xfrm>
            <a:off x="621507" y="1129400"/>
            <a:ext cx="8686725" cy="1016996"/>
          </a:xfrm>
          <a:prstGeom prst="rect">
            <a:avLst/>
          </a:prstGeom>
        </p:spPr>
        <p:txBody>
          <a:bodyPr lIns="0" tIns="0" rIns="0" bIns="0" rtlCol="0" anchor="t">
            <a:spAutoFit/>
          </a:bodyPr>
          <a:lstStyle/>
          <a:p>
            <a:pPr algn="ctr">
              <a:lnSpc>
                <a:spcPts val="7092"/>
              </a:lnSpc>
            </a:pPr>
            <a:r>
              <a:rPr lang="en-US" sz="8865">
                <a:solidFill>
                  <a:srgbClr val="75C7FB"/>
                </a:solidFill>
                <a:latin typeface="Barlow Condensed Bold Bold Italics"/>
              </a:rPr>
              <a:t>OTHER LANGUAGES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CF9C"/>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16840" r="16840"/>
            <a:stretch>
              <a:fillRect/>
            </a:stretch>
          </p:blipFill>
          <p:spPr>
            <a:xfrm>
              <a:off x="0" y="0"/>
              <a:ext cx="12128500" cy="13716000"/>
            </a:xfrm>
            <a:prstGeom prst="rect">
              <a:avLst/>
            </a:prstGeom>
          </p:spPr>
        </p:pic>
        <p:sp>
          <p:nvSpPr>
            <p:cNvPr id="4" name="AutoShape 4"/>
            <p:cNvSpPr/>
            <p:nvPr/>
          </p:nvSpPr>
          <p:spPr>
            <a:xfrm>
              <a:off x="12255500" y="0"/>
              <a:ext cx="12128500" cy="13716000"/>
            </a:xfrm>
            <a:prstGeom prst="rect">
              <a:avLst/>
            </a:prstGeom>
            <a:solidFill>
              <a:srgbClr val="EA8B25"/>
            </a:solidFill>
          </p:spPr>
        </p:sp>
      </p:grpSp>
      <p:grpSp>
        <p:nvGrpSpPr>
          <p:cNvPr id="5" name="Group 5"/>
          <p:cNvGrpSpPr/>
          <p:nvPr/>
        </p:nvGrpSpPr>
        <p:grpSpPr>
          <a:xfrm>
            <a:off x="9785763" y="696472"/>
            <a:ext cx="8030927" cy="8894056"/>
            <a:chOff x="0" y="0"/>
            <a:chExt cx="10707903" cy="11858742"/>
          </a:xfrm>
        </p:grpSpPr>
        <p:sp>
          <p:nvSpPr>
            <p:cNvPr id="6" name="AutoShape 6"/>
            <p:cNvSpPr/>
            <p:nvPr/>
          </p:nvSpPr>
          <p:spPr>
            <a:xfrm>
              <a:off x="0" y="0"/>
              <a:ext cx="10707903" cy="11858742"/>
            </a:xfrm>
            <a:prstGeom prst="rect">
              <a:avLst/>
            </a:prstGeom>
            <a:solidFill>
              <a:srgbClr val="FEFEFE">
                <a:alpha val="74901"/>
              </a:srgbClr>
            </a:solidFill>
          </p:spPr>
        </p:sp>
      </p:grpSp>
      <p:sp>
        <p:nvSpPr>
          <p:cNvPr id="7" name="TextBox 7"/>
          <p:cNvSpPr txBox="1"/>
          <p:nvPr/>
        </p:nvSpPr>
        <p:spPr>
          <a:xfrm>
            <a:off x="9598725" y="2042211"/>
            <a:ext cx="8030927" cy="7219134"/>
          </a:xfrm>
          <a:prstGeom prst="rect">
            <a:avLst/>
          </a:prstGeom>
        </p:spPr>
        <p:txBody>
          <a:bodyPr lIns="0" tIns="0" rIns="0" bIns="0" rtlCol="0" anchor="t">
            <a:spAutoFit/>
          </a:bodyPr>
          <a:lstStyle/>
          <a:p>
            <a:pPr marL="809320" lvl="1" indent="-404660" algn="just">
              <a:lnSpc>
                <a:spcPts val="5248"/>
              </a:lnSpc>
              <a:buFont typeface="Arial"/>
              <a:buChar char="•"/>
            </a:pPr>
            <a:r>
              <a:rPr lang="en-US" sz="3748">
                <a:solidFill>
                  <a:srgbClr val="6F5B48"/>
                </a:solidFill>
                <a:latin typeface="Anton"/>
              </a:rPr>
              <a:t>Malayalam started to develop as a separate language from the 13th century onwards. </a:t>
            </a:r>
          </a:p>
          <a:p>
            <a:pPr marL="809320" lvl="1" indent="-404660" algn="just">
              <a:lnSpc>
                <a:spcPts val="5248"/>
              </a:lnSpc>
              <a:buFont typeface="Arial"/>
              <a:buChar char="•"/>
            </a:pPr>
            <a:r>
              <a:rPr lang="en-US" sz="3748">
                <a:solidFill>
                  <a:srgbClr val="6F5B48"/>
                </a:solidFill>
                <a:latin typeface="Anton"/>
              </a:rPr>
              <a:t>It’s the major language of Kerala and Lakshadweep. </a:t>
            </a:r>
          </a:p>
          <a:p>
            <a:pPr marL="809320" lvl="1" indent="-404660" algn="just">
              <a:lnSpc>
                <a:spcPts val="5248"/>
              </a:lnSpc>
              <a:buFont typeface="Arial"/>
              <a:buChar char="•"/>
            </a:pPr>
            <a:r>
              <a:rPr lang="en-US" sz="3748">
                <a:solidFill>
                  <a:srgbClr val="6F5B48"/>
                </a:solidFill>
                <a:latin typeface="Anton"/>
              </a:rPr>
              <a:t>While ‘Vattezhuthu Script’ was the script used for Malayalam from 9th century onwards, the modern script of Malayalam Language evolved from the ‘Grandha Script’ which came into existence by the 16th century. </a:t>
            </a:r>
          </a:p>
        </p:txBody>
      </p:sp>
      <p:sp>
        <p:nvSpPr>
          <p:cNvPr id="8" name="TextBox 8"/>
          <p:cNvSpPr txBox="1"/>
          <p:nvPr/>
        </p:nvSpPr>
        <p:spPr>
          <a:xfrm>
            <a:off x="10859820" y="705997"/>
            <a:ext cx="5882813" cy="932745"/>
          </a:xfrm>
          <a:prstGeom prst="rect">
            <a:avLst/>
          </a:prstGeom>
        </p:spPr>
        <p:txBody>
          <a:bodyPr lIns="0" tIns="0" rIns="0" bIns="0" rtlCol="0" anchor="t">
            <a:spAutoFit/>
          </a:bodyPr>
          <a:lstStyle/>
          <a:p>
            <a:pPr algn="ctr">
              <a:lnSpc>
                <a:spcPts val="7760"/>
              </a:lnSpc>
            </a:pPr>
            <a:r>
              <a:rPr lang="en-US" sz="5542">
                <a:solidFill>
                  <a:srgbClr val="6F5B48"/>
                </a:solidFill>
                <a:latin typeface="Open Sans Light Bold"/>
              </a:rPr>
              <a:t>Language Profile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CF9C"/>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21989" b="21989"/>
            <a:stretch>
              <a:fillRect/>
            </a:stretch>
          </p:blipFill>
          <p:spPr>
            <a:xfrm>
              <a:off x="0" y="0"/>
              <a:ext cx="12128500" cy="6794500"/>
            </a:xfrm>
            <a:prstGeom prst="rect">
              <a:avLst/>
            </a:prstGeom>
          </p:spPr>
        </p:pic>
        <p:pic>
          <p:nvPicPr>
            <p:cNvPr id="4" name="Picture 4"/>
            <p:cNvPicPr>
              <a:picLocks noChangeAspect="1"/>
            </p:cNvPicPr>
            <p:nvPr/>
          </p:nvPicPr>
          <p:blipFill>
            <a:blip r:embed="rId3"/>
            <a:srcRect t="12652" b="12652"/>
            <a:stretch>
              <a:fillRect/>
            </a:stretch>
          </p:blipFill>
          <p:spPr>
            <a:xfrm>
              <a:off x="12255500" y="0"/>
              <a:ext cx="12128500" cy="6794500"/>
            </a:xfrm>
            <a:prstGeom prst="rect">
              <a:avLst/>
            </a:prstGeom>
          </p:spPr>
        </p:pic>
        <p:pic>
          <p:nvPicPr>
            <p:cNvPr id="5" name="Picture 5"/>
            <p:cNvPicPr>
              <a:picLocks noChangeAspect="1"/>
            </p:cNvPicPr>
            <p:nvPr/>
          </p:nvPicPr>
          <p:blipFill>
            <a:blip r:embed="rId4"/>
            <a:srcRect t="31423" b="31423"/>
            <a:stretch>
              <a:fillRect/>
            </a:stretch>
          </p:blipFill>
          <p:spPr>
            <a:xfrm>
              <a:off x="0" y="6921500"/>
              <a:ext cx="24384000" cy="6794500"/>
            </a:xfrm>
            <a:prstGeom prst="rect">
              <a:avLst/>
            </a:prstGeom>
          </p:spPr>
        </p:pic>
      </p:grpSp>
      <p:grpSp>
        <p:nvGrpSpPr>
          <p:cNvPr id="6" name="Group 6"/>
          <p:cNvGrpSpPr/>
          <p:nvPr/>
        </p:nvGrpSpPr>
        <p:grpSpPr>
          <a:xfrm>
            <a:off x="3052721" y="4240147"/>
            <a:ext cx="11977635" cy="740738"/>
            <a:chOff x="0" y="0"/>
            <a:chExt cx="15970180" cy="987651"/>
          </a:xfrm>
        </p:grpSpPr>
        <p:sp>
          <p:nvSpPr>
            <p:cNvPr id="7" name="AutoShape 7"/>
            <p:cNvSpPr/>
            <p:nvPr/>
          </p:nvSpPr>
          <p:spPr>
            <a:xfrm>
              <a:off x="0" y="0"/>
              <a:ext cx="15970180" cy="987651"/>
            </a:xfrm>
            <a:prstGeom prst="rect">
              <a:avLst/>
            </a:prstGeom>
            <a:solidFill>
              <a:srgbClr val="FEFEFE">
                <a:alpha val="76862"/>
              </a:srgbClr>
            </a:solidFill>
          </p:spPr>
        </p:sp>
      </p:grpSp>
      <p:sp>
        <p:nvSpPr>
          <p:cNvPr id="8" name="TextBox 8"/>
          <p:cNvSpPr txBox="1"/>
          <p:nvPr/>
        </p:nvSpPr>
        <p:spPr>
          <a:xfrm>
            <a:off x="3557881" y="4154422"/>
            <a:ext cx="11172238" cy="774999"/>
          </a:xfrm>
          <a:prstGeom prst="rect">
            <a:avLst/>
          </a:prstGeom>
        </p:spPr>
        <p:txBody>
          <a:bodyPr lIns="0" tIns="0" rIns="0" bIns="0" rtlCol="0" anchor="t">
            <a:spAutoFit/>
          </a:bodyPr>
          <a:lstStyle/>
          <a:p>
            <a:pPr algn="ctr">
              <a:lnSpc>
                <a:spcPts val="6336"/>
              </a:lnSpc>
            </a:pPr>
            <a:r>
              <a:rPr lang="en-US" sz="4526">
                <a:solidFill>
                  <a:srgbClr val="C5131B"/>
                </a:solidFill>
                <a:latin typeface="Open Sans Bold"/>
              </a:rPr>
              <a:t>Ancient Palm Script in used 16 century </a:t>
            </a:r>
          </a:p>
        </p:txBody>
      </p:sp>
      <p:grpSp>
        <p:nvGrpSpPr>
          <p:cNvPr id="9" name="Group 9"/>
          <p:cNvGrpSpPr/>
          <p:nvPr/>
        </p:nvGrpSpPr>
        <p:grpSpPr>
          <a:xfrm>
            <a:off x="1028700" y="7615760"/>
            <a:ext cx="16230600" cy="2176935"/>
            <a:chOff x="0" y="0"/>
            <a:chExt cx="21640800" cy="2902580"/>
          </a:xfrm>
        </p:grpSpPr>
        <p:sp>
          <p:nvSpPr>
            <p:cNvPr id="10" name="AutoShape 10"/>
            <p:cNvSpPr/>
            <p:nvPr/>
          </p:nvSpPr>
          <p:spPr>
            <a:xfrm>
              <a:off x="0" y="0"/>
              <a:ext cx="21640800" cy="2902580"/>
            </a:xfrm>
            <a:prstGeom prst="rect">
              <a:avLst/>
            </a:prstGeom>
            <a:solidFill>
              <a:srgbClr val="FEFEFE">
                <a:alpha val="84705"/>
              </a:srgbClr>
            </a:solidFill>
          </p:spPr>
        </p:sp>
      </p:grpSp>
      <p:sp>
        <p:nvSpPr>
          <p:cNvPr id="11" name="TextBox 11"/>
          <p:cNvSpPr txBox="1"/>
          <p:nvPr/>
        </p:nvSpPr>
        <p:spPr>
          <a:xfrm>
            <a:off x="1335559" y="7706109"/>
            <a:ext cx="15616881" cy="1929563"/>
          </a:xfrm>
          <a:prstGeom prst="rect">
            <a:avLst/>
          </a:prstGeom>
        </p:spPr>
        <p:txBody>
          <a:bodyPr lIns="0" tIns="0" rIns="0" bIns="0" rtlCol="0" anchor="t">
            <a:spAutoFit/>
          </a:bodyPr>
          <a:lstStyle/>
          <a:p>
            <a:pPr algn="ctr">
              <a:lnSpc>
                <a:spcPts val="5161"/>
              </a:lnSpc>
              <a:spcBef>
                <a:spcPct val="0"/>
              </a:spcBef>
            </a:pPr>
            <a:r>
              <a:rPr lang="en-US" sz="3686">
                <a:solidFill>
                  <a:srgbClr val="C5131B"/>
                </a:solidFill>
                <a:latin typeface="Open Sans Bold"/>
              </a:rPr>
              <a:t>The Dravidian language family consiting mainly of Tamil, Kannada, Malayalam and Telugu spoken by 220 million people across southern India and other countries is nearly 4,500 years old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9E265"/>
        </a:solidFill>
        <a:effectLst/>
      </p:bgPr>
    </p:bg>
    <p:spTree>
      <p:nvGrpSpPr>
        <p:cNvPr id="1" name=""/>
        <p:cNvGrpSpPr/>
        <p:nvPr/>
      </p:nvGrpSpPr>
      <p:grpSpPr>
        <a:xfrm>
          <a:off x="0" y="0"/>
          <a:ext cx="0" cy="0"/>
          <a:chOff x="0" y="0"/>
          <a:chExt cx="0" cy="0"/>
        </a:xfrm>
      </p:grpSpPr>
      <p:grpSp>
        <p:nvGrpSpPr>
          <p:cNvPr id="2" name="Group 2"/>
          <p:cNvGrpSpPr/>
          <p:nvPr/>
        </p:nvGrpSpPr>
        <p:grpSpPr>
          <a:xfrm>
            <a:off x="15089975" y="4426180"/>
            <a:ext cx="1667530" cy="1541049"/>
            <a:chOff x="0" y="0"/>
            <a:chExt cx="2223374" cy="2054732"/>
          </a:xfrm>
        </p:grpSpPr>
        <p:sp>
          <p:nvSpPr>
            <p:cNvPr id="3" name="AutoShape 3"/>
            <p:cNvSpPr/>
            <p:nvPr/>
          </p:nvSpPr>
          <p:spPr>
            <a:xfrm>
              <a:off x="0" y="0"/>
              <a:ext cx="2223374" cy="2054732"/>
            </a:xfrm>
            <a:prstGeom prst="rect">
              <a:avLst/>
            </a:prstGeom>
            <a:solidFill>
              <a:srgbClr val="FEFEFE">
                <a:alpha val="84705"/>
              </a:srgbClr>
            </a:solidFill>
          </p:spPr>
        </p:sp>
      </p:grpSp>
      <p:pic>
        <p:nvPicPr>
          <p:cNvPr id="4" name="Picture 4"/>
          <p:cNvPicPr>
            <a:picLocks noChangeAspect="1"/>
          </p:cNvPicPr>
          <p:nvPr/>
        </p:nvPicPr>
        <p:blipFill>
          <a:blip r:embed="rId2"/>
          <a:srcRect l="4451" b="505"/>
          <a:stretch>
            <a:fillRect/>
          </a:stretch>
        </p:blipFill>
        <p:spPr>
          <a:xfrm>
            <a:off x="14588180" y="3392883"/>
            <a:ext cx="2671120" cy="5555513"/>
          </a:xfrm>
          <a:prstGeom prst="rect">
            <a:avLst/>
          </a:prstGeom>
        </p:spPr>
      </p:pic>
      <p:grpSp>
        <p:nvGrpSpPr>
          <p:cNvPr id="5" name="Group 5"/>
          <p:cNvGrpSpPr/>
          <p:nvPr/>
        </p:nvGrpSpPr>
        <p:grpSpPr>
          <a:xfrm>
            <a:off x="903248" y="1944668"/>
            <a:ext cx="13200687" cy="6397664"/>
            <a:chOff x="0" y="0"/>
            <a:chExt cx="8074564" cy="3913307"/>
          </a:xfrm>
        </p:grpSpPr>
        <p:sp>
          <p:nvSpPr>
            <p:cNvPr id="6" name="Freeform 6"/>
            <p:cNvSpPr/>
            <p:nvPr/>
          </p:nvSpPr>
          <p:spPr>
            <a:xfrm>
              <a:off x="0" y="0"/>
              <a:ext cx="8074564" cy="3913307"/>
            </a:xfrm>
            <a:custGeom>
              <a:avLst/>
              <a:gdLst/>
              <a:ahLst/>
              <a:cxnLst/>
              <a:rect l="l" t="t" r="r" b="b"/>
              <a:pathLst>
                <a:path w="8074564" h="3913307">
                  <a:moveTo>
                    <a:pt x="496570" y="0"/>
                  </a:moveTo>
                  <a:lnTo>
                    <a:pt x="496570" y="3913307"/>
                  </a:lnTo>
                  <a:lnTo>
                    <a:pt x="6328313" y="3913307"/>
                  </a:lnTo>
                  <a:lnTo>
                    <a:pt x="6328313" y="0"/>
                  </a:lnTo>
                  <a:cubicBezTo>
                    <a:pt x="6328314" y="0"/>
                    <a:pt x="496570" y="0"/>
                    <a:pt x="496570" y="0"/>
                  </a:cubicBezTo>
                  <a:close/>
                  <a:moveTo>
                    <a:pt x="6824883" y="1364417"/>
                  </a:moveTo>
                  <a:lnTo>
                    <a:pt x="6824883" y="473201"/>
                  </a:lnTo>
                  <a:cubicBezTo>
                    <a:pt x="6824883" y="222250"/>
                    <a:pt x="6602633" y="0"/>
                    <a:pt x="6328314" y="0"/>
                  </a:cubicBezTo>
                  <a:lnTo>
                    <a:pt x="6328314" y="3913307"/>
                  </a:lnTo>
                  <a:cubicBezTo>
                    <a:pt x="6602633" y="3913307"/>
                    <a:pt x="6824883" y="3691057"/>
                    <a:pt x="6824883" y="3416737"/>
                  </a:cubicBezTo>
                  <a:lnTo>
                    <a:pt x="6824883" y="1836857"/>
                  </a:lnTo>
                  <a:cubicBezTo>
                    <a:pt x="7332883" y="1852097"/>
                    <a:pt x="7837074" y="1827967"/>
                    <a:pt x="8074564" y="1871147"/>
                  </a:cubicBezTo>
                  <a:cubicBezTo>
                    <a:pt x="7670704" y="1684457"/>
                    <a:pt x="7236364" y="1548567"/>
                    <a:pt x="6824883" y="1364417"/>
                  </a:cubicBezTo>
                  <a:close/>
                  <a:moveTo>
                    <a:pt x="0" y="473201"/>
                  </a:moveTo>
                  <a:lnTo>
                    <a:pt x="0" y="3416737"/>
                  </a:lnTo>
                  <a:cubicBezTo>
                    <a:pt x="0" y="3691057"/>
                    <a:pt x="222250" y="3913307"/>
                    <a:pt x="496570" y="3913307"/>
                  </a:cubicBezTo>
                  <a:lnTo>
                    <a:pt x="496570" y="0"/>
                  </a:lnTo>
                  <a:cubicBezTo>
                    <a:pt x="222250" y="0"/>
                    <a:pt x="0" y="222250"/>
                    <a:pt x="0" y="473201"/>
                  </a:cubicBezTo>
                  <a:close/>
                </a:path>
              </a:pathLst>
            </a:custGeom>
            <a:solidFill>
              <a:srgbClr val="0274BF"/>
            </a:solidFill>
          </p:spPr>
        </p:sp>
      </p:grpSp>
      <p:grpSp>
        <p:nvGrpSpPr>
          <p:cNvPr id="7" name="Group 7"/>
          <p:cNvGrpSpPr/>
          <p:nvPr/>
        </p:nvGrpSpPr>
        <p:grpSpPr>
          <a:xfrm>
            <a:off x="5064142" y="7078969"/>
            <a:ext cx="6750218" cy="635085"/>
            <a:chOff x="0" y="0"/>
            <a:chExt cx="5382317" cy="506388"/>
          </a:xfrm>
        </p:grpSpPr>
        <p:sp>
          <p:nvSpPr>
            <p:cNvPr id="8" name="Freeform 8"/>
            <p:cNvSpPr/>
            <p:nvPr/>
          </p:nvSpPr>
          <p:spPr>
            <a:xfrm>
              <a:off x="0" y="0"/>
              <a:ext cx="5382316" cy="506388"/>
            </a:xfrm>
            <a:custGeom>
              <a:avLst/>
              <a:gdLst/>
              <a:ahLst/>
              <a:cxnLst/>
              <a:rect l="l" t="t" r="r" b="b"/>
              <a:pathLst>
                <a:path w="5382316" h="506388">
                  <a:moveTo>
                    <a:pt x="0" y="0"/>
                  </a:moveTo>
                  <a:lnTo>
                    <a:pt x="5382316" y="0"/>
                  </a:lnTo>
                  <a:lnTo>
                    <a:pt x="5382316" y="506388"/>
                  </a:lnTo>
                  <a:lnTo>
                    <a:pt x="0" y="506388"/>
                  </a:lnTo>
                  <a:close/>
                </a:path>
              </a:pathLst>
            </a:custGeom>
            <a:solidFill>
              <a:srgbClr val="FFFFFF"/>
            </a:solidFill>
          </p:spPr>
        </p:sp>
      </p:grpSp>
      <p:grpSp>
        <p:nvGrpSpPr>
          <p:cNvPr id="9" name="Group 9"/>
          <p:cNvGrpSpPr/>
          <p:nvPr/>
        </p:nvGrpSpPr>
        <p:grpSpPr>
          <a:xfrm>
            <a:off x="1154152" y="7078969"/>
            <a:ext cx="3657600" cy="635085"/>
            <a:chOff x="0" y="0"/>
            <a:chExt cx="2916404" cy="506388"/>
          </a:xfrm>
        </p:grpSpPr>
        <p:sp>
          <p:nvSpPr>
            <p:cNvPr id="10" name="Freeform 10"/>
            <p:cNvSpPr/>
            <p:nvPr/>
          </p:nvSpPr>
          <p:spPr>
            <a:xfrm>
              <a:off x="0" y="0"/>
              <a:ext cx="2916404" cy="506388"/>
            </a:xfrm>
            <a:custGeom>
              <a:avLst/>
              <a:gdLst/>
              <a:ahLst/>
              <a:cxnLst/>
              <a:rect l="l" t="t" r="r" b="b"/>
              <a:pathLst>
                <a:path w="2916404" h="506388">
                  <a:moveTo>
                    <a:pt x="0" y="0"/>
                  </a:moveTo>
                  <a:lnTo>
                    <a:pt x="2916404" y="0"/>
                  </a:lnTo>
                  <a:lnTo>
                    <a:pt x="2916404" y="506388"/>
                  </a:lnTo>
                  <a:lnTo>
                    <a:pt x="0" y="506388"/>
                  </a:lnTo>
                  <a:close/>
                </a:path>
              </a:pathLst>
            </a:custGeom>
            <a:solidFill>
              <a:srgbClr val="FFFFFF"/>
            </a:solidFill>
          </p:spPr>
        </p:sp>
      </p:grpSp>
      <p:grpSp>
        <p:nvGrpSpPr>
          <p:cNvPr id="11" name="Group 11"/>
          <p:cNvGrpSpPr/>
          <p:nvPr/>
        </p:nvGrpSpPr>
        <p:grpSpPr>
          <a:xfrm>
            <a:off x="5064142" y="5249669"/>
            <a:ext cx="6807116" cy="635085"/>
            <a:chOff x="0" y="0"/>
            <a:chExt cx="5382317" cy="506388"/>
          </a:xfrm>
        </p:grpSpPr>
        <p:sp>
          <p:nvSpPr>
            <p:cNvPr id="12" name="Freeform 12"/>
            <p:cNvSpPr/>
            <p:nvPr/>
          </p:nvSpPr>
          <p:spPr>
            <a:xfrm>
              <a:off x="0" y="0"/>
              <a:ext cx="5382316" cy="506388"/>
            </a:xfrm>
            <a:custGeom>
              <a:avLst/>
              <a:gdLst/>
              <a:ahLst/>
              <a:cxnLst/>
              <a:rect l="l" t="t" r="r" b="b"/>
              <a:pathLst>
                <a:path w="5382316" h="506388">
                  <a:moveTo>
                    <a:pt x="0" y="0"/>
                  </a:moveTo>
                  <a:lnTo>
                    <a:pt x="5382316" y="0"/>
                  </a:lnTo>
                  <a:lnTo>
                    <a:pt x="5382316" y="506388"/>
                  </a:lnTo>
                  <a:lnTo>
                    <a:pt x="0" y="506388"/>
                  </a:lnTo>
                  <a:close/>
                </a:path>
              </a:pathLst>
            </a:custGeom>
            <a:solidFill>
              <a:srgbClr val="FFFFFF"/>
            </a:solidFill>
          </p:spPr>
        </p:sp>
      </p:grpSp>
      <p:grpSp>
        <p:nvGrpSpPr>
          <p:cNvPr id="13" name="Group 13"/>
          <p:cNvGrpSpPr/>
          <p:nvPr/>
        </p:nvGrpSpPr>
        <p:grpSpPr>
          <a:xfrm>
            <a:off x="1154152" y="5249669"/>
            <a:ext cx="3657600" cy="635085"/>
            <a:chOff x="0" y="0"/>
            <a:chExt cx="2916404" cy="506388"/>
          </a:xfrm>
        </p:grpSpPr>
        <p:sp>
          <p:nvSpPr>
            <p:cNvPr id="14" name="Freeform 14"/>
            <p:cNvSpPr/>
            <p:nvPr/>
          </p:nvSpPr>
          <p:spPr>
            <a:xfrm>
              <a:off x="0" y="0"/>
              <a:ext cx="2916404" cy="506388"/>
            </a:xfrm>
            <a:custGeom>
              <a:avLst/>
              <a:gdLst/>
              <a:ahLst/>
              <a:cxnLst/>
              <a:rect l="l" t="t" r="r" b="b"/>
              <a:pathLst>
                <a:path w="2916404" h="506388">
                  <a:moveTo>
                    <a:pt x="0" y="0"/>
                  </a:moveTo>
                  <a:lnTo>
                    <a:pt x="2916404" y="0"/>
                  </a:lnTo>
                  <a:lnTo>
                    <a:pt x="2916404" y="506388"/>
                  </a:lnTo>
                  <a:lnTo>
                    <a:pt x="0" y="506388"/>
                  </a:lnTo>
                  <a:close/>
                </a:path>
              </a:pathLst>
            </a:custGeom>
            <a:solidFill>
              <a:srgbClr val="FFFFFF"/>
            </a:solidFill>
          </p:spPr>
        </p:sp>
      </p:grpSp>
      <p:grpSp>
        <p:nvGrpSpPr>
          <p:cNvPr id="15" name="Group 15"/>
          <p:cNvGrpSpPr/>
          <p:nvPr/>
        </p:nvGrpSpPr>
        <p:grpSpPr>
          <a:xfrm>
            <a:off x="5064142" y="6170640"/>
            <a:ext cx="6750218" cy="635085"/>
            <a:chOff x="0" y="0"/>
            <a:chExt cx="5382317" cy="506388"/>
          </a:xfrm>
        </p:grpSpPr>
        <p:sp>
          <p:nvSpPr>
            <p:cNvPr id="16" name="Freeform 16"/>
            <p:cNvSpPr/>
            <p:nvPr/>
          </p:nvSpPr>
          <p:spPr>
            <a:xfrm>
              <a:off x="0" y="0"/>
              <a:ext cx="5382316" cy="506388"/>
            </a:xfrm>
            <a:custGeom>
              <a:avLst/>
              <a:gdLst/>
              <a:ahLst/>
              <a:cxnLst/>
              <a:rect l="l" t="t" r="r" b="b"/>
              <a:pathLst>
                <a:path w="5382316" h="506388">
                  <a:moveTo>
                    <a:pt x="0" y="0"/>
                  </a:moveTo>
                  <a:lnTo>
                    <a:pt x="5382316" y="0"/>
                  </a:lnTo>
                  <a:lnTo>
                    <a:pt x="5382316" y="506388"/>
                  </a:lnTo>
                  <a:lnTo>
                    <a:pt x="0" y="506388"/>
                  </a:lnTo>
                  <a:close/>
                </a:path>
              </a:pathLst>
            </a:custGeom>
            <a:solidFill>
              <a:srgbClr val="FFFFFF"/>
            </a:solidFill>
          </p:spPr>
        </p:sp>
      </p:grpSp>
      <p:grpSp>
        <p:nvGrpSpPr>
          <p:cNvPr id="17" name="Group 17"/>
          <p:cNvGrpSpPr/>
          <p:nvPr/>
        </p:nvGrpSpPr>
        <p:grpSpPr>
          <a:xfrm>
            <a:off x="1154152" y="6170640"/>
            <a:ext cx="3657600" cy="635085"/>
            <a:chOff x="0" y="0"/>
            <a:chExt cx="2916404" cy="506388"/>
          </a:xfrm>
        </p:grpSpPr>
        <p:sp>
          <p:nvSpPr>
            <p:cNvPr id="18" name="Freeform 18"/>
            <p:cNvSpPr/>
            <p:nvPr/>
          </p:nvSpPr>
          <p:spPr>
            <a:xfrm>
              <a:off x="0" y="0"/>
              <a:ext cx="2916404" cy="506388"/>
            </a:xfrm>
            <a:custGeom>
              <a:avLst/>
              <a:gdLst/>
              <a:ahLst/>
              <a:cxnLst/>
              <a:rect l="l" t="t" r="r" b="b"/>
              <a:pathLst>
                <a:path w="2916404" h="506388">
                  <a:moveTo>
                    <a:pt x="0" y="0"/>
                  </a:moveTo>
                  <a:lnTo>
                    <a:pt x="2916404" y="0"/>
                  </a:lnTo>
                  <a:lnTo>
                    <a:pt x="2916404" y="506388"/>
                  </a:lnTo>
                  <a:lnTo>
                    <a:pt x="0" y="506388"/>
                  </a:lnTo>
                  <a:close/>
                </a:path>
              </a:pathLst>
            </a:custGeom>
            <a:solidFill>
              <a:srgbClr val="FFFFFF"/>
            </a:solidFill>
          </p:spPr>
        </p:sp>
      </p:grpSp>
      <p:grpSp>
        <p:nvGrpSpPr>
          <p:cNvPr id="19" name="Group 19"/>
          <p:cNvGrpSpPr/>
          <p:nvPr/>
        </p:nvGrpSpPr>
        <p:grpSpPr>
          <a:xfrm>
            <a:off x="5121041" y="4418956"/>
            <a:ext cx="6750218" cy="635085"/>
            <a:chOff x="0" y="0"/>
            <a:chExt cx="5382317" cy="506388"/>
          </a:xfrm>
        </p:grpSpPr>
        <p:sp>
          <p:nvSpPr>
            <p:cNvPr id="20" name="Freeform 20"/>
            <p:cNvSpPr/>
            <p:nvPr/>
          </p:nvSpPr>
          <p:spPr>
            <a:xfrm>
              <a:off x="0" y="0"/>
              <a:ext cx="5382316" cy="506388"/>
            </a:xfrm>
            <a:custGeom>
              <a:avLst/>
              <a:gdLst/>
              <a:ahLst/>
              <a:cxnLst/>
              <a:rect l="l" t="t" r="r" b="b"/>
              <a:pathLst>
                <a:path w="5382316" h="506388">
                  <a:moveTo>
                    <a:pt x="0" y="0"/>
                  </a:moveTo>
                  <a:lnTo>
                    <a:pt x="5382316" y="0"/>
                  </a:lnTo>
                  <a:lnTo>
                    <a:pt x="5382316" y="506388"/>
                  </a:lnTo>
                  <a:lnTo>
                    <a:pt x="0" y="506388"/>
                  </a:lnTo>
                  <a:close/>
                </a:path>
              </a:pathLst>
            </a:custGeom>
            <a:solidFill>
              <a:srgbClr val="FFFFFF"/>
            </a:solidFill>
          </p:spPr>
        </p:sp>
      </p:grpSp>
      <p:grpSp>
        <p:nvGrpSpPr>
          <p:cNvPr id="21" name="Group 21"/>
          <p:cNvGrpSpPr/>
          <p:nvPr/>
        </p:nvGrpSpPr>
        <p:grpSpPr>
          <a:xfrm>
            <a:off x="1211050" y="4418956"/>
            <a:ext cx="3657600" cy="635085"/>
            <a:chOff x="0" y="0"/>
            <a:chExt cx="2916404" cy="506388"/>
          </a:xfrm>
        </p:grpSpPr>
        <p:sp>
          <p:nvSpPr>
            <p:cNvPr id="22" name="Freeform 22"/>
            <p:cNvSpPr/>
            <p:nvPr/>
          </p:nvSpPr>
          <p:spPr>
            <a:xfrm>
              <a:off x="0" y="0"/>
              <a:ext cx="2916404" cy="506388"/>
            </a:xfrm>
            <a:custGeom>
              <a:avLst/>
              <a:gdLst/>
              <a:ahLst/>
              <a:cxnLst/>
              <a:rect l="l" t="t" r="r" b="b"/>
              <a:pathLst>
                <a:path w="2916404" h="506388">
                  <a:moveTo>
                    <a:pt x="0" y="0"/>
                  </a:moveTo>
                  <a:lnTo>
                    <a:pt x="2916404" y="0"/>
                  </a:lnTo>
                  <a:lnTo>
                    <a:pt x="2916404" y="506388"/>
                  </a:lnTo>
                  <a:lnTo>
                    <a:pt x="0" y="506388"/>
                  </a:lnTo>
                  <a:close/>
                </a:path>
              </a:pathLst>
            </a:custGeom>
            <a:solidFill>
              <a:srgbClr val="FFFFFF"/>
            </a:solidFill>
          </p:spPr>
        </p:sp>
      </p:grpSp>
      <p:grpSp>
        <p:nvGrpSpPr>
          <p:cNvPr id="23" name="Group 23"/>
          <p:cNvGrpSpPr/>
          <p:nvPr/>
        </p:nvGrpSpPr>
        <p:grpSpPr>
          <a:xfrm>
            <a:off x="5121041" y="3512870"/>
            <a:ext cx="6750218" cy="635085"/>
            <a:chOff x="0" y="0"/>
            <a:chExt cx="5382317" cy="506388"/>
          </a:xfrm>
        </p:grpSpPr>
        <p:sp>
          <p:nvSpPr>
            <p:cNvPr id="24" name="Freeform 24"/>
            <p:cNvSpPr/>
            <p:nvPr/>
          </p:nvSpPr>
          <p:spPr>
            <a:xfrm>
              <a:off x="0" y="0"/>
              <a:ext cx="5382316" cy="506388"/>
            </a:xfrm>
            <a:custGeom>
              <a:avLst/>
              <a:gdLst/>
              <a:ahLst/>
              <a:cxnLst/>
              <a:rect l="l" t="t" r="r" b="b"/>
              <a:pathLst>
                <a:path w="5382316" h="506388">
                  <a:moveTo>
                    <a:pt x="0" y="0"/>
                  </a:moveTo>
                  <a:lnTo>
                    <a:pt x="5382316" y="0"/>
                  </a:lnTo>
                  <a:lnTo>
                    <a:pt x="5382316" y="506388"/>
                  </a:lnTo>
                  <a:lnTo>
                    <a:pt x="0" y="506388"/>
                  </a:lnTo>
                  <a:close/>
                </a:path>
              </a:pathLst>
            </a:custGeom>
            <a:solidFill>
              <a:srgbClr val="FFFFFF"/>
            </a:solidFill>
          </p:spPr>
        </p:sp>
      </p:grpSp>
      <p:grpSp>
        <p:nvGrpSpPr>
          <p:cNvPr id="25" name="Group 25"/>
          <p:cNvGrpSpPr/>
          <p:nvPr/>
        </p:nvGrpSpPr>
        <p:grpSpPr>
          <a:xfrm>
            <a:off x="1211050" y="3512870"/>
            <a:ext cx="3657600" cy="635085"/>
            <a:chOff x="0" y="0"/>
            <a:chExt cx="2916404" cy="506388"/>
          </a:xfrm>
        </p:grpSpPr>
        <p:sp>
          <p:nvSpPr>
            <p:cNvPr id="26" name="Freeform 26"/>
            <p:cNvSpPr/>
            <p:nvPr/>
          </p:nvSpPr>
          <p:spPr>
            <a:xfrm>
              <a:off x="0" y="0"/>
              <a:ext cx="2916404" cy="506388"/>
            </a:xfrm>
            <a:custGeom>
              <a:avLst/>
              <a:gdLst/>
              <a:ahLst/>
              <a:cxnLst/>
              <a:rect l="l" t="t" r="r" b="b"/>
              <a:pathLst>
                <a:path w="2916404" h="506388">
                  <a:moveTo>
                    <a:pt x="0" y="0"/>
                  </a:moveTo>
                  <a:lnTo>
                    <a:pt x="2916404" y="0"/>
                  </a:lnTo>
                  <a:lnTo>
                    <a:pt x="2916404" y="506388"/>
                  </a:lnTo>
                  <a:lnTo>
                    <a:pt x="0" y="506388"/>
                  </a:lnTo>
                  <a:close/>
                </a:path>
              </a:pathLst>
            </a:custGeom>
            <a:solidFill>
              <a:srgbClr val="FFFFFF"/>
            </a:solidFill>
          </p:spPr>
        </p:sp>
      </p:grpSp>
      <p:grpSp>
        <p:nvGrpSpPr>
          <p:cNvPr id="27" name="Group 27"/>
          <p:cNvGrpSpPr/>
          <p:nvPr/>
        </p:nvGrpSpPr>
        <p:grpSpPr>
          <a:xfrm>
            <a:off x="5121041" y="2675666"/>
            <a:ext cx="6750218" cy="635085"/>
            <a:chOff x="0" y="0"/>
            <a:chExt cx="5382317" cy="506388"/>
          </a:xfrm>
        </p:grpSpPr>
        <p:sp>
          <p:nvSpPr>
            <p:cNvPr id="28" name="Freeform 28"/>
            <p:cNvSpPr/>
            <p:nvPr/>
          </p:nvSpPr>
          <p:spPr>
            <a:xfrm>
              <a:off x="0" y="0"/>
              <a:ext cx="5382316" cy="506388"/>
            </a:xfrm>
            <a:custGeom>
              <a:avLst/>
              <a:gdLst/>
              <a:ahLst/>
              <a:cxnLst/>
              <a:rect l="l" t="t" r="r" b="b"/>
              <a:pathLst>
                <a:path w="5382316" h="506388">
                  <a:moveTo>
                    <a:pt x="0" y="0"/>
                  </a:moveTo>
                  <a:lnTo>
                    <a:pt x="5382316" y="0"/>
                  </a:lnTo>
                  <a:lnTo>
                    <a:pt x="5382316" y="506388"/>
                  </a:lnTo>
                  <a:lnTo>
                    <a:pt x="0" y="506388"/>
                  </a:lnTo>
                  <a:close/>
                </a:path>
              </a:pathLst>
            </a:custGeom>
            <a:solidFill>
              <a:srgbClr val="FFFFFF"/>
            </a:solidFill>
          </p:spPr>
        </p:sp>
      </p:grpSp>
      <p:sp>
        <p:nvSpPr>
          <p:cNvPr id="29" name="TextBox 29"/>
          <p:cNvSpPr txBox="1"/>
          <p:nvPr/>
        </p:nvSpPr>
        <p:spPr>
          <a:xfrm>
            <a:off x="6067552" y="2703830"/>
            <a:ext cx="4601234" cy="396240"/>
          </a:xfrm>
          <a:prstGeom prst="rect">
            <a:avLst/>
          </a:prstGeom>
        </p:spPr>
        <p:txBody>
          <a:bodyPr lIns="0" tIns="0" rIns="0" bIns="0" rtlCol="0" anchor="t">
            <a:spAutoFit/>
          </a:bodyPr>
          <a:lstStyle/>
          <a:p>
            <a:pPr algn="ctr">
              <a:lnSpc>
                <a:spcPts val="3359"/>
              </a:lnSpc>
            </a:pPr>
            <a:r>
              <a:rPr lang="en-US" sz="2400">
                <a:solidFill>
                  <a:srgbClr val="000000"/>
                </a:solidFill>
                <a:cs typeface="Open Sans Light"/>
              </a:rPr>
              <a:t>നമസ്‌തേ </a:t>
            </a:r>
            <a:r>
              <a:rPr lang="en-US" sz="2400">
                <a:solidFill>
                  <a:srgbClr val="000000"/>
                </a:solidFill>
                <a:latin typeface="Open Sans Light Bold"/>
              </a:rPr>
              <a:t>Namaste</a:t>
            </a:r>
          </a:p>
        </p:txBody>
      </p:sp>
      <p:grpSp>
        <p:nvGrpSpPr>
          <p:cNvPr id="30" name="Group 30"/>
          <p:cNvGrpSpPr/>
          <p:nvPr/>
        </p:nvGrpSpPr>
        <p:grpSpPr>
          <a:xfrm>
            <a:off x="1211050" y="2675666"/>
            <a:ext cx="3657600" cy="635085"/>
            <a:chOff x="0" y="0"/>
            <a:chExt cx="2916404" cy="506388"/>
          </a:xfrm>
        </p:grpSpPr>
        <p:sp>
          <p:nvSpPr>
            <p:cNvPr id="31" name="Freeform 31"/>
            <p:cNvSpPr/>
            <p:nvPr/>
          </p:nvSpPr>
          <p:spPr>
            <a:xfrm>
              <a:off x="0" y="0"/>
              <a:ext cx="2916404" cy="506388"/>
            </a:xfrm>
            <a:custGeom>
              <a:avLst/>
              <a:gdLst/>
              <a:ahLst/>
              <a:cxnLst/>
              <a:rect l="l" t="t" r="r" b="b"/>
              <a:pathLst>
                <a:path w="2916404" h="506388">
                  <a:moveTo>
                    <a:pt x="0" y="0"/>
                  </a:moveTo>
                  <a:lnTo>
                    <a:pt x="2916404" y="0"/>
                  </a:lnTo>
                  <a:lnTo>
                    <a:pt x="2916404" y="506388"/>
                  </a:lnTo>
                  <a:lnTo>
                    <a:pt x="0" y="506388"/>
                  </a:lnTo>
                  <a:close/>
                </a:path>
              </a:pathLst>
            </a:custGeom>
            <a:solidFill>
              <a:srgbClr val="FFFFFF"/>
            </a:solidFill>
          </p:spPr>
        </p:sp>
      </p:grpSp>
      <p:sp>
        <p:nvSpPr>
          <p:cNvPr id="32" name="TextBox 32"/>
          <p:cNvSpPr txBox="1"/>
          <p:nvPr/>
        </p:nvSpPr>
        <p:spPr>
          <a:xfrm>
            <a:off x="1621864" y="2684780"/>
            <a:ext cx="2524878" cy="481330"/>
          </a:xfrm>
          <a:prstGeom prst="rect">
            <a:avLst/>
          </a:prstGeom>
        </p:spPr>
        <p:txBody>
          <a:bodyPr lIns="0" tIns="0" rIns="0" bIns="0" rtlCol="0" anchor="t">
            <a:spAutoFit/>
          </a:bodyPr>
          <a:lstStyle/>
          <a:p>
            <a:pPr algn="ctr">
              <a:lnSpc>
                <a:spcPts val="3919"/>
              </a:lnSpc>
              <a:spcBef>
                <a:spcPct val="0"/>
              </a:spcBef>
            </a:pPr>
            <a:r>
              <a:rPr lang="en-US" sz="2800">
                <a:solidFill>
                  <a:srgbClr val="000000"/>
                </a:solidFill>
                <a:cs typeface="Anton"/>
              </a:rPr>
              <a:t>नमस्ते / प्रणाम</a:t>
            </a:r>
          </a:p>
        </p:txBody>
      </p:sp>
      <p:sp>
        <p:nvSpPr>
          <p:cNvPr id="33" name="TextBox 33"/>
          <p:cNvSpPr txBox="1"/>
          <p:nvPr/>
        </p:nvSpPr>
        <p:spPr>
          <a:xfrm>
            <a:off x="6067552" y="3611182"/>
            <a:ext cx="4565485" cy="405765"/>
          </a:xfrm>
          <a:prstGeom prst="rect">
            <a:avLst/>
          </a:prstGeom>
        </p:spPr>
        <p:txBody>
          <a:bodyPr lIns="0" tIns="0" rIns="0" bIns="0" rtlCol="0" anchor="t">
            <a:spAutoFit/>
          </a:bodyPr>
          <a:lstStyle/>
          <a:p>
            <a:pPr algn="ctr">
              <a:lnSpc>
                <a:spcPts val="3359"/>
              </a:lnSpc>
              <a:spcBef>
                <a:spcPct val="0"/>
              </a:spcBef>
            </a:pPr>
            <a:r>
              <a:rPr lang="en-US" sz="2400" dirty="0" err="1">
                <a:solidFill>
                  <a:srgbClr val="000000"/>
                </a:solidFill>
                <a:cs typeface="Anton"/>
              </a:rPr>
              <a:t>സുപ്രഭാതം</a:t>
            </a:r>
            <a:r>
              <a:rPr lang="en-US" sz="2400" dirty="0">
                <a:solidFill>
                  <a:srgbClr val="000000"/>
                </a:solidFill>
                <a:cs typeface="Anton"/>
              </a:rPr>
              <a:t> </a:t>
            </a:r>
            <a:r>
              <a:rPr lang="en-US" sz="2400" dirty="0" err="1" smtClean="0">
                <a:solidFill>
                  <a:srgbClr val="000000"/>
                </a:solidFill>
                <a:cs typeface="Anton"/>
              </a:rPr>
              <a:t>suprabhatham</a:t>
            </a:r>
            <a:endParaRPr lang="en-US" sz="2400" dirty="0">
              <a:solidFill>
                <a:srgbClr val="000000"/>
              </a:solidFill>
              <a:cs typeface="Anton"/>
            </a:endParaRPr>
          </a:p>
        </p:txBody>
      </p:sp>
      <p:sp>
        <p:nvSpPr>
          <p:cNvPr id="34" name="TextBox 34"/>
          <p:cNvSpPr txBox="1"/>
          <p:nvPr/>
        </p:nvSpPr>
        <p:spPr>
          <a:xfrm>
            <a:off x="2683322" y="3532124"/>
            <a:ext cx="1124897" cy="500137"/>
          </a:xfrm>
          <a:prstGeom prst="rect">
            <a:avLst/>
          </a:prstGeom>
        </p:spPr>
        <p:txBody>
          <a:bodyPr wrap="square" lIns="0" tIns="0" rIns="0" bIns="0" rtlCol="0" anchor="t">
            <a:spAutoFit/>
          </a:bodyPr>
          <a:lstStyle/>
          <a:p>
            <a:pPr algn="ctr">
              <a:lnSpc>
                <a:spcPts val="3919"/>
              </a:lnSpc>
              <a:spcBef>
                <a:spcPct val="0"/>
              </a:spcBef>
            </a:pPr>
            <a:r>
              <a:rPr lang="en-US" sz="2800" dirty="0" err="1">
                <a:solidFill>
                  <a:srgbClr val="000000"/>
                </a:solidFill>
                <a:cs typeface="Anton"/>
              </a:rPr>
              <a:t>सुप्रभात</a:t>
            </a:r>
            <a:endParaRPr lang="en-US" sz="2800" dirty="0">
              <a:solidFill>
                <a:srgbClr val="000000"/>
              </a:solidFill>
              <a:cs typeface="Anton"/>
            </a:endParaRPr>
          </a:p>
        </p:txBody>
      </p:sp>
      <p:sp>
        <p:nvSpPr>
          <p:cNvPr id="35" name="TextBox 35"/>
          <p:cNvSpPr txBox="1"/>
          <p:nvPr/>
        </p:nvSpPr>
        <p:spPr>
          <a:xfrm>
            <a:off x="6225235" y="4534324"/>
            <a:ext cx="4285868" cy="405765"/>
          </a:xfrm>
          <a:prstGeom prst="rect">
            <a:avLst/>
          </a:prstGeom>
        </p:spPr>
        <p:txBody>
          <a:bodyPr lIns="0" tIns="0" rIns="0" bIns="0" rtlCol="0" anchor="t">
            <a:spAutoFit/>
          </a:bodyPr>
          <a:lstStyle/>
          <a:p>
            <a:pPr algn="ctr">
              <a:lnSpc>
                <a:spcPts val="3359"/>
              </a:lnSpc>
              <a:spcBef>
                <a:spcPct val="0"/>
              </a:spcBef>
            </a:pPr>
            <a:r>
              <a:rPr lang="en-US" sz="2400">
                <a:solidFill>
                  <a:srgbClr val="000000"/>
                </a:solidFill>
                <a:cs typeface="Anton"/>
              </a:rPr>
              <a:t>ശുഭരാത്രി subharathri</a:t>
            </a:r>
          </a:p>
        </p:txBody>
      </p:sp>
      <p:sp>
        <p:nvSpPr>
          <p:cNvPr id="36" name="TextBox 36"/>
          <p:cNvSpPr txBox="1"/>
          <p:nvPr/>
        </p:nvSpPr>
        <p:spPr>
          <a:xfrm>
            <a:off x="2151250" y="4442197"/>
            <a:ext cx="1777199" cy="481330"/>
          </a:xfrm>
          <a:prstGeom prst="rect">
            <a:avLst/>
          </a:prstGeom>
        </p:spPr>
        <p:txBody>
          <a:bodyPr lIns="0" tIns="0" rIns="0" bIns="0" rtlCol="0" anchor="t">
            <a:spAutoFit/>
          </a:bodyPr>
          <a:lstStyle/>
          <a:p>
            <a:pPr algn="ctr">
              <a:lnSpc>
                <a:spcPts val="3919"/>
              </a:lnSpc>
              <a:spcBef>
                <a:spcPct val="0"/>
              </a:spcBef>
            </a:pPr>
            <a:r>
              <a:rPr lang="en-US" sz="2800">
                <a:solidFill>
                  <a:srgbClr val="000000"/>
                </a:solidFill>
                <a:cs typeface="Anton"/>
              </a:rPr>
              <a:t>शुभ रात्रि</a:t>
            </a:r>
          </a:p>
        </p:txBody>
      </p:sp>
      <p:sp>
        <p:nvSpPr>
          <p:cNvPr id="37" name="TextBox 37"/>
          <p:cNvSpPr txBox="1"/>
          <p:nvPr/>
        </p:nvSpPr>
        <p:spPr>
          <a:xfrm>
            <a:off x="5475307" y="5350627"/>
            <a:ext cx="5749975" cy="436017"/>
          </a:xfrm>
          <a:prstGeom prst="rect">
            <a:avLst/>
          </a:prstGeom>
        </p:spPr>
        <p:txBody>
          <a:bodyPr lIns="0" tIns="0" rIns="0" bIns="0" rtlCol="0" anchor="t">
            <a:spAutoFit/>
          </a:bodyPr>
          <a:lstStyle/>
          <a:p>
            <a:pPr algn="ctr">
              <a:lnSpc>
                <a:spcPts val="3359"/>
              </a:lnSpc>
              <a:spcBef>
                <a:spcPct val="0"/>
              </a:spcBef>
            </a:pPr>
            <a:r>
              <a:rPr lang="en-US" sz="1600" dirty="0" err="1">
                <a:solidFill>
                  <a:srgbClr val="000000"/>
                </a:solidFill>
                <a:cs typeface="Anton"/>
              </a:rPr>
              <a:t>നിങ്ങൾക്ക്</a:t>
            </a:r>
            <a:r>
              <a:rPr lang="en-US" sz="1600" dirty="0">
                <a:solidFill>
                  <a:srgbClr val="000000"/>
                </a:solidFill>
                <a:cs typeface="Anton"/>
              </a:rPr>
              <a:t> </a:t>
            </a:r>
            <a:r>
              <a:rPr lang="en-US" sz="1600" dirty="0" err="1">
                <a:solidFill>
                  <a:srgbClr val="000000"/>
                </a:solidFill>
                <a:cs typeface="Anton"/>
              </a:rPr>
              <a:t>സ്വാഗതം</a:t>
            </a:r>
            <a:r>
              <a:rPr lang="en-US" sz="1600" dirty="0">
                <a:solidFill>
                  <a:srgbClr val="000000"/>
                </a:solidFill>
                <a:cs typeface="Anton"/>
              </a:rPr>
              <a:t> </a:t>
            </a:r>
            <a:r>
              <a:rPr lang="en-US" sz="2400" dirty="0" err="1">
                <a:solidFill>
                  <a:srgbClr val="000000"/>
                </a:solidFill>
                <a:cs typeface="Anton"/>
              </a:rPr>
              <a:t>ningalkku</a:t>
            </a:r>
            <a:r>
              <a:rPr lang="en-US" sz="2400" dirty="0">
                <a:solidFill>
                  <a:srgbClr val="000000"/>
                </a:solidFill>
                <a:cs typeface="Anton"/>
              </a:rPr>
              <a:t> </a:t>
            </a:r>
            <a:r>
              <a:rPr lang="en-US" sz="2400" dirty="0" err="1" smtClean="0">
                <a:solidFill>
                  <a:srgbClr val="000000"/>
                </a:solidFill>
                <a:cs typeface="Anton"/>
              </a:rPr>
              <a:t>svaagatham</a:t>
            </a:r>
            <a:r>
              <a:rPr lang="en-US" sz="2400" dirty="0" smtClean="0">
                <a:solidFill>
                  <a:srgbClr val="000000"/>
                </a:solidFill>
                <a:cs typeface="Anton"/>
              </a:rPr>
              <a:t> </a:t>
            </a:r>
            <a:endParaRPr lang="en-US" sz="2400" dirty="0">
              <a:solidFill>
                <a:srgbClr val="000000"/>
              </a:solidFill>
              <a:cs typeface="Anton"/>
            </a:endParaRPr>
          </a:p>
        </p:txBody>
      </p:sp>
      <p:sp>
        <p:nvSpPr>
          <p:cNvPr id="38" name="TextBox 38"/>
          <p:cNvSpPr txBox="1"/>
          <p:nvPr/>
        </p:nvSpPr>
        <p:spPr>
          <a:xfrm>
            <a:off x="1997944" y="5252415"/>
            <a:ext cx="2408640" cy="500137"/>
          </a:xfrm>
          <a:prstGeom prst="rect">
            <a:avLst/>
          </a:prstGeom>
        </p:spPr>
        <p:txBody>
          <a:bodyPr wrap="square" lIns="0" tIns="0" rIns="0" bIns="0" rtlCol="0" anchor="t">
            <a:spAutoFit/>
          </a:bodyPr>
          <a:lstStyle/>
          <a:p>
            <a:pPr algn="ctr">
              <a:lnSpc>
                <a:spcPts val="3919"/>
              </a:lnSpc>
              <a:spcBef>
                <a:spcPct val="0"/>
              </a:spcBef>
            </a:pPr>
            <a:r>
              <a:rPr lang="en-US" sz="2800" dirty="0" err="1">
                <a:solidFill>
                  <a:srgbClr val="000000"/>
                </a:solidFill>
                <a:cs typeface="Anton"/>
              </a:rPr>
              <a:t>आपका</a:t>
            </a:r>
            <a:r>
              <a:rPr lang="en-US" sz="2800" dirty="0">
                <a:solidFill>
                  <a:srgbClr val="000000"/>
                </a:solidFill>
                <a:cs typeface="Anton"/>
              </a:rPr>
              <a:t> </a:t>
            </a:r>
            <a:r>
              <a:rPr lang="en-US" sz="2800" dirty="0" err="1">
                <a:solidFill>
                  <a:srgbClr val="000000"/>
                </a:solidFill>
                <a:cs typeface="Anton"/>
              </a:rPr>
              <a:t>स्वागत</a:t>
            </a:r>
            <a:r>
              <a:rPr lang="en-US" sz="2800" dirty="0">
                <a:solidFill>
                  <a:srgbClr val="000000"/>
                </a:solidFill>
                <a:cs typeface="Anton"/>
              </a:rPr>
              <a:t> </a:t>
            </a:r>
            <a:r>
              <a:rPr lang="en-US" sz="2800" dirty="0" err="1">
                <a:solidFill>
                  <a:srgbClr val="000000"/>
                </a:solidFill>
                <a:cs typeface="Anton"/>
              </a:rPr>
              <a:t>है</a:t>
            </a:r>
            <a:endParaRPr lang="en-US" sz="2800" dirty="0">
              <a:solidFill>
                <a:srgbClr val="000000"/>
              </a:solidFill>
              <a:cs typeface="Anton"/>
            </a:endParaRPr>
          </a:p>
        </p:txBody>
      </p:sp>
      <p:sp>
        <p:nvSpPr>
          <p:cNvPr id="39" name="TextBox 39"/>
          <p:cNvSpPr txBox="1"/>
          <p:nvPr/>
        </p:nvSpPr>
        <p:spPr>
          <a:xfrm>
            <a:off x="5905945" y="6224939"/>
            <a:ext cx="5180409" cy="436017"/>
          </a:xfrm>
          <a:prstGeom prst="rect">
            <a:avLst/>
          </a:prstGeom>
        </p:spPr>
        <p:txBody>
          <a:bodyPr lIns="0" tIns="0" rIns="0" bIns="0" rtlCol="0" anchor="t">
            <a:spAutoFit/>
          </a:bodyPr>
          <a:lstStyle/>
          <a:p>
            <a:pPr algn="ctr">
              <a:lnSpc>
                <a:spcPts val="3359"/>
              </a:lnSpc>
              <a:spcBef>
                <a:spcPct val="0"/>
              </a:spcBef>
            </a:pPr>
            <a:r>
              <a:rPr lang="en-US" sz="2000" dirty="0" err="1">
                <a:solidFill>
                  <a:srgbClr val="000000"/>
                </a:solidFill>
                <a:cs typeface="Anton"/>
              </a:rPr>
              <a:t>എന്നോട്</a:t>
            </a:r>
            <a:r>
              <a:rPr lang="en-US" sz="2000" dirty="0">
                <a:solidFill>
                  <a:srgbClr val="000000"/>
                </a:solidFill>
                <a:cs typeface="Anton"/>
              </a:rPr>
              <a:t> </a:t>
            </a:r>
            <a:r>
              <a:rPr lang="en-US" sz="2000" dirty="0" err="1">
                <a:solidFill>
                  <a:srgbClr val="000000"/>
                </a:solidFill>
                <a:cs typeface="Anton"/>
              </a:rPr>
              <a:t>ക്ഷമിക്കൂ</a:t>
            </a:r>
            <a:r>
              <a:rPr lang="en-US" sz="2000" dirty="0">
                <a:solidFill>
                  <a:srgbClr val="000000"/>
                </a:solidFill>
                <a:cs typeface="Anton"/>
              </a:rPr>
              <a:t> </a:t>
            </a:r>
            <a:r>
              <a:rPr lang="en-US" sz="2400" dirty="0" err="1">
                <a:solidFill>
                  <a:srgbClr val="000000"/>
                </a:solidFill>
                <a:cs typeface="Anton"/>
              </a:rPr>
              <a:t>ennodu</a:t>
            </a:r>
            <a:r>
              <a:rPr lang="en-US" sz="2400" dirty="0">
                <a:solidFill>
                  <a:srgbClr val="000000"/>
                </a:solidFill>
                <a:cs typeface="Anton"/>
              </a:rPr>
              <a:t> </a:t>
            </a:r>
            <a:r>
              <a:rPr lang="en-US" sz="2400" dirty="0" err="1">
                <a:solidFill>
                  <a:srgbClr val="000000"/>
                </a:solidFill>
                <a:cs typeface="Anton"/>
              </a:rPr>
              <a:t>kshamikku</a:t>
            </a:r>
            <a:r>
              <a:rPr lang="en-US" sz="2400" dirty="0">
                <a:solidFill>
                  <a:srgbClr val="000000"/>
                </a:solidFill>
                <a:cs typeface="Anton"/>
              </a:rPr>
              <a:t> </a:t>
            </a:r>
          </a:p>
        </p:txBody>
      </p:sp>
      <p:sp>
        <p:nvSpPr>
          <p:cNvPr id="40" name="TextBox 40"/>
          <p:cNvSpPr txBox="1"/>
          <p:nvPr/>
        </p:nvSpPr>
        <p:spPr>
          <a:xfrm>
            <a:off x="5939571" y="7158790"/>
            <a:ext cx="4857196" cy="405765"/>
          </a:xfrm>
          <a:prstGeom prst="rect">
            <a:avLst/>
          </a:prstGeom>
        </p:spPr>
        <p:txBody>
          <a:bodyPr lIns="0" tIns="0" rIns="0" bIns="0" rtlCol="0" anchor="t">
            <a:spAutoFit/>
          </a:bodyPr>
          <a:lstStyle/>
          <a:p>
            <a:pPr algn="ctr">
              <a:lnSpc>
                <a:spcPts val="3359"/>
              </a:lnSpc>
              <a:spcBef>
                <a:spcPct val="0"/>
              </a:spcBef>
            </a:pPr>
            <a:r>
              <a:rPr lang="en-US" sz="2400">
                <a:solidFill>
                  <a:srgbClr val="000000"/>
                </a:solidFill>
                <a:cs typeface="Anton"/>
              </a:rPr>
              <a:t>അഭിനന്ദനങ്ങൾ </a:t>
            </a:r>
            <a:r>
              <a:rPr lang="en-US" sz="2400">
                <a:solidFill>
                  <a:srgbClr val="000000"/>
                </a:solidFill>
                <a:latin typeface="Anton"/>
              </a:rPr>
              <a:t>abhinandanangal </a:t>
            </a:r>
          </a:p>
        </p:txBody>
      </p:sp>
      <p:sp>
        <p:nvSpPr>
          <p:cNvPr id="41" name="TextBox 41"/>
          <p:cNvSpPr txBox="1"/>
          <p:nvPr/>
        </p:nvSpPr>
        <p:spPr>
          <a:xfrm>
            <a:off x="1947237" y="6198609"/>
            <a:ext cx="2459347" cy="481330"/>
          </a:xfrm>
          <a:prstGeom prst="rect">
            <a:avLst/>
          </a:prstGeom>
        </p:spPr>
        <p:txBody>
          <a:bodyPr lIns="0" tIns="0" rIns="0" bIns="0" rtlCol="0" anchor="t">
            <a:spAutoFit/>
          </a:bodyPr>
          <a:lstStyle/>
          <a:p>
            <a:pPr algn="ctr">
              <a:lnSpc>
                <a:spcPts val="3919"/>
              </a:lnSpc>
              <a:spcBef>
                <a:spcPct val="0"/>
              </a:spcBef>
            </a:pPr>
            <a:r>
              <a:rPr lang="en-US" sz="2800">
                <a:solidFill>
                  <a:srgbClr val="000000"/>
                </a:solidFill>
                <a:cs typeface="Anton"/>
              </a:rPr>
              <a:t>मुझे माफ़ करदो</a:t>
            </a:r>
          </a:p>
        </p:txBody>
      </p:sp>
      <p:sp>
        <p:nvSpPr>
          <p:cNvPr id="42" name="TextBox 42"/>
          <p:cNvSpPr txBox="1"/>
          <p:nvPr/>
        </p:nvSpPr>
        <p:spPr>
          <a:xfrm>
            <a:off x="2524541" y="7078666"/>
            <a:ext cx="1283678" cy="481330"/>
          </a:xfrm>
          <a:prstGeom prst="rect">
            <a:avLst/>
          </a:prstGeom>
        </p:spPr>
        <p:txBody>
          <a:bodyPr lIns="0" tIns="0" rIns="0" bIns="0" rtlCol="0" anchor="t">
            <a:spAutoFit/>
          </a:bodyPr>
          <a:lstStyle/>
          <a:p>
            <a:pPr algn="ctr">
              <a:lnSpc>
                <a:spcPts val="3919"/>
              </a:lnSpc>
              <a:spcBef>
                <a:spcPct val="0"/>
              </a:spcBef>
            </a:pPr>
            <a:r>
              <a:rPr lang="en-US" sz="2800">
                <a:solidFill>
                  <a:srgbClr val="000000"/>
                </a:solidFill>
                <a:cs typeface="Anton"/>
              </a:rPr>
              <a:t>बधाई</a:t>
            </a:r>
          </a:p>
        </p:txBody>
      </p:sp>
      <p:grpSp>
        <p:nvGrpSpPr>
          <p:cNvPr id="43" name="Group 43"/>
          <p:cNvGrpSpPr/>
          <p:nvPr/>
        </p:nvGrpSpPr>
        <p:grpSpPr>
          <a:xfrm>
            <a:off x="2098133" y="410793"/>
            <a:ext cx="8254204" cy="1235814"/>
            <a:chOff x="0" y="0"/>
            <a:chExt cx="11005606" cy="1647752"/>
          </a:xfrm>
        </p:grpSpPr>
        <p:sp>
          <p:nvSpPr>
            <p:cNvPr id="44" name="AutoShape 44"/>
            <p:cNvSpPr/>
            <p:nvPr/>
          </p:nvSpPr>
          <p:spPr>
            <a:xfrm>
              <a:off x="0" y="0"/>
              <a:ext cx="11005606" cy="1647752"/>
            </a:xfrm>
            <a:prstGeom prst="rect">
              <a:avLst/>
            </a:prstGeom>
            <a:solidFill>
              <a:srgbClr val="FEFEFE">
                <a:alpha val="84705"/>
              </a:srgbClr>
            </a:solidFill>
          </p:spPr>
        </p:sp>
      </p:grpSp>
      <p:sp>
        <p:nvSpPr>
          <p:cNvPr id="45" name="TextBox 45"/>
          <p:cNvSpPr txBox="1"/>
          <p:nvPr/>
        </p:nvSpPr>
        <p:spPr>
          <a:xfrm>
            <a:off x="2502660" y="537528"/>
            <a:ext cx="7701111" cy="887095"/>
          </a:xfrm>
          <a:prstGeom prst="rect">
            <a:avLst/>
          </a:prstGeom>
        </p:spPr>
        <p:txBody>
          <a:bodyPr lIns="0" tIns="0" rIns="0" bIns="0" rtlCol="0" anchor="t">
            <a:spAutoFit/>
          </a:bodyPr>
          <a:lstStyle/>
          <a:p>
            <a:pPr algn="ctr">
              <a:lnSpc>
                <a:spcPts val="7280"/>
              </a:lnSpc>
            </a:pPr>
            <a:r>
              <a:rPr lang="en-US" sz="5200">
                <a:solidFill>
                  <a:srgbClr val="301512"/>
                </a:solidFill>
                <a:latin typeface="Open Sans Bold"/>
              </a:rPr>
              <a:t>Welcome to Malayalam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CF9C"/>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7871869" y="1917530"/>
            <a:ext cx="9371775" cy="6186240"/>
            <a:chOff x="0" y="0"/>
            <a:chExt cx="8181108" cy="5400289"/>
          </a:xfrm>
        </p:grpSpPr>
        <p:sp>
          <p:nvSpPr>
            <p:cNvPr id="3" name="Freeform 3"/>
            <p:cNvSpPr/>
            <p:nvPr/>
          </p:nvSpPr>
          <p:spPr>
            <a:xfrm>
              <a:off x="0" y="0"/>
              <a:ext cx="8181108" cy="5400289"/>
            </a:xfrm>
            <a:custGeom>
              <a:avLst/>
              <a:gdLst/>
              <a:ahLst/>
              <a:cxnLst/>
              <a:rect l="l" t="t" r="r" b="b"/>
              <a:pathLst>
                <a:path w="8181108" h="5400289">
                  <a:moveTo>
                    <a:pt x="0" y="0"/>
                  </a:moveTo>
                  <a:lnTo>
                    <a:pt x="0" y="4870699"/>
                  </a:lnTo>
                  <a:lnTo>
                    <a:pt x="1088390" y="4870699"/>
                  </a:lnTo>
                  <a:lnTo>
                    <a:pt x="1305560" y="5400289"/>
                  </a:lnTo>
                  <a:lnTo>
                    <a:pt x="1524000" y="4870699"/>
                  </a:lnTo>
                  <a:lnTo>
                    <a:pt x="8181108" y="4870699"/>
                  </a:lnTo>
                  <a:lnTo>
                    <a:pt x="8181108" y="0"/>
                  </a:lnTo>
                  <a:lnTo>
                    <a:pt x="0" y="0"/>
                  </a:lnTo>
                  <a:close/>
                </a:path>
              </a:pathLst>
            </a:custGeom>
            <a:solidFill>
              <a:srgbClr val="75C7FB"/>
            </a:solidFill>
          </p:spPr>
        </p:sp>
      </p:grpSp>
      <p:grpSp>
        <p:nvGrpSpPr>
          <p:cNvPr id="4" name="Group 4"/>
          <p:cNvGrpSpPr/>
          <p:nvPr/>
        </p:nvGrpSpPr>
        <p:grpSpPr>
          <a:xfrm>
            <a:off x="9839326" y="2642238"/>
            <a:ext cx="4926853" cy="2688096"/>
            <a:chOff x="0" y="0"/>
            <a:chExt cx="3928449" cy="2143366"/>
          </a:xfrm>
        </p:grpSpPr>
        <p:sp>
          <p:nvSpPr>
            <p:cNvPr id="5" name="Freeform 5"/>
            <p:cNvSpPr/>
            <p:nvPr/>
          </p:nvSpPr>
          <p:spPr>
            <a:xfrm>
              <a:off x="0" y="0"/>
              <a:ext cx="3928449" cy="2143365"/>
            </a:xfrm>
            <a:custGeom>
              <a:avLst/>
              <a:gdLst/>
              <a:ahLst/>
              <a:cxnLst/>
              <a:rect l="l" t="t" r="r" b="b"/>
              <a:pathLst>
                <a:path w="3928449" h="2143365">
                  <a:moveTo>
                    <a:pt x="0" y="0"/>
                  </a:moveTo>
                  <a:lnTo>
                    <a:pt x="3928449" y="0"/>
                  </a:lnTo>
                  <a:lnTo>
                    <a:pt x="3928449" y="2143365"/>
                  </a:lnTo>
                  <a:lnTo>
                    <a:pt x="0" y="2143365"/>
                  </a:lnTo>
                  <a:close/>
                </a:path>
              </a:pathLst>
            </a:custGeom>
            <a:solidFill>
              <a:srgbClr val="FFFFFF"/>
            </a:solidFill>
          </p:spPr>
        </p:sp>
      </p:grpSp>
      <p:pic>
        <p:nvPicPr>
          <p:cNvPr id="6" name="Picture 6"/>
          <p:cNvPicPr>
            <a:picLocks noChangeAspect="1"/>
          </p:cNvPicPr>
          <p:nvPr/>
        </p:nvPicPr>
        <p:blipFill>
          <a:blip r:embed="rId2"/>
          <a:srcRect r="10230" b="25569"/>
          <a:stretch>
            <a:fillRect/>
          </a:stretch>
        </p:blipFill>
        <p:spPr>
          <a:xfrm>
            <a:off x="15116117" y="7140928"/>
            <a:ext cx="2870960" cy="2555609"/>
          </a:xfrm>
          <a:prstGeom prst="rect">
            <a:avLst/>
          </a:prstGeom>
        </p:spPr>
      </p:pic>
      <p:grpSp>
        <p:nvGrpSpPr>
          <p:cNvPr id="7" name="Group 7"/>
          <p:cNvGrpSpPr/>
          <p:nvPr/>
        </p:nvGrpSpPr>
        <p:grpSpPr>
          <a:xfrm>
            <a:off x="3316414" y="5643457"/>
            <a:ext cx="5018540" cy="1497471"/>
            <a:chOff x="0" y="0"/>
            <a:chExt cx="4001555" cy="1194015"/>
          </a:xfrm>
        </p:grpSpPr>
        <p:sp>
          <p:nvSpPr>
            <p:cNvPr id="8" name="Freeform 8"/>
            <p:cNvSpPr/>
            <p:nvPr/>
          </p:nvSpPr>
          <p:spPr>
            <a:xfrm>
              <a:off x="0" y="0"/>
              <a:ext cx="4001555" cy="1194015"/>
            </a:xfrm>
            <a:custGeom>
              <a:avLst/>
              <a:gdLst/>
              <a:ahLst/>
              <a:cxnLst/>
              <a:rect l="l" t="t" r="r" b="b"/>
              <a:pathLst>
                <a:path w="4001555" h="1194015">
                  <a:moveTo>
                    <a:pt x="0" y="0"/>
                  </a:moveTo>
                  <a:lnTo>
                    <a:pt x="4001555" y="0"/>
                  </a:lnTo>
                  <a:lnTo>
                    <a:pt x="4001555" y="1194015"/>
                  </a:lnTo>
                  <a:lnTo>
                    <a:pt x="0" y="1194015"/>
                  </a:lnTo>
                  <a:close/>
                </a:path>
              </a:pathLst>
            </a:custGeom>
            <a:solidFill>
              <a:srgbClr val="FFFFFF"/>
            </a:solidFill>
          </p:spPr>
        </p:sp>
      </p:grpSp>
      <p:grpSp>
        <p:nvGrpSpPr>
          <p:cNvPr id="9" name="Group 9"/>
          <p:cNvGrpSpPr/>
          <p:nvPr/>
        </p:nvGrpSpPr>
        <p:grpSpPr>
          <a:xfrm rot="5400000">
            <a:off x="842411" y="1917530"/>
            <a:ext cx="9371775" cy="6186240"/>
            <a:chOff x="0" y="0"/>
            <a:chExt cx="8181108" cy="5400289"/>
          </a:xfrm>
        </p:grpSpPr>
        <p:sp>
          <p:nvSpPr>
            <p:cNvPr id="10" name="Freeform 10"/>
            <p:cNvSpPr/>
            <p:nvPr/>
          </p:nvSpPr>
          <p:spPr>
            <a:xfrm>
              <a:off x="0" y="0"/>
              <a:ext cx="8181108" cy="5400289"/>
            </a:xfrm>
            <a:custGeom>
              <a:avLst/>
              <a:gdLst/>
              <a:ahLst/>
              <a:cxnLst/>
              <a:rect l="l" t="t" r="r" b="b"/>
              <a:pathLst>
                <a:path w="8181108" h="5400289">
                  <a:moveTo>
                    <a:pt x="0" y="0"/>
                  </a:moveTo>
                  <a:lnTo>
                    <a:pt x="0" y="4870699"/>
                  </a:lnTo>
                  <a:lnTo>
                    <a:pt x="1088390" y="4870699"/>
                  </a:lnTo>
                  <a:lnTo>
                    <a:pt x="1305560" y="5400289"/>
                  </a:lnTo>
                  <a:lnTo>
                    <a:pt x="1524000" y="4870699"/>
                  </a:lnTo>
                  <a:lnTo>
                    <a:pt x="8181108" y="4870699"/>
                  </a:lnTo>
                  <a:lnTo>
                    <a:pt x="8181108" y="0"/>
                  </a:lnTo>
                  <a:lnTo>
                    <a:pt x="0" y="0"/>
                  </a:lnTo>
                  <a:close/>
                </a:path>
              </a:pathLst>
            </a:custGeom>
            <a:solidFill>
              <a:srgbClr val="737373"/>
            </a:solidFill>
          </p:spPr>
        </p:sp>
      </p:grpSp>
      <p:grpSp>
        <p:nvGrpSpPr>
          <p:cNvPr id="11" name="Group 11"/>
          <p:cNvGrpSpPr/>
          <p:nvPr/>
        </p:nvGrpSpPr>
        <p:grpSpPr>
          <a:xfrm>
            <a:off x="3291747" y="2663105"/>
            <a:ext cx="5018540" cy="2667229"/>
            <a:chOff x="0" y="0"/>
            <a:chExt cx="4001555" cy="2126727"/>
          </a:xfrm>
        </p:grpSpPr>
        <p:sp>
          <p:nvSpPr>
            <p:cNvPr id="12" name="Freeform 12"/>
            <p:cNvSpPr/>
            <p:nvPr/>
          </p:nvSpPr>
          <p:spPr>
            <a:xfrm>
              <a:off x="0" y="0"/>
              <a:ext cx="4001555" cy="2126727"/>
            </a:xfrm>
            <a:custGeom>
              <a:avLst/>
              <a:gdLst/>
              <a:ahLst/>
              <a:cxnLst/>
              <a:rect l="l" t="t" r="r" b="b"/>
              <a:pathLst>
                <a:path w="4001555" h="2126727">
                  <a:moveTo>
                    <a:pt x="0" y="0"/>
                  </a:moveTo>
                  <a:lnTo>
                    <a:pt x="4001555" y="0"/>
                  </a:lnTo>
                  <a:lnTo>
                    <a:pt x="4001555" y="2126727"/>
                  </a:lnTo>
                  <a:lnTo>
                    <a:pt x="0" y="2126727"/>
                  </a:lnTo>
                  <a:close/>
                </a:path>
              </a:pathLst>
            </a:custGeom>
            <a:solidFill>
              <a:srgbClr val="FFFFFF"/>
            </a:solidFill>
          </p:spPr>
        </p:sp>
      </p:grpSp>
      <p:grpSp>
        <p:nvGrpSpPr>
          <p:cNvPr id="13" name="Group 13"/>
          <p:cNvGrpSpPr/>
          <p:nvPr/>
        </p:nvGrpSpPr>
        <p:grpSpPr>
          <a:xfrm>
            <a:off x="3316414" y="777824"/>
            <a:ext cx="5018540" cy="1497471"/>
            <a:chOff x="0" y="0"/>
            <a:chExt cx="4001555" cy="1194015"/>
          </a:xfrm>
        </p:grpSpPr>
        <p:sp>
          <p:nvSpPr>
            <p:cNvPr id="14" name="Freeform 14"/>
            <p:cNvSpPr/>
            <p:nvPr/>
          </p:nvSpPr>
          <p:spPr>
            <a:xfrm>
              <a:off x="0" y="0"/>
              <a:ext cx="4001555" cy="1194015"/>
            </a:xfrm>
            <a:custGeom>
              <a:avLst/>
              <a:gdLst/>
              <a:ahLst/>
              <a:cxnLst/>
              <a:rect l="l" t="t" r="r" b="b"/>
              <a:pathLst>
                <a:path w="4001555" h="1194015">
                  <a:moveTo>
                    <a:pt x="0" y="0"/>
                  </a:moveTo>
                  <a:lnTo>
                    <a:pt x="4001555" y="0"/>
                  </a:lnTo>
                  <a:lnTo>
                    <a:pt x="4001555" y="1194015"/>
                  </a:lnTo>
                  <a:lnTo>
                    <a:pt x="0" y="1194015"/>
                  </a:lnTo>
                  <a:close/>
                </a:path>
              </a:pathLst>
            </a:custGeom>
            <a:solidFill>
              <a:srgbClr val="FFFFFF"/>
            </a:solidFill>
          </p:spPr>
        </p:sp>
      </p:grpSp>
      <p:pic>
        <p:nvPicPr>
          <p:cNvPr id="15" name="Picture 15"/>
          <p:cNvPicPr>
            <a:picLocks noChangeAspect="1"/>
          </p:cNvPicPr>
          <p:nvPr/>
        </p:nvPicPr>
        <p:blipFill>
          <a:blip r:embed="rId3"/>
          <a:srcRect/>
          <a:stretch>
            <a:fillRect/>
          </a:stretch>
        </p:blipFill>
        <p:spPr>
          <a:xfrm>
            <a:off x="213758" y="952967"/>
            <a:ext cx="2488618" cy="2613049"/>
          </a:xfrm>
          <a:prstGeom prst="rect">
            <a:avLst/>
          </a:prstGeom>
        </p:spPr>
      </p:pic>
      <p:grpSp>
        <p:nvGrpSpPr>
          <p:cNvPr id="16" name="Group 16"/>
          <p:cNvGrpSpPr/>
          <p:nvPr/>
        </p:nvGrpSpPr>
        <p:grpSpPr>
          <a:xfrm>
            <a:off x="9839326" y="762020"/>
            <a:ext cx="4926853" cy="1497471"/>
            <a:chOff x="0" y="0"/>
            <a:chExt cx="3928449" cy="1194015"/>
          </a:xfrm>
        </p:grpSpPr>
        <p:sp>
          <p:nvSpPr>
            <p:cNvPr id="17" name="Freeform 17"/>
            <p:cNvSpPr/>
            <p:nvPr/>
          </p:nvSpPr>
          <p:spPr>
            <a:xfrm>
              <a:off x="0" y="0"/>
              <a:ext cx="3928449" cy="1194015"/>
            </a:xfrm>
            <a:custGeom>
              <a:avLst/>
              <a:gdLst/>
              <a:ahLst/>
              <a:cxnLst/>
              <a:rect l="l" t="t" r="r" b="b"/>
              <a:pathLst>
                <a:path w="3928449" h="1194015">
                  <a:moveTo>
                    <a:pt x="0" y="0"/>
                  </a:moveTo>
                  <a:lnTo>
                    <a:pt x="3928449" y="0"/>
                  </a:lnTo>
                  <a:lnTo>
                    <a:pt x="3928449" y="1194015"/>
                  </a:lnTo>
                  <a:lnTo>
                    <a:pt x="0" y="1194015"/>
                  </a:lnTo>
                  <a:close/>
                </a:path>
              </a:pathLst>
            </a:custGeom>
            <a:solidFill>
              <a:srgbClr val="FFFFFF"/>
            </a:solidFill>
          </p:spPr>
        </p:sp>
      </p:grpSp>
      <p:grpSp>
        <p:nvGrpSpPr>
          <p:cNvPr id="18" name="Group 18"/>
          <p:cNvGrpSpPr/>
          <p:nvPr/>
        </p:nvGrpSpPr>
        <p:grpSpPr>
          <a:xfrm>
            <a:off x="3316414" y="5643457"/>
            <a:ext cx="5018540" cy="1497471"/>
            <a:chOff x="0" y="0"/>
            <a:chExt cx="4001555" cy="1194015"/>
          </a:xfrm>
        </p:grpSpPr>
        <p:sp>
          <p:nvSpPr>
            <p:cNvPr id="19" name="Freeform 19"/>
            <p:cNvSpPr/>
            <p:nvPr/>
          </p:nvSpPr>
          <p:spPr>
            <a:xfrm>
              <a:off x="0" y="0"/>
              <a:ext cx="4001555" cy="1194015"/>
            </a:xfrm>
            <a:custGeom>
              <a:avLst/>
              <a:gdLst/>
              <a:ahLst/>
              <a:cxnLst/>
              <a:rect l="l" t="t" r="r" b="b"/>
              <a:pathLst>
                <a:path w="4001555" h="1194015">
                  <a:moveTo>
                    <a:pt x="0" y="0"/>
                  </a:moveTo>
                  <a:lnTo>
                    <a:pt x="4001555" y="0"/>
                  </a:lnTo>
                  <a:lnTo>
                    <a:pt x="4001555" y="1194015"/>
                  </a:lnTo>
                  <a:lnTo>
                    <a:pt x="0" y="1194015"/>
                  </a:lnTo>
                  <a:close/>
                </a:path>
              </a:pathLst>
            </a:custGeom>
            <a:solidFill>
              <a:srgbClr val="FFFFFF"/>
            </a:solidFill>
          </p:spPr>
        </p:sp>
      </p:grpSp>
      <p:grpSp>
        <p:nvGrpSpPr>
          <p:cNvPr id="20" name="Group 20"/>
          <p:cNvGrpSpPr/>
          <p:nvPr/>
        </p:nvGrpSpPr>
        <p:grpSpPr>
          <a:xfrm>
            <a:off x="9839326" y="5643457"/>
            <a:ext cx="4926853" cy="1497471"/>
            <a:chOff x="0" y="0"/>
            <a:chExt cx="3928449" cy="1194015"/>
          </a:xfrm>
        </p:grpSpPr>
        <p:sp>
          <p:nvSpPr>
            <p:cNvPr id="21" name="Freeform 21"/>
            <p:cNvSpPr/>
            <p:nvPr/>
          </p:nvSpPr>
          <p:spPr>
            <a:xfrm>
              <a:off x="0" y="0"/>
              <a:ext cx="3928449" cy="1194015"/>
            </a:xfrm>
            <a:custGeom>
              <a:avLst/>
              <a:gdLst/>
              <a:ahLst/>
              <a:cxnLst/>
              <a:rect l="l" t="t" r="r" b="b"/>
              <a:pathLst>
                <a:path w="3928449" h="1194015">
                  <a:moveTo>
                    <a:pt x="0" y="0"/>
                  </a:moveTo>
                  <a:lnTo>
                    <a:pt x="3928449" y="0"/>
                  </a:lnTo>
                  <a:lnTo>
                    <a:pt x="3928449" y="1194015"/>
                  </a:lnTo>
                  <a:lnTo>
                    <a:pt x="0" y="1194015"/>
                  </a:lnTo>
                  <a:close/>
                </a:path>
              </a:pathLst>
            </a:custGeom>
            <a:solidFill>
              <a:srgbClr val="FFFFFF"/>
            </a:solidFill>
          </p:spPr>
        </p:sp>
      </p:grpSp>
      <p:grpSp>
        <p:nvGrpSpPr>
          <p:cNvPr id="22" name="Group 22"/>
          <p:cNvGrpSpPr/>
          <p:nvPr/>
        </p:nvGrpSpPr>
        <p:grpSpPr>
          <a:xfrm>
            <a:off x="3388030" y="7523848"/>
            <a:ext cx="4946924" cy="1476102"/>
            <a:chOff x="0" y="0"/>
            <a:chExt cx="4001555" cy="1194015"/>
          </a:xfrm>
        </p:grpSpPr>
        <p:sp>
          <p:nvSpPr>
            <p:cNvPr id="23" name="Freeform 23"/>
            <p:cNvSpPr/>
            <p:nvPr/>
          </p:nvSpPr>
          <p:spPr>
            <a:xfrm>
              <a:off x="0" y="0"/>
              <a:ext cx="4001555" cy="1194015"/>
            </a:xfrm>
            <a:custGeom>
              <a:avLst/>
              <a:gdLst/>
              <a:ahLst/>
              <a:cxnLst/>
              <a:rect l="l" t="t" r="r" b="b"/>
              <a:pathLst>
                <a:path w="4001555" h="1194015">
                  <a:moveTo>
                    <a:pt x="0" y="0"/>
                  </a:moveTo>
                  <a:lnTo>
                    <a:pt x="4001555" y="0"/>
                  </a:lnTo>
                  <a:lnTo>
                    <a:pt x="4001555" y="1194015"/>
                  </a:lnTo>
                  <a:lnTo>
                    <a:pt x="0" y="1194015"/>
                  </a:lnTo>
                  <a:close/>
                </a:path>
              </a:pathLst>
            </a:custGeom>
            <a:solidFill>
              <a:srgbClr val="FFFFFF"/>
            </a:solidFill>
          </p:spPr>
        </p:sp>
      </p:grpSp>
      <p:grpSp>
        <p:nvGrpSpPr>
          <p:cNvPr id="24" name="Group 24"/>
          <p:cNvGrpSpPr/>
          <p:nvPr/>
        </p:nvGrpSpPr>
        <p:grpSpPr>
          <a:xfrm>
            <a:off x="9792839" y="7523848"/>
            <a:ext cx="4946924" cy="1476102"/>
            <a:chOff x="0" y="0"/>
            <a:chExt cx="4001555" cy="1194015"/>
          </a:xfrm>
        </p:grpSpPr>
        <p:sp>
          <p:nvSpPr>
            <p:cNvPr id="25" name="Freeform 25"/>
            <p:cNvSpPr/>
            <p:nvPr/>
          </p:nvSpPr>
          <p:spPr>
            <a:xfrm>
              <a:off x="0" y="0"/>
              <a:ext cx="4001555" cy="1194015"/>
            </a:xfrm>
            <a:custGeom>
              <a:avLst/>
              <a:gdLst/>
              <a:ahLst/>
              <a:cxnLst/>
              <a:rect l="l" t="t" r="r" b="b"/>
              <a:pathLst>
                <a:path w="4001555" h="1194015">
                  <a:moveTo>
                    <a:pt x="0" y="0"/>
                  </a:moveTo>
                  <a:lnTo>
                    <a:pt x="4001555" y="0"/>
                  </a:lnTo>
                  <a:lnTo>
                    <a:pt x="4001555" y="1194015"/>
                  </a:lnTo>
                  <a:lnTo>
                    <a:pt x="0" y="1194015"/>
                  </a:lnTo>
                  <a:close/>
                </a:path>
              </a:pathLst>
            </a:custGeom>
            <a:solidFill>
              <a:srgbClr val="FFFFFF"/>
            </a:solidFill>
          </p:spPr>
        </p:sp>
      </p:grpSp>
      <p:sp>
        <p:nvSpPr>
          <p:cNvPr id="26" name="TextBox 26"/>
          <p:cNvSpPr txBox="1"/>
          <p:nvPr/>
        </p:nvSpPr>
        <p:spPr>
          <a:xfrm>
            <a:off x="3602878" y="787561"/>
            <a:ext cx="4732076" cy="1969706"/>
          </a:xfrm>
          <a:prstGeom prst="rect">
            <a:avLst/>
          </a:prstGeom>
        </p:spPr>
        <p:txBody>
          <a:bodyPr lIns="0" tIns="0" rIns="0" bIns="0" rtlCol="0" anchor="t">
            <a:spAutoFit/>
          </a:bodyPr>
          <a:lstStyle/>
          <a:p>
            <a:pPr algn="ctr">
              <a:lnSpc>
                <a:spcPts val="3919"/>
              </a:lnSpc>
              <a:spcBef>
                <a:spcPct val="0"/>
              </a:spcBef>
            </a:pPr>
            <a:r>
              <a:rPr lang="en-US" sz="2800" dirty="0" err="1">
                <a:solidFill>
                  <a:srgbClr val="000000"/>
                </a:solidFill>
                <a:cs typeface="Anton"/>
              </a:rPr>
              <a:t>आपका</a:t>
            </a:r>
            <a:r>
              <a:rPr lang="en-US" sz="2800" dirty="0">
                <a:solidFill>
                  <a:srgbClr val="000000"/>
                </a:solidFill>
                <a:cs typeface="Anton"/>
              </a:rPr>
              <a:t> </a:t>
            </a:r>
            <a:r>
              <a:rPr lang="en-US" sz="2800" dirty="0" err="1">
                <a:solidFill>
                  <a:srgbClr val="000000"/>
                </a:solidFill>
                <a:cs typeface="Anton"/>
              </a:rPr>
              <a:t>नाम</a:t>
            </a:r>
            <a:r>
              <a:rPr lang="en-US" sz="2800" dirty="0">
                <a:solidFill>
                  <a:srgbClr val="000000"/>
                </a:solidFill>
                <a:cs typeface="Anton"/>
              </a:rPr>
              <a:t> </a:t>
            </a:r>
            <a:r>
              <a:rPr lang="en-US" sz="2800" dirty="0" err="1">
                <a:solidFill>
                  <a:srgbClr val="000000"/>
                </a:solidFill>
                <a:cs typeface="Anton"/>
              </a:rPr>
              <a:t>क्या</a:t>
            </a:r>
            <a:r>
              <a:rPr lang="en-US" sz="2800" dirty="0">
                <a:solidFill>
                  <a:srgbClr val="000000"/>
                </a:solidFill>
                <a:cs typeface="Anton"/>
              </a:rPr>
              <a:t> </a:t>
            </a:r>
            <a:r>
              <a:rPr lang="en-US" sz="2800" dirty="0" err="1">
                <a:solidFill>
                  <a:srgbClr val="000000"/>
                </a:solidFill>
                <a:cs typeface="Anton"/>
              </a:rPr>
              <a:t>है</a:t>
            </a:r>
            <a:endParaRPr lang="en-US" sz="2800" dirty="0">
              <a:solidFill>
                <a:srgbClr val="000000"/>
              </a:solidFill>
              <a:cs typeface="Anton"/>
            </a:endParaRPr>
          </a:p>
          <a:p>
            <a:pPr algn="ctr">
              <a:lnSpc>
                <a:spcPts val="3919"/>
              </a:lnSpc>
              <a:spcBef>
                <a:spcPct val="0"/>
              </a:spcBef>
            </a:pPr>
            <a:r>
              <a:rPr lang="en-US" sz="2800" dirty="0" err="1">
                <a:solidFill>
                  <a:srgbClr val="000000"/>
                </a:solidFill>
                <a:cs typeface="Anton"/>
              </a:rPr>
              <a:t>എന്താണ്</a:t>
            </a:r>
            <a:r>
              <a:rPr lang="en-US" sz="2800" dirty="0">
                <a:solidFill>
                  <a:srgbClr val="000000"/>
                </a:solidFill>
                <a:cs typeface="Anton"/>
              </a:rPr>
              <a:t> </a:t>
            </a:r>
            <a:r>
              <a:rPr lang="en-US" sz="2800" dirty="0" err="1">
                <a:solidFill>
                  <a:srgbClr val="000000"/>
                </a:solidFill>
                <a:cs typeface="Anton"/>
              </a:rPr>
              <a:t>നിങ്ങളുടെ</a:t>
            </a:r>
            <a:r>
              <a:rPr lang="en-US" sz="2800" dirty="0">
                <a:solidFill>
                  <a:srgbClr val="000000"/>
                </a:solidFill>
                <a:cs typeface="Anton"/>
              </a:rPr>
              <a:t> </a:t>
            </a:r>
            <a:r>
              <a:rPr lang="en-US" sz="2800" dirty="0" err="1">
                <a:solidFill>
                  <a:srgbClr val="000000"/>
                </a:solidFill>
                <a:cs typeface="Anton"/>
              </a:rPr>
              <a:t>പേര്</a:t>
            </a:r>
            <a:endParaRPr lang="en-US" sz="2800" dirty="0">
              <a:solidFill>
                <a:srgbClr val="000000"/>
              </a:solidFill>
              <a:cs typeface="Anton"/>
            </a:endParaRPr>
          </a:p>
          <a:p>
            <a:pPr algn="ctr">
              <a:lnSpc>
                <a:spcPts val="3919"/>
              </a:lnSpc>
              <a:spcBef>
                <a:spcPct val="0"/>
              </a:spcBef>
            </a:pPr>
            <a:r>
              <a:rPr lang="en-US" sz="2800" dirty="0" err="1">
                <a:solidFill>
                  <a:srgbClr val="000000"/>
                </a:solidFill>
                <a:latin typeface="Anton"/>
              </a:rPr>
              <a:t>enthan</a:t>
            </a:r>
            <a:r>
              <a:rPr lang="en-US" sz="2800" dirty="0">
                <a:solidFill>
                  <a:srgbClr val="000000"/>
                </a:solidFill>
                <a:latin typeface="Anton"/>
              </a:rPr>
              <a:t> </a:t>
            </a:r>
            <a:r>
              <a:rPr lang="en-US" sz="2800" dirty="0" err="1">
                <a:solidFill>
                  <a:srgbClr val="000000"/>
                </a:solidFill>
                <a:latin typeface="Anton"/>
              </a:rPr>
              <a:t>nighalude</a:t>
            </a:r>
            <a:r>
              <a:rPr lang="en-US" sz="2800" dirty="0">
                <a:solidFill>
                  <a:srgbClr val="000000"/>
                </a:solidFill>
                <a:latin typeface="Anton"/>
              </a:rPr>
              <a:t> </a:t>
            </a:r>
            <a:r>
              <a:rPr lang="en-US" sz="2800" dirty="0" err="1" smtClean="0">
                <a:solidFill>
                  <a:srgbClr val="000000"/>
                </a:solidFill>
                <a:latin typeface="Anton"/>
              </a:rPr>
              <a:t>pēru</a:t>
            </a:r>
            <a:endParaRPr lang="en-US" sz="2800" dirty="0">
              <a:solidFill>
                <a:srgbClr val="000000"/>
              </a:solidFill>
              <a:latin typeface="Anton"/>
            </a:endParaRPr>
          </a:p>
        </p:txBody>
      </p:sp>
      <p:sp>
        <p:nvSpPr>
          <p:cNvPr id="27" name="TextBox 27"/>
          <p:cNvSpPr txBox="1"/>
          <p:nvPr/>
        </p:nvSpPr>
        <p:spPr>
          <a:xfrm>
            <a:off x="10029826" y="746216"/>
            <a:ext cx="4548702" cy="2000548"/>
          </a:xfrm>
          <a:prstGeom prst="rect">
            <a:avLst/>
          </a:prstGeom>
        </p:spPr>
        <p:txBody>
          <a:bodyPr lIns="0" tIns="0" rIns="0" bIns="0" rtlCol="0" anchor="t">
            <a:spAutoFit/>
          </a:bodyPr>
          <a:lstStyle/>
          <a:p>
            <a:pPr algn="ctr">
              <a:lnSpc>
                <a:spcPts val="3919"/>
              </a:lnSpc>
              <a:spcBef>
                <a:spcPct val="0"/>
              </a:spcBef>
            </a:pPr>
            <a:r>
              <a:rPr lang="en-US" sz="2800" dirty="0" err="1">
                <a:solidFill>
                  <a:srgbClr val="000000"/>
                </a:solidFill>
                <a:cs typeface="Anton"/>
              </a:rPr>
              <a:t>मेरा</a:t>
            </a:r>
            <a:r>
              <a:rPr lang="en-US" sz="2800" dirty="0">
                <a:solidFill>
                  <a:srgbClr val="000000"/>
                </a:solidFill>
                <a:cs typeface="Anton"/>
              </a:rPr>
              <a:t> </a:t>
            </a:r>
            <a:r>
              <a:rPr lang="en-US" sz="2800" dirty="0" err="1">
                <a:solidFill>
                  <a:srgbClr val="000000"/>
                </a:solidFill>
                <a:cs typeface="Anton"/>
              </a:rPr>
              <a:t>नाम</a:t>
            </a:r>
            <a:r>
              <a:rPr lang="en-US" sz="2800" dirty="0">
                <a:solidFill>
                  <a:srgbClr val="000000"/>
                </a:solidFill>
                <a:cs typeface="Anton"/>
              </a:rPr>
              <a:t> </a:t>
            </a:r>
            <a:r>
              <a:rPr lang="en-US" sz="2800" dirty="0" err="1">
                <a:solidFill>
                  <a:srgbClr val="000000"/>
                </a:solidFill>
                <a:cs typeface="Anton"/>
              </a:rPr>
              <a:t>राधा</a:t>
            </a:r>
            <a:r>
              <a:rPr lang="en-US" sz="2800" dirty="0">
                <a:solidFill>
                  <a:srgbClr val="000000"/>
                </a:solidFill>
                <a:cs typeface="Anton"/>
              </a:rPr>
              <a:t> </a:t>
            </a:r>
            <a:r>
              <a:rPr lang="en-US" sz="2800" dirty="0" err="1">
                <a:solidFill>
                  <a:srgbClr val="000000"/>
                </a:solidFill>
                <a:cs typeface="Anton"/>
              </a:rPr>
              <a:t>है</a:t>
            </a:r>
            <a:endParaRPr lang="en-US" sz="2800" dirty="0">
              <a:solidFill>
                <a:srgbClr val="000000"/>
              </a:solidFill>
              <a:cs typeface="Anton"/>
            </a:endParaRPr>
          </a:p>
          <a:p>
            <a:pPr algn="ctr">
              <a:lnSpc>
                <a:spcPts val="3919"/>
              </a:lnSpc>
              <a:spcBef>
                <a:spcPct val="0"/>
              </a:spcBef>
            </a:pPr>
            <a:r>
              <a:rPr lang="en-US" sz="2800" dirty="0" err="1">
                <a:solidFill>
                  <a:srgbClr val="000000"/>
                </a:solidFill>
                <a:cs typeface="Anton"/>
              </a:rPr>
              <a:t>എന്റെ</a:t>
            </a:r>
            <a:r>
              <a:rPr lang="en-US" sz="2800" dirty="0">
                <a:solidFill>
                  <a:srgbClr val="000000"/>
                </a:solidFill>
                <a:cs typeface="Anton"/>
              </a:rPr>
              <a:t> </a:t>
            </a:r>
            <a:r>
              <a:rPr lang="en-US" sz="2800" dirty="0" err="1">
                <a:solidFill>
                  <a:srgbClr val="000000"/>
                </a:solidFill>
                <a:cs typeface="Anton"/>
              </a:rPr>
              <a:t>പേര്</a:t>
            </a:r>
            <a:r>
              <a:rPr lang="en-US" sz="2800" dirty="0">
                <a:solidFill>
                  <a:srgbClr val="000000"/>
                </a:solidFill>
                <a:cs typeface="Anton"/>
              </a:rPr>
              <a:t> </a:t>
            </a:r>
            <a:r>
              <a:rPr lang="en-US" sz="2800" dirty="0" err="1">
                <a:solidFill>
                  <a:srgbClr val="000000"/>
                </a:solidFill>
                <a:cs typeface="Anton"/>
              </a:rPr>
              <a:t>രാധ</a:t>
            </a:r>
            <a:r>
              <a:rPr lang="en-US" sz="2800" dirty="0">
                <a:solidFill>
                  <a:srgbClr val="000000"/>
                </a:solidFill>
                <a:cs typeface="Anton"/>
              </a:rPr>
              <a:t> </a:t>
            </a:r>
            <a:r>
              <a:rPr lang="ml-IN" sz="2800" dirty="0" smtClean="0">
                <a:solidFill>
                  <a:srgbClr val="000000"/>
                </a:solidFill>
                <a:cs typeface="Anton"/>
              </a:rPr>
              <a:t>എന്നാണ് </a:t>
            </a:r>
            <a:endParaRPr lang="en-US" sz="2800" dirty="0">
              <a:solidFill>
                <a:srgbClr val="000000"/>
              </a:solidFill>
              <a:cs typeface="Anton"/>
            </a:endParaRPr>
          </a:p>
          <a:p>
            <a:pPr algn="ctr">
              <a:lnSpc>
                <a:spcPts val="3919"/>
              </a:lnSpc>
              <a:spcBef>
                <a:spcPct val="0"/>
              </a:spcBef>
            </a:pPr>
            <a:r>
              <a:rPr lang="en-US" sz="2800" dirty="0" err="1">
                <a:solidFill>
                  <a:srgbClr val="000000"/>
                </a:solidFill>
                <a:latin typeface="Anton"/>
              </a:rPr>
              <a:t>ente</a:t>
            </a:r>
            <a:r>
              <a:rPr lang="en-US" sz="2800" dirty="0">
                <a:solidFill>
                  <a:srgbClr val="000000"/>
                </a:solidFill>
                <a:latin typeface="Anton"/>
              </a:rPr>
              <a:t> </a:t>
            </a:r>
            <a:r>
              <a:rPr lang="en-US" sz="2800" dirty="0" err="1">
                <a:solidFill>
                  <a:srgbClr val="000000"/>
                </a:solidFill>
                <a:latin typeface="Anton"/>
              </a:rPr>
              <a:t>pēr</a:t>
            </a:r>
            <a:r>
              <a:rPr lang="en-US" sz="2800" dirty="0">
                <a:solidFill>
                  <a:srgbClr val="000000"/>
                </a:solidFill>
                <a:latin typeface="Anton"/>
              </a:rPr>
              <a:t> </a:t>
            </a:r>
            <a:r>
              <a:rPr lang="en-US" sz="2800" dirty="0" err="1">
                <a:solidFill>
                  <a:srgbClr val="000000"/>
                </a:solidFill>
                <a:latin typeface="Anton"/>
              </a:rPr>
              <a:t>rādha</a:t>
            </a:r>
            <a:r>
              <a:rPr lang="en-US" sz="2800" dirty="0">
                <a:solidFill>
                  <a:srgbClr val="000000"/>
                </a:solidFill>
                <a:latin typeface="Anton"/>
              </a:rPr>
              <a:t> </a:t>
            </a:r>
            <a:r>
              <a:rPr lang="en-US" sz="2800" dirty="0" err="1">
                <a:solidFill>
                  <a:srgbClr val="000000"/>
                </a:solidFill>
                <a:latin typeface="Anton"/>
              </a:rPr>
              <a:t>ennān</a:t>
            </a:r>
            <a:endParaRPr lang="en-US" sz="2800" dirty="0">
              <a:solidFill>
                <a:srgbClr val="000000"/>
              </a:solidFill>
              <a:latin typeface="Anton"/>
            </a:endParaRPr>
          </a:p>
        </p:txBody>
      </p:sp>
      <p:sp>
        <p:nvSpPr>
          <p:cNvPr id="28" name="TextBox 28"/>
          <p:cNvSpPr txBox="1"/>
          <p:nvPr/>
        </p:nvSpPr>
        <p:spPr>
          <a:xfrm>
            <a:off x="3484313" y="2931825"/>
            <a:ext cx="4682741" cy="2180084"/>
          </a:xfrm>
          <a:prstGeom prst="rect">
            <a:avLst/>
          </a:prstGeom>
        </p:spPr>
        <p:txBody>
          <a:bodyPr lIns="0" tIns="0" rIns="0" bIns="0" rtlCol="0" anchor="t">
            <a:spAutoFit/>
          </a:bodyPr>
          <a:lstStyle/>
          <a:p>
            <a:pPr algn="ctr">
              <a:lnSpc>
                <a:spcPts val="3359"/>
              </a:lnSpc>
            </a:pPr>
            <a:r>
              <a:rPr lang="en-US" sz="2400" dirty="0" err="1">
                <a:solidFill>
                  <a:srgbClr val="000000"/>
                </a:solidFill>
                <a:cs typeface="Anton"/>
              </a:rPr>
              <a:t>आपके</a:t>
            </a:r>
            <a:r>
              <a:rPr lang="en-US" sz="2400" dirty="0">
                <a:solidFill>
                  <a:srgbClr val="000000"/>
                </a:solidFill>
                <a:cs typeface="Anton"/>
              </a:rPr>
              <a:t> </a:t>
            </a:r>
            <a:r>
              <a:rPr lang="en-US" sz="2400" dirty="0" err="1">
                <a:solidFill>
                  <a:srgbClr val="000000"/>
                </a:solidFill>
                <a:cs typeface="Anton"/>
              </a:rPr>
              <a:t>पिताजी</a:t>
            </a:r>
            <a:r>
              <a:rPr lang="en-US" sz="2400" dirty="0">
                <a:solidFill>
                  <a:srgbClr val="000000"/>
                </a:solidFill>
                <a:cs typeface="Anton"/>
              </a:rPr>
              <a:t> </a:t>
            </a:r>
            <a:r>
              <a:rPr lang="en-US" sz="2400" dirty="0" err="1">
                <a:solidFill>
                  <a:srgbClr val="000000"/>
                </a:solidFill>
                <a:cs typeface="Anton"/>
              </a:rPr>
              <a:t>या</a:t>
            </a:r>
            <a:r>
              <a:rPr lang="en-US" sz="2400" dirty="0">
                <a:solidFill>
                  <a:srgbClr val="000000"/>
                </a:solidFill>
                <a:cs typeface="Anton"/>
              </a:rPr>
              <a:t> </a:t>
            </a:r>
            <a:r>
              <a:rPr lang="en-US" sz="2400" dirty="0" err="1">
                <a:solidFill>
                  <a:srgbClr val="000000"/>
                </a:solidFill>
                <a:cs typeface="Anton"/>
              </a:rPr>
              <a:t>माँ</a:t>
            </a:r>
            <a:r>
              <a:rPr lang="en-US" sz="2400" dirty="0">
                <a:solidFill>
                  <a:srgbClr val="000000"/>
                </a:solidFill>
                <a:cs typeface="Anton"/>
              </a:rPr>
              <a:t> </a:t>
            </a:r>
            <a:r>
              <a:rPr lang="en-US" sz="2400" dirty="0" err="1">
                <a:solidFill>
                  <a:srgbClr val="000000"/>
                </a:solidFill>
                <a:cs typeface="Anton"/>
              </a:rPr>
              <a:t>का</a:t>
            </a:r>
            <a:r>
              <a:rPr lang="en-US" sz="2400" dirty="0">
                <a:solidFill>
                  <a:srgbClr val="000000"/>
                </a:solidFill>
                <a:cs typeface="Anton"/>
              </a:rPr>
              <a:t> </a:t>
            </a:r>
            <a:r>
              <a:rPr lang="en-US" sz="2400" dirty="0" err="1">
                <a:solidFill>
                  <a:srgbClr val="000000"/>
                </a:solidFill>
                <a:cs typeface="Anton"/>
              </a:rPr>
              <a:t>नाम</a:t>
            </a:r>
            <a:r>
              <a:rPr lang="en-US" sz="2400" dirty="0">
                <a:solidFill>
                  <a:srgbClr val="000000"/>
                </a:solidFill>
                <a:cs typeface="Anton"/>
              </a:rPr>
              <a:t> </a:t>
            </a:r>
            <a:r>
              <a:rPr lang="en-US" sz="2400" dirty="0" err="1">
                <a:solidFill>
                  <a:srgbClr val="000000"/>
                </a:solidFill>
                <a:cs typeface="Anton"/>
              </a:rPr>
              <a:t>क्या</a:t>
            </a:r>
            <a:r>
              <a:rPr lang="en-US" sz="2400" dirty="0">
                <a:solidFill>
                  <a:srgbClr val="000000"/>
                </a:solidFill>
                <a:cs typeface="Anton"/>
              </a:rPr>
              <a:t> </a:t>
            </a:r>
            <a:r>
              <a:rPr lang="en-US" sz="2400" dirty="0" err="1">
                <a:solidFill>
                  <a:srgbClr val="000000"/>
                </a:solidFill>
                <a:cs typeface="Anton"/>
              </a:rPr>
              <a:t>है</a:t>
            </a:r>
            <a:endParaRPr lang="en-US" sz="2400" dirty="0">
              <a:solidFill>
                <a:srgbClr val="000000"/>
              </a:solidFill>
              <a:cs typeface="Anton"/>
            </a:endParaRPr>
          </a:p>
          <a:p>
            <a:pPr algn="ctr">
              <a:lnSpc>
                <a:spcPts val="3359"/>
              </a:lnSpc>
              <a:spcBef>
                <a:spcPct val="0"/>
              </a:spcBef>
            </a:pPr>
            <a:r>
              <a:rPr lang="en-US" sz="2400" dirty="0" err="1">
                <a:solidFill>
                  <a:srgbClr val="000000"/>
                </a:solidFill>
                <a:cs typeface="Anton"/>
              </a:rPr>
              <a:t>നിങ്ങളുടെ</a:t>
            </a:r>
            <a:r>
              <a:rPr lang="en-US" sz="2400" dirty="0">
                <a:solidFill>
                  <a:srgbClr val="000000"/>
                </a:solidFill>
                <a:cs typeface="Anton"/>
              </a:rPr>
              <a:t> </a:t>
            </a:r>
            <a:r>
              <a:rPr lang="en-US" sz="2400" dirty="0" err="1">
                <a:solidFill>
                  <a:srgbClr val="000000"/>
                </a:solidFill>
                <a:cs typeface="Anton"/>
              </a:rPr>
              <a:t>അച്ഛന്റെ</a:t>
            </a:r>
            <a:r>
              <a:rPr lang="en-US" sz="2400" dirty="0">
                <a:solidFill>
                  <a:srgbClr val="000000"/>
                </a:solidFill>
                <a:cs typeface="Anton"/>
              </a:rPr>
              <a:t> / </a:t>
            </a:r>
            <a:r>
              <a:rPr lang="en-US" sz="2400" dirty="0" err="1">
                <a:solidFill>
                  <a:srgbClr val="000000"/>
                </a:solidFill>
                <a:cs typeface="Anton"/>
              </a:rPr>
              <a:t>അമ്മയുടെ</a:t>
            </a:r>
            <a:r>
              <a:rPr lang="en-US" sz="2400" dirty="0">
                <a:solidFill>
                  <a:srgbClr val="000000"/>
                </a:solidFill>
                <a:cs typeface="Anton"/>
              </a:rPr>
              <a:t> </a:t>
            </a:r>
            <a:r>
              <a:rPr lang="en-US" sz="2400" dirty="0" err="1">
                <a:solidFill>
                  <a:srgbClr val="000000"/>
                </a:solidFill>
                <a:cs typeface="Anton"/>
              </a:rPr>
              <a:t>പേര്</a:t>
            </a:r>
            <a:r>
              <a:rPr lang="en-US" sz="2400" dirty="0">
                <a:solidFill>
                  <a:srgbClr val="000000"/>
                </a:solidFill>
                <a:cs typeface="Anton"/>
              </a:rPr>
              <a:t> </a:t>
            </a:r>
            <a:r>
              <a:rPr lang="en-US" sz="2400" dirty="0" err="1">
                <a:solidFill>
                  <a:srgbClr val="000000"/>
                </a:solidFill>
                <a:cs typeface="Anton"/>
              </a:rPr>
              <a:t>എന്താണ്</a:t>
            </a:r>
            <a:endParaRPr lang="en-US" sz="2400" dirty="0">
              <a:solidFill>
                <a:srgbClr val="000000"/>
              </a:solidFill>
              <a:cs typeface="Anton"/>
            </a:endParaRPr>
          </a:p>
          <a:p>
            <a:pPr algn="ctr">
              <a:lnSpc>
                <a:spcPts val="3359"/>
              </a:lnSpc>
              <a:spcBef>
                <a:spcPct val="0"/>
              </a:spcBef>
            </a:pPr>
            <a:r>
              <a:rPr lang="en-US" sz="2400" dirty="0" err="1">
                <a:solidFill>
                  <a:srgbClr val="000000"/>
                </a:solidFill>
                <a:latin typeface="Anton"/>
              </a:rPr>
              <a:t>ninghalude</a:t>
            </a:r>
            <a:r>
              <a:rPr lang="en-US" sz="2400" dirty="0">
                <a:solidFill>
                  <a:srgbClr val="000000"/>
                </a:solidFill>
                <a:latin typeface="Anton"/>
              </a:rPr>
              <a:t> </a:t>
            </a:r>
            <a:r>
              <a:rPr lang="en-US" sz="2400" dirty="0" err="1">
                <a:solidFill>
                  <a:srgbClr val="000000"/>
                </a:solidFill>
                <a:latin typeface="Anton"/>
              </a:rPr>
              <a:t>achannte</a:t>
            </a:r>
            <a:r>
              <a:rPr lang="en-US" sz="2400" dirty="0">
                <a:solidFill>
                  <a:srgbClr val="000000"/>
                </a:solidFill>
                <a:latin typeface="Anton"/>
              </a:rPr>
              <a:t> / </a:t>
            </a:r>
            <a:r>
              <a:rPr lang="en-US" sz="2400" dirty="0" err="1" smtClean="0">
                <a:solidFill>
                  <a:srgbClr val="000000"/>
                </a:solidFill>
                <a:latin typeface="Anton"/>
              </a:rPr>
              <a:t>ammayude</a:t>
            </a:r>
            <a:r>
              <a:rPr lang="en-US" sz="2400" dirty="0" smtClean="0">
                <a:solidFill>
                  <a:srgbClr val="000000"/>
                </a:solidFill>
                <a:latin typeface="Anton"/>
              </a:rPr>
              <a:t> </a:t>
            </a:r>
            <a:r>
              <a:rPr lang="en-US" sz="2400" dirty="0" err="1">
                <a:solidFill>
                  <a:srgbClr val="000000"/>
                </a:solidFill>
                <a:latin typeface="Anton"/>
              </a:rPr>
              <a:t>pēr</a:t>
            </a:r>
            <a:r>
              <a:rPr lang="en-US" sz="2400" dirty="0">
                <a:solidFill>
                  <a:srgbClr val="000000"/>
                </a:solidFill>
                <a:latin typeface="Anton"/>
              </a:rPr>
              <a:t> </a:t>
            </a:r>
            <a:r>
              <a:rPr lang="en-US" sz="2400" dirty="0" err="1" smtClean="0">
                <a:solidFill>
                  <a:srgbClr val="000000"/>
                </a:solidFill>
                <a:latin typeface="Anton"/>
              </a:rPr>
              <a:t>yenthanu</a:t>
            </a:r>
            <a:endParaRPr lang="en-US" sz="2400" dirty="0">
              <a:solidFill>
                <a:srgbClr val="000000"/>
              </a:solidFill>
              <a:latin typeface="Anton"/>
            </a:endParaRPr>
          </a:p>
        </p:txBody>
      </p:sp>
      <p:sp>
        <p:nvSpPr>
          <p:cNvPr id="29" name="TextBox 29"/>
          <p:cNvSpPr txBox="1"/>
          <p:nvPr/>
        </p:nvSpPr>
        <p:spPr>
          <a:xfrm>
            <a:off x="10029826" y="2666351"/>
            <a:ext cx="4736353" cy="2951705"/>
          </a:xfrm>
          <a:prstGeom prst="rect">
            <a:avLst/>
          </a:prstGeom>
        </p:spPr>
        <p:txBody>
          <a:bodyPr lIns="0" tIns="0" rIns="0" bIns="0" rtlCol="0" anchor="t">
            <a:spAutoFit/>
          </a:bodyPr>
          <a:lstStyle/>
          <a:p>
            <a:pPr algn="ctr">
              <a:lnSpc>
                <a:spcPts val="2891"/>
              </a:lnSpc>
              <a:spcBef>
                <a:spcPct val="0"/>
              </a:spcBef>
            </a:pPr>
            <a:r>
              <a:rPr lang="en-US" sz="2065" dirty="0" err="1">
                <a:solidFill>
                  <a:srgbClr val="000000"/>
                </a:solidFill>
                <a:cs typeface="Anton"/>
              </a:rPr>
              <a:t>मेरे</a:t>
            </a:r>
            <a:r>
              <a:rPr lang="en-US" sz="2065" dirty="0">
                <a:solidFill>
                  <a:srgbClr val="000000"/>
                </a:solidFill>
                <a:cs typeface="Anton"/>
              </a:rPr>
              <a:t> </a:t>
            </a:r>
            <a:r>
              <a:rPr lang="en-US" sz="2065" dirty="0" err="1">
                <a:solidFill>
                  <a:srgbClr val="000000"/>
                </a:solidFill>
                <a:cs typeface="Anton"/>
              </a:rPr>
              <a:t>पिताजी</a:t>
            </a:r>
            <a:r>
              <a:rPr lang="en-US" sz="2065" dirty="0">
                <a:solidFill>
                  <a:srgbClr val="000000"/>
                </a:solidFill>
                <a:cs typeface="Anton"/>
              </a:rPr>
              <a:t> </a:t>
            </a:r>
            <a:r>
              <a:rPr lang="en-US" sz="2065" dirty="0" err="1">
                <a:solidFill>
                  <a:srgbClr val="000000"/>
                </a:solidFill>
                <a:cs typeface="Anton"/>
              </a:rPr>
              <a:t>का</a:t>
            </a:r>
            <a:r>
              <a:rPr lang="en-US" sz="2065" dirty="0">
                <a:solidFill>
                  <a:srgbClr val="000000"/>
                </a:solidFill>
                <a:cs typeface="Anton"/>
              </a:rPr>
              <a:t> </a:t>
            </a:r>
            <a:r>
              <a:rPr lang="en-US" sz="2065" dirty="0" err="1">
                <a:solidFill>
                  <a:srgbClr val="000000"/>
                </a:solidFill>
                <a:cs typeface="Anton"/>
              </a:rPr>
              <a:t>नाम</a:t>
            </a:r>
            <a:r>
              <a:rPr lang="en-US" sz="2065" dirty="0">
                <a:solidFill>
                  <a:srgbClr val="000000"/>
                </a:solidFill>
                <a:cs typeface="Anton"/>
              </a:rPr>
              <a:t> </a:t>
            </a:r>
            <a:r>
              <a:rPr lang="en-US" sz="2065" dirty="0" err="1">
                <a:solidFill>
                  <a:srgbClr val="000000"/>
                </a:solidFill>
                <a:cs typeface="Anton"/>
              </a:rPr>
              <a:t>शम</a:t>
            </a:r>
            <a:r>
              <a:rPr lang="en-US" sz="2065" dirty="0">
                <a:solidFill>
                  <a:srgbClr val="000000"/>
                </a:solidFill>
                <a:cs typeface="Anton"/>
              </a:rPr>
              <a:t> </a:t>
            </a:r>
            <a:r>
              <a:rPr lang="en-US" sz="2065" dirty="0" err="1">
                <a:solidFill>
                  <a:srgbClr val="000000"/>
                </a:solidFill>
                <a:cs typeface="Anton"/>
              </a:rPr>
              <a:t>है</a:t>
            </a:r>
            <a:r>
              <a:rPr lang="en-US" sz="2065" dirty="0">
                <a:solidFill>
                  <a:srgbClr val="000000"/>
                </a:solidFill>
                <a:cs typeface="Anton"/>
              </a:rPr>
              <a:t> / </a:t>
            </a:r>
            <a:r>
              <a:rPr lang="en-US" sz="2065" dirty="0" err="1">
                <a:solidFill>
                  <a:srgbClr val="000000"/>
                </a:solidFill>
                <a:cs typeface="Anton"/>
              </a:rPr>
              <a:t>मेरी</a:t>
            </a:r>
            <a:r>
              <a:rPr lang="en-US" sz="2065" dirty="0">
                <a:solidFill>
                  <a:srgbClr val="000000"/>
                </a:solidFill>
                <a:cs typeface="Anton"/>
              </a:rPr>
              <a:t> </a:t>
            </a:r>
            <a:r>
              <a:rPr lang="en-US" sz="2065" dirty="0" err="1">
                <a:solidFill>
                  <a:srgbClr val="000000"/>
                </a:solidFill>
                <a:cs typeface="Anton"/>
              </a:rPr>
              <a:t>माँ</a:t>
            </a:r>
            <a:r>
              <a:rPr lang="en-US" sz="2065" dirty="0">
                <a:solidFill>
                  <a:srgbClr val="000000"/>
                </a:solidFill>
                <a:cs typeface="Anton"/>
              </a:rPr>
              <a:t> </a:t>
            </a:r>
            <a:r>
              <a:rPr lang="en-US" sz="2065" dirty="0" err="1">
                <a:solidFill>
                  <a:srgbClr val="000000"/>
                </a:solidFill>
                <a:cs typeface="Anton"/>
              </a:rPr>
              <a:t>का</a:t>
            </a:r>
            <a:r>
              <a:rPr lang="en-US" sz="2065" dirty="0">
                <a:solidFill>
                  <a:srgbClr val="000000"/>
                </a:solidFill>
                <a:cs typeface="Anton"/>
              </a:rPr>
              <a:t> </a:t>
            </a:r>
            <a:r>
              <a:rPr lang="en-US" sz="2065" dirty="0" err="1">
                <a:solidFill>
                  <a:srgbClr val="000000"/>
                </a:solidFill>
                <a:cs typeface="Anton"/>
              </a:rPr>
              <a:t>नाम</a:t>
            </a:r>
            <a:r>
              <a:rPr lang="en-US" sz="2065" dirty="0">
                <a:solidFill>
                  <a:srgbClr val="000000"/>
                </a:solidFill>
                <a:cs typeface="Anton"/>
              </a:rPr>
              <a:t> </a:t>
            </a:r>
            <a:r>
              <a:rPr lang="en-US" sz="2065" dirty="0" err="1">
                <a:solidFill>
                  <a:srgbClr val="000000"/>
                </a:solidFill>
                <a:cs typeface="Anton"/>
              </a:rPr>
              <a:t>गोपिका</a:t>
            </a:r>
            <a:r>
              <a:rPr lang="en-US" sz="2065" dirty="0">
                <a:solidFill>
                  <a:srgbClr val="000000"/>
                </a:solidFill>
                <a:cs typeface="Anton"/>
              </a:rPr>
              <a:t> </a:t>
            </a:r>
            <a:r>
              <a:rPr lang="en-US" sz="2065" dirty="0" err="1">
                <a:solidFill>
                  <a:srgbClr val="000000"/>
                </a:solidFill>
                <a:cs typeface="Anton"/>
              </a:rPr>
              <a:t>है</a:t>
            </a:r>
            <a:endParaRPr lang="en-US" sz="2065" dirty="0">
              <a:solidFill>
                <a:srgbClr val="000000"/>
              </a:solidFill>
              <a:cs typeface="Anton"/>
            </a:endParaRPr>
          </a:p>
          <a:p>
            <a:pPr algn="ctr">
              <a:lnSpc>
                <a:spcPts val="2891"/>
              </a:lnSpc>
              <a:spcBef>
                <a:spcPct val="0"/>
              </a:spcBef>
            </a:pPr>
            <a:r>
              <a:rPr lang="en-US" sz="2065" dirty="0" err="1">
                <a:solidFill>
                  <a:srgbClr val="000000"/>
                </a:solidFill>
                <a:cs typeface="Anton"/>
              </a:rPr>
              <a:t>എന്റെ</a:t>
            </a:r>
            <a:r>
              <a:rPr lang="en-US" sz="2065" dirty="0">
                <a:solidFill>
                  <a:srgbClr val="000000"/>
                </a:solidFill>
                <a:cs typeface="Anton"/>
              </a:rPr>
              <a:t> </a:t>
            </a:r>
            <a:r>
              <a:rPr lang="en-US" sz="2065" dirty="0" err="1">
                <a:solidFill>
                  <a:srgbClr val="000000"/>
                </a:solidFill>
                <a:cs typeface="Anton"/>
              </a:rPr>
              <a:t>അച്ഛന്റെ</a:t>
            </a:r>
            <a:r>
              <a:rPr lang="en-US" sz="2065" dirty="0">
                <a:solidFill>
                  <a:srgbClr val="000000"/>
                </a:solidFill>
                <a:cs typeface="Anton"/>
              </a:rPr>
              <a:t> </a:t>
            </a:r>
            <a:r>
              <a:rPr lang="en-US" sz="2065" dirty="0" err="1">
                <a:solidFill>
                  <a:srgbClr val="000000"/>
                </a:solidFill>
                <a:cs typeface="Anton"/>
              </a:rPr>
              <a:t>പേര്</a:t>
            </a:r>
            <a:r>
              <a:rPr lang="en-US" sz="2065" dirty="0">
                <a:solidFill>
                  <a:srgbClr val="000000"/>
                </a:solidFill>
                <a:cs typeface="Anton"/>
              </a:rPr>
              <a:t> </a:t>
            </a:r>
            <a:r>
              <a:rPr lang="en-US" sz="2065" dirty="0" err="1">
                <a:solidFill>
                  <a:srgbClr val="000000"/>
                </a:solidFill>
                <a:cs typeface="Anton"/>
              </a:rPr>
              <a:t>ഷാം</a:t>
            </a:r>
            <a:r>
              <a:rPr lang="en-US" sz="2065" dirty="0">
                <a:solidFill>
                  <a:srgbClr val="000000"/>
                </a:solidFill>
                <a:cs typeface="Anton"/>
              </a:rPr>
              <a:t> </a:t>
            </a:r>
            <a:r>
              <a:rPr lang="en-US" sz="2065" dirty="0" err="1">
                <a:solidFill>
                  <a:srgbClr val="000000"/>
                </a:solidFill>
                <a:cs typeface="Anton"/>
              </a:rPr>
              <a:t>എന്നാണ്</a:t>
            </a:r>
            <a:r>
              <a:rPr lang="en-US" sz="2065" dirty="0">
                <a:solidFill>
                  <a:srgbClr val="000000"/>
                </a:solidFill>
                <a:cs typeface="Anton"/>
              </a:rPr>
              <a:t> / </a:t>
            </a:r>
            <a:r>
              <a:rPr lang="en-US" sz="2065" dirty="0" err="1">
                <a:solidFill>
                  <a:srgbClr val="000000"/>
                </a:solidFill>
                <a:cs typeface="Anton"/>
              </a:rPr>
              <a:t>എന്റെ</a:t>
            </a:r>
            <a:r>
              <a:rPr lang="en-US" sz="2065" dirty="0">
                <a:solidFill>
                  <a:srgbClr val="000000"/>
                </a:solidFill>
                <a:cs typeface="Anton"/>
              </a:rPr>
              <a:t> </a:t>
            </a:r>
            <a:r>
              <a:rPr lang="en-US" sz="2065" dirty="0" err="1">
                <a:solidFill>
                  <a:srgbClr val="000000"/>
                </a:solidFill>
                <a:cs typeface="Anton"/>
              </a:rPr>
              <a:t>അമ്മയുടെ</a:t>
            </a:r>
            <a:r>
              <a:rPr lang="en-US" sz="2065" dirty="0">
                <a:solidFill>
                  <a:srgbClr val="000000"/>
                </a:solidFill>
                <a:cs typeface="Anton"/>
              </a:rPr>
              <a:t> </a:t>
            </a:r>
            <a:r>
              <a:rPr lang="en-US" sz="2065" dirty="0" err="1">
                <a:solidFill>
                  <a:srgbClr val="000000"/>
                </a:solidFill>
                <a:cs typeface="Anton"/>
              </a:rPr>
              <a:t>പേര്</a:t>
            </a:r>
            <a:r>
              <a:rPr lang="en-US" sz="2065" dirty="0">
                <a:solidFill>
                  <a:srgbClr val="000000"/>
                </a:solidFill>
                <a:cs typeface="Anton"/>
              </a:rPr>
              <a:t> </a:t>
            </a:r>
            <a:r>
              <a:rPr lang="en-US" sz="2065" dirty="0" err="1">
                <a:solidFill>
                  <a:srgbClr val="000000"/>
                </a:solidFill>
                <a:cs typeface="Anton"/>
              </a:rPr>
              <a:t>ഗോപിക</a:t>
            </a:r>
            <a:r>
              <a:rPr lang="en-US" sz="2065" dirty="0">
                <a:solidFill>
                  <a:srgbClr val="000000"/>
                </a:solidFill>
                <a:cs typeface="Anton"/>
              </a:rPr>
              <a:t> </a:t>
            </a:r>
            <a:r>
              <a:rPr lang="en-US" sz="2065" dirty="0" err="1">
                <a:solidFill>
                  <a:srgbClr val="000000"/>
                </a:solidFill>
                <a:cs typeface="Anton"/>
              </a:rPr>
              <a:t>എന്നാണ്</a:t>
            </a:r>
            <a:endParaRPr lang="en-US" sz="2065" dirty="0">
              <a:solidFill>
                <a:srgbClr val="000000"/>
              </a:solidFill>
              <a:cs typeface="Anton"/>
            </a:endParaRPr>
          </a:p>
          <a:p>
            <a:pPr algn="ctr">
              <a:lnSpc>
                <a:spcPts val="2891"/>
              </a:lnSpc>
              <a:spcBef>
                <a:spcPct val="0"/>
              </a:spcBef>
            </a:pPr>
            <a:r>
              <a:rPr lang="en-US" sz="2065" dirty="0" err="1">
                <a:solidFill>
                  <a:srgbClr val="000000"/>
                </a:solidFill>
                <a:latin typeface="Anton"/>
              </a:rPr>
              <a:t>ente</a:t>
            </a:r>
            <a:r>
              <a:rPr lang="en-US" sz="2065" dirty="0">
                <a:solidFill>
                  <a:srgbClr val="000000"/>
                </a:solidFill>
                <a:latin typeface="Anton"/>
              </a:rPr>
              <a:t> </a:t>
            </a:r>
            <a:r>
              <a:rPr lang="en-US" sz="2065" dirty="0" err="1">
                <a:solidFill>
                  <a:srgbClr val="000000"/>
                </a:solidFill>
                <a:latin typeface="Anton"/>
              </a:rPr>
              <a:t>achannte</a:t>
            </a:r>
            <a:r>
              <a:rPr lang="en-US" sz="2065" dirty="0">
                <a:solidFill>
                  <a:srgbClr val="000000"/>
                </a:solidFill>
                <a:latin typeface="Anton"/>
              </a:rPr>
              <a:t> per sham </a:t>
            </a:r>
            <a:r>
              <a:rPr lang="en-US" sz="2065" dirty="0" err="1">
                <a:solidFill>
                  <a:srgbClr val="000000"/>
                </a:solidFill>
                <a:latin typeface="Anton"/>
              </a:rPr>
              <a:t>ennan</a:t>
            </a:r>
            <a:r>
              <a:rPr lang="en-US" sz="2065" dirty="0">
                <a:solidFill>
                  <a:srgbClr val="000000"/>
                </a:solidFill>
                <a:latin typeface="Anton"/>
              </a:rPr>
              <a:t> / </a:t>
            </a:r>
            <a:r>
              <a:rPr lang="en-US" sz="2065" dirty="0" err="1">
                <a:solidFill>
                  <a:srgbClr val="000000"/>
                </a:solidFill>
                <a:latin typeface="Anton"/>
              </a:rPr>
              <a:t>ente</a:t>
            </a:r>
            <a:r>
              <a:rPr lang="en-US" sz="2065" dirty="0">
                <a:solidFill>
                  <a:srgbClr val="000000"/>
                </a:solidFill>
                <a:latin typeface="Anton"/>
              </a:rPr>
              <a:t> </a:t>
            </a:r>
            <a:r>
              <a:rPr lang="en-US" sz="2065" dirty="0" err="1">
                <a:solidFill>
                  <a:srgbClr val="000000"/>
                </a:solidFill>
                <a:latin typeface="Anton"/>
              </a:rPr>
              <a:t>ammayude</a:t>
            </a:r>
            <a:r>
              <a:rPr lang="en-US" sz="2065" dirty="0">
                <a:solidFill>
                  <a:srgbClr val="000000"/>
                </a:solidFill>
                <a:latin typeface="Anton"/>
              </a:rPr>
              <a:t> per </a:t>
            </a:r>
            <a:r>
              <a:rPr lang="en-US" sz="2065" dirty="0" err="1">
                <a:solidFill>
                  <a:srgbClr val="000000"/>
                </a:solidFill>
                <a:latin typeface="Anton"/>
              </a:rPr>
              <a:t>gopika</a:t>
            </a:r>
            <a:r>
              <a:rPr lang="en-US" sz="2065" dirty="0">
                <a:solidFill>
                  <a:srgbClr val="000000"/>
                </a:solidFill>
                <a:latin typeface="Anton"/>
              </a:rPr>
              <a:t> </a:t>
            </a:r>
            <a:r>
              <a:rPr lang="en-US" sz="2065" dirty="0" err="1" smtClean="0">
                <a:solidFill>
                  <a:srgbClr val="000000"/>
                </a:solidFill>
                <a:latin typeface="Anton"/>
              </a:rPr>
              <a:t>ennanu</a:t>
            </a:r>
            <a:endParaRPr lang="en-US" sz="2065" dirty="0">
              <a:solidFill>
                <a:srgbClr val="000000"/>
              </a:solidFill>
              <a:latin typeface="Anton"/>
            </a:endParaRPr>
          </a:p>
          <a:p>
            <a:pPr algn="ctr">
              <a:lnSpc>
                <a:spcPts val="2891"/>
              </a:lnSpc>
              <a:spcBef>
                <a:spcPct val="0"/>
              </a:spcBef>
            </a:pPr>
            <a:endParaRPr lang="en-US" sz="2065" dirty="0">
              <a:solidFill>
                <a:srgbClr val="000000"/>
              </a:solidFill>
              <a:latin typeface="Anton"/>
            </a:endParaRPr>
          </a:p>
        </p:txBody>
      </p:sp>
      <p:sp>
        <p:nvSpPr>
          <p:cNvPr id="30" name="TextBox 30"/>
          <p:cNvSpPr txBox="1"/>
          <p:nvPr/>
        </p:nvSpPr>
        <p:spPr>
          <a:xfrm>
            <a:off x="3388030" y="5818311"/>
            <a:ext cx="4875308" cy="1166814"/>
          </a:xfrm>
          <a:prstGeom prst="rect">
            <a:avLst/>
          </a:prstGeom>
        </p:spPr>
        <p:txBody>
          <a:bodyPr lIns="0" tIns="0" rIns="0" bIns="0" rtlCol="0" anchor="t">
            <a:spAutoFit/>
          </a:bodyPr>
          <a:lstStyle/>
          <a:p>
            <a:pPr algn="ctr">
              <a:lnSpc>
                <a:spcPts val="3127"/>
              </a:lnSpc>
              <a:spcBef>
                <a:spcPct val="0"/>
              </a:spcBef>
            </a:pPr>
            <a:r>
              <a:rPr lang="en-US" sz="2233">
                <a:solidFill>
                  <a:srgbClr val="000000"/>
                </a:solidFill>
                <a:cs typeface="Anton"/>
              </a:rPr>
              <a:t>आपके कितने भाई-बहन हैं</a:t>
            </a:r>
          </a:p>
          <a:p>
            <a:pPr algn="ctr">
              <a:lnSpc>
                <a:spcPts val="3127"/>
              </a:lnSpc>
              <a:spcBef>
                <a:spcPct val="0"/>
              </a:spcBef>
            </a:pPr>
            <a:r>
              <a:rPr lang="en-US" sz="2233">
                <a:solidFill>
                  <a:srgbClr val="000000"/>
                </a:solidFill>
                <a:cs typeface="Anton"/>
              </a:rPr>
              <a:t>നിങ്ങൾക്ക് എത്ര സഹോദരങ്ങളുണ്ട്</a:t>
            </a:r>
          </a:p>
          <a:p>
            <a:pPr algn="ctr">
              <a:lnSpc>
                <a:spcPts val="3127"/>
              </a:lnSpc>
              <a:spcBef>
                <a:spcPct val="0"/>
              </a:spcBef>
            </a:pPr>
            <a:r>
              <a:rPr lang="en-US" sz="2233">
                <a:solidFill>
                  <a:srgbClr val="000000"/>
                </a:solidFill>
                <a:latin typeface="Anton"/>
              </a:rPr>
              <a:t>ninghalkk etra sahodharaghalund</a:t>
            </a:r>
          </a:p>
        </p:txBody>
      </p:sp>
      <p:sp>
        <p:nvSpPr>
          <p:cNvPr id="31" name="TextBox 31"/>
          <p:cNvSpPr txBox="1"/>
          <p:nvPr/>
        </p:nvSpPr>
        <p:spPr>
          <a:xfrm>
            <a:off x="9792839" y="5725920"/>
            <a:ext cx="4973341" cy="1667123"/>
          </a:xfrm>
          <a:prstGeom prst="rect">
            <a:avLst/>
          </a:prstGeom>
        </p:spPr>
        <p:txBody>
          <a:bodyPr lIns="0" tIns="0" rIns="0" bIns="0" rtlCol="0" anchor="t">
            <a:spAutoFit/>
          </a:bodyPr>
          <a:lstStyle/>
          <a:p>
            <a:pPr algn="ctr">
              <a:lnSpc>
                <a:spcPts val="2617"/>
              </a:lnSpc>
              <a:spcBef>
                <a:spcPct val="0"/>
              </a:spcBef>
            </a:pPr>
            <a:r>
              <a:rPr lang="en-US" sz="1869" dirty="0" err="1">
                <a:solidFill>
                  <a:srgbClr val="000000"/>
                </a:solidFill>
                <a:cs typeface="Anton"/>
              </a:rPr>
              <a:t>मेरा</a:t>
            </a:r>
            <a:r>
              <a:rPr lang="en-US" sz="1869" dirty="0">
                <a:solidFill>
                  <a:srgbClr val="000000"/>
                </a:solidFill>
                <a:cs typeface="Anton"/>
              </a:rPr>
              <a:t> </a:t>
            </a:r>
            <a:r>
              <a:rPr lang="en-US" sz="1869" dirty="0" err="1">
                <a:solidFill>
                  <a:srgbClr val="000000"/>
                </a:solidFill>
                <a:cs typeface="Anton"/>
              </a:rPr>
              <a:t>दो</a:t>
            </a:r>
            <a:r>
              <a:rPr lang="en-US" sz="1869" dirty="0">
                <a:solidFill>
                  <a:srgbClr val="000000"/>
                </a:solidFill>
                <a:cs typeface="Anton"/>
              </a:rPr>
              <a:t> </a:t>
            </a:r>
            <a:r>
              <a:rPr lang="en-US" sz="1869" dirty="0" err="1">
                <a:solidFill>
                  <a:srgbClr val="000000"/>
                </a:solidFill>
                <a:cs typeface="Anton"/>
              </a:rPr>
              <a:t>भाई</a:t>
            </a:r>
            <a:r>
              <a:rPr lang="en-US" sz="1869" dirty="0">
                <a:solidFill>
                  <a:srgbClr val="000000"/>
                </a:solidFill>
                <a:cs typeface="Anton"/>
              </a:rPr>
              <a:t> </a:t>
            </a:r>
            <a:r>
              <a:rPr lang="en-US" sz="1869" dirty="0" err="1">
                <a:solidFill>
                  <a:srgbClr val="000000"/>
                </a:solidFill>
                <a:cs typeface="Anton"/>
              </a:rPr>
              <a:t>और</a:t>
            </a:r>
            <a:r>
              <a:rPr lang="en-US" sz="1869" dirty="0">
                <a:solidFill>
                  <a:srgbClr val="000000"/>
                </a:solidFill>
                <a:cs typeface="Anton"/>
              </a:rPr>
              <a:t> </a:t>
            </a:r>
            <a:r>
              <a:rPr lang="en-US" sz="1869" dirty="0" err="1">
                <a:solidFill>
                  <a:srgbClr val="000000"/>
                </a:solidFill>
                <a:cs typeface="Anton"/>
              </a:rPr>
              <a:t>एक</a:t>
            </a:r>
            <a:r>
              <a:rPr lang="en-US" sz="1869" dirty="0">
                <a:solidFill>
                  <a:srgbClr val="000000"/>
                </a:solidFill>
                <a:cs typeface="Anton"/>
              </a:rPr>
              <a:t> </a:t>
            </a:r>
            <a:r>
              <a:rPr lang="en-US" sz="1869" dirty="0" err="1">
                <a:solidFill>
                  <a:srgbClr val="000000"/>
                </a:solidFill>
                <a:cs typeface="Anton"/>
              </a:rPr>
              <a:t>बहन</a:t>
            </a:r>
            <a:r>
              <a:rPr lang="en-US" sz="1869" dirty="0">
                <a:solidFill>
                  <a:srgbClr val="000000"/>
                </a:solidFill>
                <a:cs typeface="Anton"/>
              </a:rPr>
              <a:t> </a:t>
            </a:r>
            <a:r>
              <a:rPr lang="en-US" sz="1869" dirty="0" err="1">
                <a:solidFill>
                  <a:srgbClr val="000000"/>
                </a:solidFill>
                <a:cs typeface="Anton"/>
              </a:rPr>
              <a:t>है</a:t>
            </a:r>
            <a:endParaRPr lang="en-US" sz="1869" dirty="0">
              <a:solidFill>
                <a:srgbClr val="000000"/>
              </a:solidFill>
              <a:cs typeface="Anton"/>
            </a:endParaRPr>
          </a:p>
          <a:p>
            <a:pPr algn="ctr">
              <a:lnSpc>
                <a:spcPts val="2617"/>
              </a:lnSpc>
              <a:spcBef>
                <a:spcPct val="0"/>
              </a:spcBef>
            </a:pPr>
            <a:r>
              <a:rPr lang="en-US" sz="1869" dirty="0" err="1">
                <a:solidFill>
                  <a:srgbClr val="000000"/>
                </a:solidFill>
                <a:cs typeface="Anton"/>
              </a:rPr>
              <a:t>എനിക്ക്</a:t>
            </a:r>
            <a:r>
              <a:rPr lang="en-US" sz="1869" dirty="0">
                <a:solidFill>
                  <a:srgbClr val="000000"/>
                </a:solidFill>
                <a:cs typeface="Anton"/>
              </a:rPr>
              <a:t> </a:t>
            </a:r>
            <a:r>
              <a:rPr lang="en-US" sz="1869" dirty="0" err="1">
                <a:solidFill>
                  <a:srgbClr val="000000"/>
                </a:solidFill>
                <a:cs typeface="Anton"/>
              </a:rPr>
              <a:t>രണ്ട്</a:t>
            </a:r>
            <a:r>
              <a:rPr lang="en-US" sz="1869" dirty="0">
                <a:solidFill>
                  <a:srgbClr val="000000"/>
                </a:solidFill>
                <a:cs typeface="Anton"/>
              </a:rPr>
              <a:t> </a:t>
            </a:r>
            <a:r>
              <a:rPr lang="en-US" sz="1869" dirty="0" err="1">
                <a:solidFill>
                  <a:srgbClr val="000000"/>
                </a:solidFill>
                <a:cs typeface="Anton"/>
              </a:rPr>
              <a:t>സഹോദരനും</a:t>
            </a:r>
            <a:r>
              <a:rPr lang="en-US" sz="1869" dirty="0">
                <a:solidFill>
                  <a:srgbClr val="000000"/>
                </a:solidFill>
                <a:cs typeface="Anton"/>
              </a:rPr>
              <a:t> </a:t>
            </a:r>
            <a:r>
              <a:rPr lang="en-US" sz="1869" dirty="0" err="1">
                <a:solidFill>
                  <a:srgbClr val="000000"/>
                </a:solidFill>
                <a:cs typeface="Anton"/>
              </a:rPr>
              <a:t>ഒരു</a:t>
            </a:r>
            <a:r>
              <a:rPr lang="en-US" sz="1869" dirty="0">
                <a:solidFill>
                  <a:srgbClr val="000000"/>
                </a:solidFill>
                <a:cs typeface="Anton"/>
              </a:rPr>
              <a:t> </a:t>
            </a:r>
            <a:r>
              <a:rPr lang="en-US" sz="1869" dirty="0" err="1">
                <a:solidFill>
                  <a:srgbClr val="000000"/>
                </a:solidFill>
                <a:cs typeface="Anton"/>
              </a:rPr>
              <a:t>സഹോദരിയുമുണ്ട്</a:t>
            </a:r>
            <a:endParaRPr lang="en-US" sz="1869" dirty="0">
              <a:solidFill>
                <a:srgbClr val="000000"/>
              </a:solidFill>
              <a:cs typeface="Anton"/>
            </a:endParaRPr>
          </a:p>
          <a:p>
            <a:pPr algn="ctr">
              <a:lnSpc>
                <a:spcPts val="2617"/>
              </a:lnSpc>
              <a:spcBef>
                <a:spcPct val="0"/>
              </a:spcBef>
            </a:pPr>
            <a:r>
              <a:rPr lang="en-US" sz="1869" dirty="0" err="1" smtClean="0">
                <a:solidFill>
                  <a:srgbClr val="000000"/>
                </a:solidFill>
                <a:latin typeface="Anton"/>
              </a:rPr>
              <a:t>yenikk</a:t>
            </a:r>
            <a:r>
              <a:rPr lang="en-US" sz="1869" dirty="0" smtClean="0">
                <a:solidFill>
                  <a:srgbClr val="000000"/>
                </a:solidFill>
                <a:latin typeface="Anton"/>
              </a:rPr>
              <a:t> </a:t>
            </a:r>
            <a:r>
              <a:rPr lang="en-US" sz="1869" dirty="0" err="1" smtClean="0">
                <a:solidFill>
                  <a:srgbClr val="000000"/>
                </a:solidFill>
                <a:latin typeface="Anton"/>
              </a:rPr>
              <a:t>randu</a:t>
            </a:r>
            <a:r>
              <a:rPr lang="en-US" sz="1869" dirty="0" smtClean="0">
                <a:solidFill>
                  <a:srgbClr val="000000"/>
                </a:solidFill>
                <a:latin typeface="Anton"/>
              </a:rPr>
              <a:t> </a:t>
            </a:r>
            <a:r>
              <a:rPr lang="en-US" sz="1869" dirty="0" err="1" smtClean="0">
                <a:solidFill>
                  <a:srgbClr val="000000"/>
                </a:solidFill>
                <a:latin typeface="Anton"/>
              </a:rPr>
              <a:t>sahodharanmarum</a:t>
            </a:r>
            <a:r>
              <a:rPr lang="en-US" sz="1869" dirty="0" smtClean="0">
                <a:solidFill>
                  <a:srgbClr val="000000"/>
                </a:solidFill>
                <a:latin typeface="Anton"/>
              </a:rPr>
              <a:t> </a:t>
            </a:r>
            <a:r>
              <a:rPr lang="en-US" sz="1869" dirty="0" err="1">
                <a:solidFill>
                  <a:srgbClr val="000000"/>
                </a:solidFill>
                <a:latin typeface="Anton"/>
              </a:rPr>
              <a:t>oru</a:t>
            </a:r>
            <a:r>
              <a:rPr lang="en-US" sz="1869" dirty="0">
                <a:solidFill>
                  <a:srgbClr val="000000"/>
                </a:solidFill>
                <a:latin typeface="Anton"/>
              </a:rPr>
              <a:t> </a:t>
            </a:r>
            <a:r>
              <a:rPr lang="en-US" sz="1869" dirty="0" err="1" smtClean="0">
                <a:solidFill>
                  <a:srgbClr val="000000"/>
                </a:solidFill>
                <a:latin typeface="Anton"/>
              </a:rPr>
              <a:t>sahodariyumundu</a:t>
            </a:r>
            <a:endParaRPr lang="en-US" sz="1869" dirty="0">
              <a:solidFill>
                <a:srgbClr val="000000"/>
              </a:solidFill>
              <a:latin typeface="Anton"/>
            </a:endParaRPr>
          </a:p>
        </p:txBody>
      </p:sp>
      <p:sp>
        <p:nvSpPr>
          <p:cNvPr id="32" name="TextBox 32"/>
          <p:cNvSpPr txBox="1"/>
          <p:nvPr/>
        </p:nvSpPr>
        <p:spPr>
          <a:xfrm>
            <a:off x="3756521" y="7514012"/>
            <a:ext cx="4424790" cy="1538883"/>
          </a:xfrm>
          <a:prstGeom prst="rect">
            <a:avLst/>
          </a:prstGeom>
        </p:spPr>
        <p:txBody>
          <a:bodyPr lIns="0" tIns="0" rIns="0" bIns="0" rtlCol="0" anchor="t">
            <a:spAutoFit/>
          </a:bodyPr>
          <a:lstStyle/>
          <a:p>
            <a:pPr algn="ctr">
              <a:lnSpc>
                <a:spcPts val="2990"/>
              </a:lnSpc>
            </a:pPr>
            <a:r>
              <a:rPr lang="en-US" sz="2136" dirty="0" err="1">
                <a:solidFill>
                  <a:srgbClr val="000000"/>
                </a:solidFill>
                <a:cs typeface="Anton"/>
              </a:rPr>
              <a:t>आप</a:t>
            </a:r>
            <a:r>
              <a:rPr lang="en-US" sz="2136" dirty="0">
                <a:solidFill>
                  <a:srgbClr val="000000"/>
                </a:solidFill>
                <a:cs typeface="Anton"/>
              </a:rPr>
              <a:t> </a:t>
            </a:r>
            <a:r>
              <a:rPr lang="en-US" sz="2136" dirty="0" err="1">
                <a:solidFill>
                  <a:srgbClr val="000000"/>
                </a:solidFill>
                <a:cs typeface="Anton"/>
              </a:rPr>
              <a:t>कौन</a:t>
            </a:r>
            <a:r>
              <a:rPr lang="en-US" sz="2136" dirty="0">
                <a:solidFill>
                  <a:srgbClr val="000000"/>
                </a:solidFill>
                <a:cs typeface="Anton"/>
              </a:rPr>
              <a:t> </a:t>
            </a:r>
            <a:r>
              <a:rPr lang="en-US" sz="2136" dirty="0" err="1">
                <a:solidFill>
                  <a:srgbClr val="000000"/>
                </a:solidFill>
                <a:cs typeface="Anton"/>
              </a:rPr>
              <a:t>सी</a:t>
            </a:r>
            <a:r>
              <a:rPr lang="en-US" sz="2136" dirty="0">
                <a:solidFill>
                  <a:srgbClr val="000000"/>
                </a:solidFill>
                <a:cs typeface="Anton"/>
              </a:rPr>
              <a:t> </a:t>
            </a:r>
            <a:r>
              <a:rPr lang="en-US" sz="2136" dirty="0" err="1">
                <a:solidFill>
                  <a:srgbClr val="000000"/>
                </a:solidFill>
                <a:cs typeface="Anton"/>
              </a:rPr>
              <a:t>क्लास</a:t>
            </a:r>
            <a:r>
              <a:rPr lang="en-US" sz="2136" dirty="0">
                <a:solidFill>
                  <a:srgbClr val="000000"/>
                </a:solidFill>
                <a:cs typeface="Anton"/>
              </a:rPr>
              <a:t> </a:t>
            </a:r>
            <a:r>
              <a:rPr lang="en-US" sz="2136" dirty="0" err="1">
                <a:solidFill>
                  <a:srgbClr val="000000"/>
                </a:solidFill>
                <a:cs typeface="Anton"/>
              </a:rPr>
              <a:t>में</a:t>
            </a:r>
            <a:r>
              <a:rPr lang="en-US" sz="2136" dirty="0">
                <a:solidFill>
                  <a:srgbClr val="000000"/>
                </a:solidFill>
                <a:cs typeface="Anton"/>
              </a:rPr>
              <a:t> </a:t>
            </a:r>
            <a:r>
              <a:rPr lang="en-US" sz="2136" dirty="0" err="1">
                <a:solidFill>
                  <a:srgbClr val="000000"/>
                </a:solidFill>
                <a:cs typeface="Anton"/>
              </a:rPr>
              <a:t>पढ़</a:t>
            </a:r>
            <a:r>
              <a:rPr lang="en-US" sz="2136" dirty="0">
                <a:solidFill>
                  <a:srgbClr val="000000"/>
                </a:solidFill>
                <a:cs typeface="Anton"/>
              </a:rPr>
              <a:t> </a:t>
            </a:r>
            <a:r>
              <a:rPr lang="en-US" sz="2136" dirty="0" err="1">
                <a:solidFill>
                  <a:srgbClr val="000000"/>
                </a:solidFill>
                <a:cs typeface="Anton"/>
              </a:rPr>
              <a:t>रहे</a:t>
            </a:r>
            <a:r>
              <a:rPr lang="en-US" sz="2136" dirty="0">
                <a:solidFill>
                  <a:srgbClr val="000000"/>
                </a:solidFill>
                <a:cs typeface="Anton"/>
              </a:rPr>
              <a:t> </a:t>
            </a:r>
            <a:r>
              <a:rPr lang="en-US" sz="2136" dirty="0" err="1">
                <a:solidFill>
                  <a:srgbClr val="000000"/>
                </a:solidFill>
                <a:cs typeface="Anton"/>
              </a:rPr>
              <a:t>हो</a:t>
            </a:r>
            <a:endParaRPr lang="en-US" sz="2136" dirty="0">
              <a:solidFill>
                <a:srgbClr val="000000"/>
              </a:solidFill>
              <a:cs typeface="Anton"/>
            </a:endParaRPr>
          </a:p>
          <a:p>
            <a:pPr algn="ctr">
              <a:lnSpc>
                <a:spcPts val="2990"/>
              </a:lnSpc>
            </a:pPr>
            <a:r>
              <a:rPr lang="en-US" sz="2136" dirty="0" err="1">
                <a:solidFill>
                  <a:srgbClr val="000000"/>
                </a:solidFill>
                <a:cs typeface="Anton"/>
              </a:rPr>
              <a:t>ഏത്</a:t>
            </a:r>
            <a:r>
              <a:rPr lang="en-US" sz="2136" dirty="0">
                <a:solidFill>
                  <a:srgbClr val="000000"/>
                </a:solidFill>
                <a:cs typeface="Anton"/>
              </a:rPr>
              <a:t> </a:t>
            </a:r>
            <a:r>
              <a:rPr lang="en-US" sz="2136" dirty="0" err="1">
                <a:solidFill>
                  <a:srgbClr val="000000"/>
                </a:solidFill>
                <a:cs typeface="Anton"/>
              </a:rPr>
              <a:t>ക്ലാസിലാണ്</a:t>
            </a:r>
            <a:r>
              <a:rPr lang="en-US" sz="2136" dirty="0">
                <a:solidFill>
                  <a:srgbClr val="000000"/>
                </a:solidFill>
                <a:cs typeface="Anton"/>
              </a:rPr>
              <a:t> </a:t>
            </a:r>
            <a:r>
              <a:rPr lang="en-US" sz="2136" dirty="0" err="1">
                <a:solidFill>
                  <a:srgbClr val="000000"/>
                </a:solidFill>
                <a:cs typeface="Anton"/>
              </a:rPr>
              <a:t>നിങ്ങ</a:t>
            </a:r>
            <a:r>
              <a:rPr lang="en-US" sz="2136" dirty="0">
                <a:solidFill>
                  <a:srgbClr val="000000"/>
                </a:solidFill>
                <a:cs typeface="Anton"/>
              </a:rPr>
              <a:t>ൾ </a:t>
            </a:r>
            <a:r>
              <a:rPr lang="en-US" sz="2136" dirty="0" err="1">
                <a:solidFill>
                  <a:srgbClr val="000000"/>
                </a:solidFill>
                <a:cs typeface="Anton"/>
              </a:rPr>
              <a:t>പഠിക്കുന്നത്</a:t>
            </a:r>
            <a:endParaRPr lang="en-US" sz="2136" dirty="0">
              <a:solidFill>
                <a:srgbClr val="000000"/>
              </a:solidFill>
              <a:cs typeface="Anton"/>
            </a:endParaRPr>
          </a:p>
          <a:p>
            <a:pPr algn="ctr">
              <a:lnSpc>
                <a:spcPts val="2990"/>
              </a:lnSpc>
              <a:spcBef>
                <a:spcPct val="0"/>
              </a:spcBef>
            </a:pPr>
            <a:r>
              <a:rPr lang="en-US" sz="2136" dirty="0" err="1" smtClean="0">
                <a:solidFill>
                  <a:srgbClr val="000000"/>
                </a:solidFill>
                <a:latin typeface="Anton"/>
              </a:rPr>
              <a:t>yethu</a:t>
            </a:r>
            <a:r>
              <a:rPr lang="en-US" sz="2136" dirty="0" smtClean="0">
                <a:solidFill>
                  <a:srgbClr val="000000"/>
                </a:solidFill>
                <a:latin typeface="Anton"/>
              </a:rPr>
              <a:t> </a:t>
            </a:r>
            <a:r>
              <a:rPr lang="en-US" sz="2136" dirty="0" err="1" smtClean="0">
                <a:solidFill>
                  <a:srgbClr val="000000"/>
                </a:solidFill>
                <a:latin typeface="Anton"/>
              </a:rPr>
              <a:t>classilanu</a:t>
            </a:r>
            <a:r>
              <a:rPr lang="en-US" sz="2136" dirty="0" smtClean="0">
                <a:solidFill>
                  <a:srgbClr val="000000"/>
                </a:solidFill>
                <a:latin typeface="Anton"/>
              </a:rPr>
              <a:t> </a:t>
            </a:r>
            <a:r>
              <a:rPr lang="en-US" sz="2136" dirty="0" err="1">
                <a:solidFill>
                  <a:srgbClr val="000000"/>
                </a:solidFill>
                <a:latin typeface="Anton"/>
              </a:rPr>
              <a:t>ninghal</a:t>
            </a:r>
            <a:r>
              <a:rPr lang="en-US" sz="2136" dirty="0">
                <a:solidFill>
                  <a:srgbClr val="000000"/>
                </a:solidFill>
                <a:latin typeface="Anton"/>
              </a:rPr>
              <a:t> </a:t>
            </a:r>
            <a:r>
              <a:rPr lang="en-US" sz="2136" dirty="0" err="1" smtClean="0">
                <a:solidFill>
                  <a:srgbClr val="000000"/>
                </a:solidFill>
                <a:latin typeface="Anton"/>
              </a:rPr>
              <a:t>padikunnathu</a:t>
            </a:r>
            <a:endParaRPr lang="en-US" sz="2136" dirty="0">
              <a:solidFill>
                <a:srgbClr val="000000"/>
              </a:solidFill>
              <a:latin typeface="Anton"/>
            </a:endParaRPr>
          </a:p>
        </p:txBody>
      </p:sp>
      <p:sp>
        <p:nvSpPr>
          <p:cNvPr id="33" name="TextBox 33"/>
          <p:cNvSpPr txBox="1"/>
          <p:nvPr/>
        </p:nvSpPr>
        <p:spPr>
          <a:xfrm>
            <a:off x="9893325" y="7644039"/>
            <a:ext cx="4772367" cy="1188095"/>
          </a:xfrm>
          <a:prstGeom prst="rect">
            <a:avLst/>
          </a:prstGeom>
        </p:spPr>
        <p:txBody>
          <a:bodyPr lIns="0" tIns="0" rIns="0" bIns="0" rtlCol="0" anchor="t">
            <a:spAutoFit/>
          </a:bodyPr>
          <a:lstStyle/>
          <a:p>
            <a:pPr algn="ctr">
              <a:lnSpc>
                <a:spcPts val="3159"/>
              </a:lnSpc>
            </a:pPr>
            <a:r>
              <a:rPr lang="en-US" sz="2257">
                <a:solidFill>
                  <a:srgbClr val="000000"/>
                </a:solidFill>
                <a:cs typeface="Anton"/>
              </a:rPr>
              <a:t>मैं 10 वीं क्लास में पढ़ रहा हूँ</a:t>
            </a:r>
          </a:p>
          <a:p>
            <a:pPr algn="ctr">
              <a:lnSpc>
                <a:spcPts val="3159"/>
              </a:lnSpc>
              <a:spcBef>
                <a:spcPct val="0"/>
              </a:spcBef>
            </a:pPr>
            <a:r>
              <a:rPr lang="en-US" sz="2257">
                <a:solidFill>
                  <a:srgbClr val="000000"/>
                </a:solidFill>
                <a:cs typeface="Anton"/>
              </a:rPr>
              <a:t>ഞാൻ പത്താം ക്ലാസിൽ പഠിക്കുന്നു</a:t>
            </a:r>
          </a:p>
          <a:p>
            <a:pPr algn="ctr">
              <a:lnSpc>
                <a:spcPts val="3159"/>
              </a:lnSpc>
              <a:spcBef>
                <a:spcPct val="0"/>
              </a:spcBef>
            </a:pPr>
            <a:r>
              <a:rPr lang="en-US" sz="2257">
                <a:solidFill>
                  <a:srgbClr val="000000"/>
                </a:solidFill>
                <a:latin typeface="Anton"/>
              </a:rPr>
              <a:t>njane patham classil padikunnu</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rcRect t="6099" b="6099"/>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0" y="8606247"/>
            <a:ext cx="12208305" cy="1680753"/>
            <a:chOff x="0" y="0"/>
            <a:chExt cx="3867676" cy="532474"/>
          </a:xfrm>
        </p:grpSpPr>
        <p:sp>
          <p:nvSpPr>
            <p:cNvPr id="3" name="Freeform 3"/>
            <p:cNvSpPr/>
            <p:nvPr/>
          </p:nvSpPr>
          <p:spPr>
            <a:xfrm>
              <a:off x="0" y="0"/>
              <a:ext cx="3867676" cy="532474"/>
            </a:xfrm>
            <a:custGeom>
              <a:avLst/>
              <a:gdLst/>
              <a:ahLst/>
              <a:cxnLst/>
              <a:rect l="l" t="t" r="r" b="b"/>
              <a:pathLst>
                <a:path w="3867676" h="532474">
                  <a:moveTo>
                    <a:pt x="0" y="0"/>
                  </a:moveTo>
                  <a:lnTo>
                    <a:pt x="3867676" y="0"/>
                  </a:lnTo>
                  <a:lnTo>
                    <a:pt x="3867676" y="532474"/>
                  </a:lnTo>
                  <a:lnTo>
                    <a:pt x="0" y="532474"/>
                  </a:lnTo>
                  <a:close/>
                </a:path>
              </a:pathLst>
            </a:custGeom>
            <a:solidFill>
              <a:srgbClr val="004AAD"/>
            </a:solidFill>
          </p:spPr>
        </p:sp>
      </p:grpSp>
      <p:sp>
        <p:nvSpPr>
          <p:cNvPr id="4" name="TextBox 4"/>
          <p:cNvSpPr txBox="1"/>
          <p:nvPr/>
        </p:nvSpPr>
        <p:spPr>
          <a:xfrm>
            <a:off x="0" y="8781252"/>
            <a:ext cx="12208305" cy="1187868"/>
          </a:xfrm>
          <a:prstGeom prst="rect">
            <a:avLst/>
          </a:prstGeom>
        </p:spPr>
        <p:txBody>
          <a:bodyPr lIns="0" tIns="0" rIns="0" bIns="0" rtlCol="0" anchor="t">
            <a:spAutoFit/>
          </a:bodyPr>
          <a:lstStyle/>
          <a:p>
            <a:pPr algn="ctr">
              <a:lnSpc>
                <a:spcPts val="9670"/>
              </a:lnSpc>
              <a:spcBef>
                <a:spcPct val="0"/>
              </a:spcBef>
            </a:pPr>
            <a:r>
              <a:rPr lang="en-US" sz="6907">
                <a:solidFill>
                  <a:srgbClr val="FFDE59"/>
                </a:solidFill>
                <a:latin typeface="Josefin Sans Regular Bold"/>
              </a:rPr>
              <a:t>Know the common pronouns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858AA"/>
        </a:solidFill>
        <a:effectLst/>
      </p:bgPr>
    </p:bg>
    <p:spTree>
      <p:nvGrpSpPr>
        <p:cNvPr id="1" name=""/>
        <p:cNvGrpSpPr/>
        <p:nvPr/>
      </p:nvGrpSpPr>
      <p:grpSpPr>
        <a:xfrm>
          <a:off x="0" y="0"/>
          <a:ext cx="0" cy="0"/>
          <a:chOff x="0" y="0"/>
          <a:chExt cx="0" cy="0"/>
        </a:xfrm>
      </p:grpSpPr>
      <p:sp>
        <p:nvSpPr>
          <p:cNvPr id="2" name="TextBox 2"/>
          <p:cNvSpPr txBox="1"/>
          <p:nvPr/>
        </p:nvSpPr>
        <p:spPr>
          <a:xfrm>
            <a:off x="1028700" y="866775"/>
            <a:ext cx="14929669" cy="8391525"/>
          </a:xfrm>
          <a:prstGeom prst="rect">
            <a:avLst/>
          </a:prstGeom>
        </p:spPr>
        <p:txBody>
          <a:bodyPr lIns="0" tIns="0" rIns="0" bIns="0" rtlCol="0" anchor="t">
            <a:spAutoFit/>
          </a:bodyPr>
          <a:lstStyle/>
          <a:p>
            <a:pPr marL="1707338" lvl="1" indent="-853669">
              <a:lnSpc>
                <a:spcPts val="11071"/>
              </a:lnSpc>
              <a:buFont typeface="Arial"/>
              <a:buChar char="•"/>
            </a:pPr>
            <a:r>
              <a:rPr lang="en-US" sz="7908">
                <a:solidFill>
                  <a:srgbClr val="FFFFFF"/>
                </a:solidFill>
                <a:latin typeface="Josefin Sans Regular Bold"/>
              </a:rPr>
              <a:t>I / me - njane </a:t>
            </a:r>
            <a:r>
              <a:rPr lang="en-US" sz="7908">
                <a:solidFill>
                  <a:srgbClr val="FFFFFF"/>
                </a:solidFill>
                <a:cs typeface="Josefin Sans Regular"/>
              </a:rPr>
              <a:t>मैं</a:t>
            </a:r>
          </a:p>
          <a:p>
            <a:pPr marL="1707338" lvl="1" indent="-853669">
              <a:lnSpc>
                <a:spcPts val="11071"/>
              </a:lnSpc>
              <a:buFont typeface="Arial"/>
              <a:buChar char="•"/>
            </a:pPr>
            <a:r>
              <a:rPr lang="en-US" sz="7908">
                <a:solidFill>
                  <a:srgbClr val="FFFFFF"/>
                </a:solidFill>
                <a:latin typeface="Josefin Sans Regular Bold"/>
              </a:rPr>
              <a:t>you - nee or ninghal </a:t>
            </a:r>
            <a:r>
              <a:rPr lang="en-US" sz="7908">
                <a:solidFill>
                  <a:srgbClr val="FFFFFF"/>
                </a:solidFill>
                <a:cs typeface="Josefin Sans Regular"/>
              </a:rPr>
              <a:t>तुम</a:t>
            </a:r>
          </a:p>
          <a:p>
            <a:pPr marL="1707338" lvl="1" indent="-853669">
              <a:lnSpc>
                <a:spcPts val="11071"/>
              </a:lnSpc>
              <a:buFont typeface="Arial"/>
              <a:buChar char="•"/>
            </a:pPr>
            <a:r>
              <a:rPr lang="en-US" sz="7908">
                <a:solidFill>
                  <a:srgbClr val="FFFFFF"/>
                </a:solidFill>
                <a:latin typeface="Josefin Sans Regular Bold"/>
              </a:rPr>
              <a:t>he / him - avane </a:t>
            </a:r>
            <a:r>
              <a:rPr lang="en-US" sz="7908">
                <a:solidFill>
                  <a:srgbClr val="FFFFFF"/>
                </a:solidFill>
                <a:cs typeface="Josefin Sans Regular"/>
              </a:rPr>
              <a:t>वह (लड़का)</a:t>
            </a:r>
          </a:p>
          <a:p>
            <a:pPr marL="1707338" lvl="1" indent="-853669">
              <a:lnSpc>
                <a:spcPts val="11071"/>
              </a:lnSpc>
              <a:buFont typeface="Arial"/>
              <a:buChar char="•"/>
            </a:pPr>
            <a:r>
              <a:rPr lang="en-US" sz="7908">
                <a:solidFill>
                  <a:srgbClr val="FFFFFF"/>
                </a:solidFill>
                <a:latin typeface="Josefin Sans Regular Bold"/>
              </a:rPr>
              <a:t>she / her - aval </a:t>
            </a:r>
            <a:r>
              <a:rPr lang="en-US" sz="7908">
                <a:solidFill>
                  <a:srgbClr val="FFFFFF"/>
                </a:solidFill>
                <a:cs typeface="Josefin Sans Regular"/>
              </a:rPr>
              <a:t>वह ( लड़की)</a:t>
            </a:r>
          </a:p>
          <a:p>
            <a:pPr marL="1707338" lvl="1" indent="-853669">
              <a:lnSpc>
                <a:spcPts val="11071"/>
              </a:lnSpc>
              <a:buFont typeface="Arial"/>
              <a:buChar char="•"/>
            </a:pPr>
            <a:r>
              <a:rPr lang="en-US" sz="7908">
                <a:solidFill>
                  <a:srgbClr val="FFFFFF"/>
                </a:solidFill>
                <a:latin typeface="Josefin Sans Regular Bold"/>
              </a:rPr>
              <a:t>we / us- nammal </a:t>
            </a:r>
            <a:r>
              <a:rPr lang="en-US" sz="7908">
                <a:solidFill>
                  <a:srgbClr val="FFFFFF"/>
                </a:solidFill>
                <a:cs typeface="Josefin Sans Regular"/>
              </a:rPr>
              <a:t>हम</a:t>
            </a:r>
          </a:p>
          <a:p>
            <a:pPr marL="1707338" lvl="1" indent="-853669">
              <a:lnSpc>
                <a:spcPts val="11071"/>
              </a:lnSpc>
              <a:buFont typeface="Arial"/>
              <a:buChar char="•"/>
            </a:pPr>
            <a:r>
              <a:rPr lang="en-US" sz="7908">
                <a:solidFill>
                  <a:srgbClr val="FFFFFF"/>
                </a:solidFill>
                <a:latin typeface="Josefin Sans Regular Bold"/>
              </a:rPr>
              <a:t>they / them - avar </a:t>
            </a:r>
            <a:r>
              <a:rPr lang="en-US" sz="7908">
                <a:solidFill>
                  <a:srgbClr val="FFFFFF"/>
                </a:solidFill>
                <a:cs typeface="Josefin Sans Regular"/>
              </a:rPr>
              <a:t>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t="89" b="89"/>
            <a:stretch>
              <a:fillRect/>
            </a:stretch>
          </p:blipFill>
          <p:spPr>
            <a:xfrm>
              <a:off x="0" y="0"/>
              <a:ext cx="11684000" cy="13716000"/>
            </a:xfrm>
            <a:prstGeom prst="rect">
              <a:avLst/>
            </a:prstGeom>
          </p:spPr>
        </p:pic>
        <p:pic>
          <p:nvPicPr>
            <p:cNvPr id="4" name="Picture 4"/>
            <p:cNvPicPr>
              <a:picLocks noChangeAspect="1"/>
            </p:cNvPicPr>
            <p:nvPr/>
          </p:nvPicPr>
          <p:blipFill>
            <a:blip r:embed="rId3"/>
            <a:srcRect t="89" b="89"/>
            <a:stretch>
              <a:fillRect/>
            </a:stretch>
          </p:blipFill>
          <p:spPr>
            <a:xfrm>
              <a:off x="12700000" y="0"/>
              <a:ext cx="11684000" cy="13716000"/>
            </a:xfrm>
            <a:prstGeom prst="rect">
              <a:avLst/>
            </a:prstGeom>
          </p:spPr>
        </p:pic>
      </p:grpSp>
      <p:sp>
        <p:nvSpPr>
          <p:cNvPr id="5" name="TextBox 5"/>
          <p:cNvSpPr txBox="1"/>
          <p:nvPr/>
        </p:nvSpPr>
        <p:spPr>
          <a:xfrm>
            <a:off x="4365743" y="1009650"/>
            <a:ext cx="3461754" cy="759619"/>
          </a:xfrm>
          <a:prstGeom prst="rect">
            <a:avLst/>
          </a:prstGeom>
        </p:spPr>
        <p:txBody>
          <a:bodyPr lIns="0" tIns="0" rIns="0" bIns="0" rtlCol="0" anchor="t">
            <a:spAutoFit/>
          </a:bodyPr>
          <a:lstStyle/>
          <a:p>
            <a:pPr algn="l">
              <a:lnSpc>
                <a:spcPts val="6093"/>
              </a:lnSpc>
            </a:pPr>
            <a:r>
              <a:rPr lang="en-US" sz="4875" spc="487">
                <a:solidFill>
                  <a:srgbClr val="000000"/>
                </a:solidFill>
                <a:latin typeface="League Spartan"/>
              </a:rPr>
              <a:t>KERALA</a:t>
            </a:r>
          </a:p>
        </p:txBody>
      </p:sp>
      <p:sp>
        <p:nvSpPr>
          <p:cNvPr id="6" name="TextBox 6"/>
          <p:cNvSpPr txBox="1"/>
          <p:nvPr/>
        </p:nvSpPr>
        <p:spPr>
          <a:xfrm>
            <a:off x="13552615" y="623888"/>
            <a:ext cx="4490454" cy="1531144"/>
          </a:xfrm>
          <a:prstGeom prst="rect">
            <a:avLst/>
          </a:prstGeom>
        </p:spPr>
        <p:txBody>
          <a:bodyPr lIns="0" tIns="0" rIns="0" bIns="0" rtlCol="0" anchor="t">
            <a:spAutoFit/>
          </a:bodyPr>
          <a:lstStyle/>
          <a:p>
            <a:pPr algn="l">
              <a:lnSpc>
                <a:spcPts val="6093"/>
              </a:lnSpc>
            </a:pPr>
            <a:r>
              <a:rPr lang="en-US" sz="4875" spc="487">
                <a:solidFill>
                  <a:srgbClr val="000000"/>
                </a:solidFill>
                <a:latin typeface="League Spartan"/>
              </a:rPr>
              <a:t>HIMACHAL PRADESH</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858AA"/>
        </a:solidFill>
        <a:effectLst/>
      </p:bgPr>
    </p:bg>
    <p:spTree>
      <p:nvGrpSpPr>
        <p:cNvPr id="1" name=""/>
        <p:cNvGrpSpPr/>
        <p:nvPr/>
      </p:nvGrpSpPr>
      <p:grpSpPr>
        <a:xfrm>
          <a:off x="0" y="0"/>
          <a:ext cx="0" cy="0"/>
          <a:chOff x="0" y="0"/>
          <a:chExt cx="0" cy="0"/>
        </a:xfrm>
      </p:grpSpPr>
      <p:sp>
        <p:nvSpPr>
          <p:cNvPr id="2" name="TextBox 2"/>
          <p:cNvSpPr txBox="1"/>
          <p:nvPr/>
        </p:nvSpPr>
        <p:spPr>
          <a:xfrm>
            <a:off x="1028700" y="1456774"/>
            <a:ext cx="13084198" cy="7240102"/>
          </a:xfrm>
          <a:prstGeom prst="rect">
            <a:avLst/>
          </a:prstGeom>
        </p:spPr>
        <p:txBody>
          <a:bodyPr lIns="0" tIns="0" rIns="0" bIns="0" rtlCol="0" anchor="t">
            <a:spAutoFit/>
          </a:bodyPr>
          <a:lstStyle/>
          <a:p>
            <a:pPr marL="1474388" lvl="1" indent="-737194">
              <a:lnSpc>
                <a:spcPts val="9560"/>
              </a:lnSpc>
              <a:buFont typeface="Arial"/>
              <a:buChar char="•"/>
            </a:pPr>
            <a:r>
              <a:rPr lang="en-US" sz="6829">
                <a:solidFill>
                  <a:srgbClr val="FFFFFF"/>
                </a:solidFill>
                <a:latin typeface="Josefin Sans Regular Bold"/>
              </a:rPr>
              <a:t>my / mine - ente </a:t>
            </a:r>
            <a:r>
              <a:rPr lang="en-US" sz="6829">
                <a:solidFill>
                  <a:srgbClr val="FFFFFF"/>
                </a:solidFill>
                <a:cs typeface="Josefin Sans Regular"/>
              </a:rPr>
              <a:t>मेरा</a:t>
            </a:r>
          </a:p>
          <a:p>
            <a:pPr marL="1474388" lvl="1" indent="-737194">
              <a:lnSpc>
                <a:spcPts val="9560"/>
              </a:lnSpc>
              <a:buFont typeface="Arial"/>
              <a:buChar char="•"/>
            </a:pPr>
            <a:r>
              <a:rPr lang="en-US" sz="6829">
                <a:solidFill>
                  <a:srgbClr val="FFFFFF"/>
                </a:solidFill>
                <a:latin typeface="Josefin Sans Regular Bold"/>
              </a:rPr>
              <a:t>your / yours - ninte </a:t>
            </a:r>
            <a:r>
              <a:rPr lang="en-US" sz="6829">
                <a:solidFill>
                  <a:srgbClr val="FFFFFF"/>
                </a:solidFill>
                <a:cs typeface="Josefin Sans Regular"/>
              </a:rPr>
              <a:t>तुम्हारा</a:t>
            </a:r>
          </a:p>
          <a:p>
            <a:pPr marL="1474388" lvl="1" indent="-737194">
              <a:lnSpc>
                <a:spcPts val="9560"/>
              </a:lnSpc>
              <a:buFont typeface="Arial"/>
              <a:buChar char="•"/>
            </a:pPr>
            <a:r>
              <a:rPr lang="en-US" sz="6829">
                <a:solidFill>
                  <a:srgbClr val="FFFFFF"/>
                </a:solidFill>
                <a:latin typeface="Josefin Sans Regular Bold"/>
              </a:rPr>
              <a:t>his - avante </a:t>
            </a:r>
            <a:r>
              <a:rPr lang="en-US" sz="6829">
                <a:solidFill>
                  <a:srgbClr val="FFFFFF"/>
                </a:solidFill>
                <a:cs typeface="Josefin Sans Regular"/>
              </a:rPr>
              <a:t>उसका</a:t>
            </a:r>
          </a:p>
          <a:p>
            <a:pPr marL="1474388" lvl="1" indent="-737194">
              <a:lnSpc>
                <a:spcPts val="9560"/>
              </a:lnSpc>
              <a:buFont typeface="Arial"/>
              <a:buChar char="•"/>
            </a:pPr>
            <a:r>
              <a:rPr lang="en-US" sz="6829">
                <a:solidFill>
                  <a:srgbClr val="FFFFFF"/>
                </a:solidFill>
                <a:latin typeface="Josefin Sans Regular Bold"/>
              </a:rPr>
              <a:t>her - avalde </a:t>
            </a:r>
            <a:r>
              <a:rPr lang="en-US" sz="6829">
                <a:solidFill>
                  <a:srgbClr val="FFFFFF"/>
                </a:solidFill>
                <a:cs typeface="Josefin Sans Regular"/>
              </a:rPr>
              <a:t>उसकी</a:t>
            </a:r>
          </a:p>
          <a:p>
            <a:pPr marL="1474388" lvl="1" indent="-737194">
              <a:lnSpc>
                <a:spcPts val="9560"/>
              </a:lnSpc>
              <a:buFont typeface="Arial"/>
              <a:buChar char="•"/>
            </a:pPr>
            <a:r>
              <a:rPr lang="en-US" sz="6829">
                <a:solidFill>
                  <a:srgbClr val="FFFFFF"/>
                </a:solidFill>
                <a:latin typeface="Josefin Sans Regular Bold"/>
              </a:rPr>
              <a:t>our / ours - nammude </a:t>
            </a:r>
            <a:r>
              <a:rPr lang="en-US" sz="6829">
                <a:solidFill>
                  <a:srgbClr val="FFFFFF"/>
                </a:solidFill>
                <a:cs typeface="Josefin Sans Regular"/>
              </a:rPr>
              <a:t>हमारा</a:t>
            </a:r>
          </a:p>
          <a:p>
            <a:pPr marL="1474388" lvl="1" indent="-737194">
              <a:lnSpc>
                <a:spcPts val="9560"/>
              </a:lnSpc>
              <a:buFont typeface="Arial"/>
              <a:buChar char="•"/>
            </a:pPr>
            <a:r>
              <a:rPr lang="en-US" sz="6829">
                <a:solidFill>
                  <a:srgbClr val="FFFFFF"/>
                </a:solidFill>
                <a:latin typeface="Josefin Sans Regular Bold"/>
              </a:rPr>
              <a:t>their / theirs- avarude </a:t>
            </a:r>
            <a:r>
              <a:rPr lang="en-US" sz="6829">
                <a:solidFill>
                  <a:srgbClr val="FFFFFF"/>
                </a:solidFill>
                <a:cs typeface="Josefin Sans Regular"/>
              </a:rPr>
              <a:t>उनका</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858AA"/>
        </a:solidFill>
        <a:effectLst/>
      </p:bgPr>
    </p:bg>
    <p:spTree>
      <p:nvGrpSpPr>
        <p:cNvPr id="1" name=""/>
        <p:cNvGrpSpPr/>
        <p:nvPr/>
      </p:nvGrpSpPr>
      <p:grpSpPr>
        <a:xfrm>
          <a:off x="0" y="0"/>
          <a:ext cx="0" cy="0"/>
          <a:chOff x="0" y="0"/>
          <a:chExt cx="0" cy="0"/>
        </a:xfrm>
      </p:grpSpPr>
      <p:sp>
        <p:nvSpPr>
          <p:cNvPr id="2" name="TextBox 2"/>
          <p:cNvSpPr txBox="1"/>
          <p:nvPr/>
        </p:nvSpPr>
        <p:spPr>
          <a:xfrm>
            <a:off x="1028700" y="1456774"/>
            <a:ext cx="15218756" cy="8453470"/>
          </a:xfrm>
          <a:prstGeom prst="rect">
            <a:avLst/>
          </a:prstGeom>
        </p:spPr>
        <p:txBody>
          <a:bodyPr lIns="0" tIns="0" rIns="0" bIns="0" rtlCol="0" anchor="t">
            <a:spAutoFit/>
          </a:bodyPr>
          <a:lstStyle/>
          <a:p>
            <a:pPr marL="1474388" lvl="1" indent="-737194">
              <a:lnSpc>
                <a:spcPts val="9560"/>
              </a:lnSpc>
              <a:buFont typeface="Arial"/>
              <a:buChar char="•"/>
            </a:pPr>
            <a:r>
              <a:rPr lang="en-US" sz="6829">
                <a:solidFill>
                  <a:srgbClr val="FFFFFF"/>
                </a:solidFill>
                <a:cs typeface="Josefin Sans Regular"/>
              </a:rPr>
              <a:t>वो मैदान में खेलता है / He plays on the ground.</a:t>
            </a:r>
          </a:p>
          <a:p>
            <a:pPr marL="1474388" lvl="1" indent="-737194">
              <a:lnSpc>
                <a:spcPts val="9560"/>
              </a:lnSpc>
              <a:buFont typeface="Arial"/>
              <a:buChar char="•"/>
            </a:pPr>
            <a:r>
              <a:rPr lang="en-US" sz="6829">
                <a:solidFill>
                  <a:srgbClr val="FFFFFF"/>
                </a:solidFill>
                <a:cs typeface="Josefin Sans Regular"/>
              </a:rPr>
              <a:t>कार तेजी से चलती है / Car goes fast.</a:t>
            </a:r>
          </a:p>
          <a:p>
            <a:pPr marL="1474388" lvl="1" indent="-737194">
              <a:lnSpc>
                <a:spcPts val="9560"/>
              </a:lnSpc>
              <a:buFont typeface="Arial"/>
              <a:buChar char="•"/>
            </a:pPr>
            <a:r>
              <a:rPr lang="en-US" sz="6829">
                <a:solidFill>
                  <a:srgbClr val="FFFFFF"/>
                </a:solidFill>
                <a:cs typeface="Josefin Sans Regular"/>
              </a:rPr>
              <a:t>अस्पताल  में  डॉक्टर है / Doctor is in the hospital.</a:t>
            </a:r>
          </a:p>
          <a:p>
            <a:pPr marL="1474388" lvl="1" indent="-737194">
              <a:lnSpc>
                <a:spcPts val="9560"/>
              </a:lnSpc>
              <a:buFont typeface="Arial"/>
              <a:buChar char="•"/>
            </a:pPr>
            <a:r>
              <a:rPr lang="en-US" sz="6829">
                <a:solidFill>
                  <a:srgbClr val="FFFFFF"/>
                </a:solidFill>
                <a:cs typeface="Josefin Sans Regular"/>
              </a:rPr>
              <a:t>किसान खेत में काम करता है / Farmer works in the fields.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A8B25"/>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sp>
        <p:nvSpPr>
          <p:cNvPr id="4" name="TextBox 4"/>
          <p:cNvSpPr txBox="1"/>
          <p:nvPr/>
        </p:nvSpPr>
        <p:spPr>
          <a:xfrm>
            <a:off x="3505201" y="1360170"/>
            <a:ext cx="10878890" cy="936154"/>
          </a:xfrm>
          <a:prstGeom prst="rect">
            <a:avLst/>
          </a:prstGeom>
        </p:spPr>
        <p:txBody>
          <a:bodyPr wrap="square" lIns="0" tIns="0" rIns="0" bIns="0" rtlCol="0" anchor="t">
            <a:spAutoFit/>
          </a:bodyPr>
          <a:lstStyle/>
          <a:p>
            <a:pPr algn="ctr">
              <a:lnSpc>
                <a:spcPts val="7280"/>
              </a:lnSpc>
            </a:pPr>
            <a:r>
              <a:rPr lang="en-US" sz="5200" dirty="0">
                <a:solidFill>
                  <a:srgbClr val="000000"/>
                </a:solidFill>
                <a:latin typeface="Open Sans Bold"/>
              </a:rPr>
              <a:t>Simplicity in sentence structure</a:t>
            </a:r>
          </a:p>
        </p:txBody>
      </p:sp>
      <p:sp>
        <p:nvSpPr>
          <p:cNvPr id="5" name="TextBox 5"/>
          <p:cNvSpPr txBox="1"/>
          <p:nvPr/>
        </p:nvSpPr>
        <p:spPr>
          <a:xfrm>
            <a:off x="3145602" y="2792371"/>
            <a:ext cx="11996796" cy="2351129"/>
          </a:xfrm>
          <a:prstGeom prst="rect">
            <a:avLst/>
          </a:prstGeom>
        </p:spPr>
        <p:txBody>
          <a:bodyPr lIns="0" tIns="0" rIns="0" bIns="0" rtlCol="0" anchor="t">
            <a:spAutoFit/>
          </a:bodyPr>
          <a:lstStyle/>
          <a:p>
            <a:pPr algn="ctr">
              <a:lnSpc>
                <a:spcPts val="6247"/>
              </a:lnSpc>
            </a:pPr>
            <a:r>
              <a:rPr lang="en-US" sz="4462">
                <a:solidFill>
                  <a:srgbClr val="000000"/>
                </a:solidFill>
                <a:cs typeface="Open Sans"/>
              </a:rPr>
              <a:t>वह</a:t>
            </a:r>
            <a:r>
              <a:rPr lang="en-US" sz="4462">
                <a:solidFill>
                  <a:srgbClr val="000000"/>
                </a:solidFill>
                <a:latin typeface="Open Sans"/>
              </a:rPr>
              <a:t> मैदान पर खेल रहा है</a:t>
            </a:r>
          </a:p>
          <a:p>
            <a:pPr algn="ctr">
              <a:lnSpc>
                <a:spcPts val="6247"/>
              </a:lnSpc>
            </a:pPr>
            <a:r>
              <a:rPr lang="en-US" sz="4462">
                <a:solidFill>
                  <a:srgbClr val="000000"/>
                </a:solidFill>
                <a:cs typeface="Open Sans"/>
              </a:rPr>
              <a:t>അവൻ മൈതാനത്ത് കളിക്കുന്നു</a:t>
            </a:r>
          </a:p>
          <a:p>
            <a:pPr algn="ctr">
              <a:lnSpc>
                <a:spcPts val="6247"/>
              </a:lnSpc>
            </a:pPr>
            <a:r>
              <a:rPr lang="en-US" sz="4462">
                <a:solidFill>
                  <a:srgbClr val="000000"/>
                </a:solidFill>
                <a:latin typeface="Open Sans"/>
              </a:rPr>
              <a:t>He is playing on the ground</a:t>
            </a:r>
          </a:p>
        </p:txBody>
      </p:sp>
      <p:sp>
        <p:nvSpPr>
          <p:cNvPr id="6" name="TextBox 6"/>
          <p:cNvSpPr txBox="1"/>
          <p:nvPr/>
        </p:nvSpPr>
        <p:spPr>
          <a:xfrm>
            <a:off x="3145602" y="6158598"/>
            <a:ext cx="11996796" cy="2351129"/>
          </a:xfrm>
          <a:prstGeom prst="rect">
            <a:avLst/>
          </a:prstGeom>
        </p:spPr>
        <p:txBody>
          <a:bodyPr lIns="0" tIns="0" rIns="0" bIns="0" rtlCol="0" anchor="t">
            <a:spAutoFit/>
          </a:bodyPr>
          <a:lstStyle/>
          <a:p>
            <a:pPr algn="ctr">
              <a:lnSpc>
                <a:spcPts val="6247"/>
              </a:lnSpc>
            </a:pPr>
            <a:r>
              <a:rPr lang="en-US" sz="4462">
                <a:solidFill>
                  <a:srgbClr val="000000"/>
                </a:solidFill>
                <a:cs typeface="Open Sans"/>
              </a:rPr>
              <a:t>कार तेजी से जा रही है</a:t>
            </a:r>
          </a:p>
          <a:p>
            <a:pPr algn="ctr">
              <a:lnSpc>
                <a:spcPts val="6247"/>
              </a:lnSpc>
            </a:pPr>
            <a:r>
              <a:rPr lang="en-US" sz="4462">
                <a:solidFill>
                  <a:srgbClr val="000000"/>
                </a:solidFill>
                <a:cs typeface="Open Sans"/>
              </a:rPr>
              <a:t>കാർ വേഗത്തിൽ പോകുന്നു</a:t>
            </a:r>
          </a:p>
          <a:p>
            <a:pPr algn="ctr">
              <a:lnSpc>
                <a:spcPts val="6247"/>
              </a:lnSpc>
            </a:pPr>
            <a:r>
              <a:rPr lang="en-US" sz="4462">
                <a:solidFill>
                  <a:srgbClr val="000000"/>
                </a:solidFill>
                <a:latin typeface="Open Sans"/>
              </a:rPr>
              <a:t>The car is going fast.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A8B25"/>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sp>
        <p:nvSpPr>
          <p:cNvPr id="4" name="TextBox 4"/>
          <p:cNvSpPr txBox="1"/>
          <p:nvPr/>
        </p:nvSpPr>
        <p:spPr>
          <a:xfrm>
            <a:off x="3140543" y="2423482"/>
            <a:ext cx="12006914" cy="2353039"/>
          </a:xfrm>
          <a:prstGeom prst="rect">
            <a:avLst/>
          </a:prstGeom>
        </p:spPr>
        <p:txBody>
          <a:bodyPr lIns="0" tIns="0" rIns="0" bIns="0" rtlCol="0" anchor="t">
            <a:spAutoFit/>
          </a:bodyPr>
          <a:lstStyle/>
          <a:p>
            <a:pPr algn="ctr">
              <a:lnSpc>
                <a:spcPts val="6253"/>
              </a:lnSpc>
            </a:pPr>
            <a:r>
              <a:rPr lang="en-US" sz="4466">
                <a:solidFill>
                  <a:srgbClr val="000000"/>
                </a:solidFill>
                <a:cs typeface="Open Sans"/>
              </a:rPr>
              <a:t>डॉक्टर अस्पताल में है</a:t>
            </a:r>
          </a:p>
          <a:p>
            <a:pPr algn="ctr">
              <a:lnSpc>
                <a:spcPts val="6253"/>
              </a:lnSpc>
            </a:pPr>
            <a:r>
              <a:rPr lang="en-US" sz="4466">
                <a:solidFill>
                  <a:srgbClr val="000000"/>
                </a:solidFill>
                <a:cs typeface="Open Sans"/>
              </a:rPr>
              <a:t>ആശുപത്രിയിൽ ഡോക്ടർ ഉണ്ട് .</a:t>
            </a:r>
          </a:p>
          <a:p>
            <a:pPr algn="ctr">
              <a:lnSpc>
                <a:spcPts val="6253"/>
              </a:lnSpc>
            </a:pPr>
            <a:r>
              <a:rPr lang="en-US" sz="4466">
                <a:solidFill>
                  <a:srgbClr val="000000"/>
                </a:solidFill>
                <a:latin typeface="Open Sans"/>
              </a:rPr>
              <a:t>Doctor is in the hospital.</a:t>
            </a:r>
          </a:p>
        </p:txBody>
      </p:sp>
      <p:sp>
        <p:nvSpPr>
          <p:cNvPr id="5" name="TextBox 5"/>
          <p:cNvSpPr txBox="1"/>
          <p:nvPr/>
        </p:nvSpPr>
        <p:spPr>
          <a:xfrm>
            <a:off x="1028700" y="6021166"/>
            <a:ext cx="16230600" cy="2345404"/>
          </a:xfrm>
          <a:prstGeom prst="rect">
            <a:avLst/>
          </a:prstGeom>
        </p:spPr>
        <p:txBody>
          <a:bodyPr lIns="0" tIns="0" rIns="0" bIns="0" rtlCol="0" anchor="t">
            <a:spAutoFit/>
          </a:bodyPr>
          <a:lstStyle/>
          <a:p>
            <a:pPr algn="ctr">
              <a:lnSpc>
                <a:spcPts val="6231"/>
              </a:lnSpc>
            </a:pPr>
            <a:r>
              <a:rPr lang="en-US" sz="4451">
                <a:solidFill>
                  <a:srgbClr val="000000"/>
                </a:solidFill>
                <a:cs typeface="Open Sans"/>
              </a:rPr>
              <a:t>किसान खेत में काम कर रहा है</a:t>
            </a:r>
          </a:p>
          <a:p>
            <a:pPr algn="ctr">
              <a:lnSpc>
                <a:spcPts val="6231"/>
              </a:lnSpc>
            </a:pPr>
            <a:r>
              <a:rPr lang="en-US" sz="4451">
                <a:solidFill>
                  <a:srgbClr val="000000"/>
                </a:solidFill>
                <a:cs typeface="Open Sans"/>
              </a:rPr>
              <a:t>കൃഷിക്കാരൻ വയലിൽ പണിയെടുക്കുന്നു</a:t>
            </a:r>
          </a:p>
          <a:p>
            <a:pPr algn="ctr">
              <a:lnSpc>
                <a:spcPts val="6231"/>
              </a:lnSpc>
            </a:pPr>
            <a:r>
              <a:rPr lang="en-US" sz="4451">
                <a:solidFill>
                  <a:srgbClr val="000000"/>
                </a:solidFill>
                <a:latin typeface="Open Sans"/>
              </a:rPr>
              <a:t>The farmer is working in the farm.</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9E265"/>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sp>
        <p:nvSpPr>
          <p:cNvPr id="4" name="TextBox 4"/>
          <p:cNvSpPr txBox="1"/>
          <p:nvPr/>
        </p:nvSpPr>
        <p:spPr>
          <a:xfrm>
            <a:off x="1198427" y="1307221"/>
            <a:ext cx="15891146" cy="720368"/>
          </a:xfrm>
          <a:prstGeom prst="rect">
            <a:avLst/>
          </a:prstGeom>
        </p:spPr>
        <p:txBody>
          <a:bodyPr lIns="0" tIns="0" rIns="0" bIns="0" rtlCol="0" anchor="t">
            <a:spAutoFit/>
          </a:bodyPr>
          <a:lstStyle/>
          <a:p>
            <a:pPr algn="ctr">
              <a:lnSpc>
                <a:spcPts val="5969"/>
              </a:lnSpc>
            </a:pPr>
            <a:r>
              <a:rPr lang="en-US" sz="4264">
                <a:solidFill>
                  <a:srgbClr val="000000"/>
                </a:solidFill>
                <a:latin typeface="Open Sans Bold"/>
              </a:rPr>
              <a:t>Words which have the same meaning in both  languages</a:t>
            </a:r>
          </a:p>
        </p:txBody>
      </p:sp>
      <p:sp>
        <p:nvSpPr>
          <p:cNvPr id="5" name="TextBox 5"/>
          <p:cNvSpPr txBox="1"/>
          <p:nvPr/>
        </p:nvSpPr>
        <p:spPr>
          <a:xfrm>
            <a:off x="3037727" y="2328261"/>
            <a:ext cx="1227683"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अग्नि</a:t>
            </a:r>
          </a:p>
        </p:txBody>
      </p:sp>
      <p:sp>
        <p:nvSpPr>
          <p:cNvPr id="6" name="TextBox 6"/>
          <p:cNvSpPr txBox="1"/>
          <p:nvPr/>
        </p:nvSpPr>
        <p:spPr>
          <a:xfrm>
            <a:off x="3211038" y="3723127"/>
            <a:ext cx="881062"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नदी</a:t>
            </a:r>
          </a:p>
        </p:txBody>
      </p:sp>
      <p:sp>
        <p:nvSpPr>
          <p:cNvPr id="7" name="TextBox 7"/>
          <p:cNvSpPr txBox="1"/>
          <p:nvPr/>
        </p:nvSpPr>
        <p:spPr>
          <a:xfrm>
            <a:off x="3132977" y="5048250"/>
            <a:ext cx="910679"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पुत्री</a:t>
            </a:r>
          </a:p>
        </p:txBody>
      </p:sp>
      <p:sp>
        <p:nvSpPr>
          <p:cNvPr id="8" name="TextBox 8"/>
          <p:cNvSpPr txBox="1"/>
          <p:nvPr/>
        </p:nvSpPr>
        <p:spPr>
          <a:xfrm>
            <a:off x="3162222" y="6373373"/>
            <a:ext cx="978694"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नारी</a:t>
            </a:r>
          </a:p>
        </p:txBody>
      </p:sp>
      <p:sp>
        <p:nvSpPr>
          <p:cNvPr id="9" name="TextBox 9"/>
          <p:cNvSpPr txBox="1"/>
          <p:nvPr/>
        </p:nvSpPr>
        <p:spPr>
          <a:xfrm>
            <a:off x="3219670" y="7579360"/>
            <a:ext cx="921246"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वायु</a:t>
            </a:r>
          </a:p>
        </p:txBody>
      </p:sp>
      <p:sp>
        <p:nvSpPr>
          <p:cNvPr id="10" name="TextBox 10"/>
          <p:cNvSpPr txBox="1"/>
          <p:nvPr/>
        </p:nvSpPr>
        <p:spPr>
          <a:xfrm>
            <a:off x="8166646" y="2328261"/>
            <a:ext cx="1954709"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അഗ്നി</a:t>
            </a:r>
          </a:p>
        </p:txBody>
      </p:sp>
      <p:sp>
        <p:nvSpPr>
          <p:cNvPr id="11" name="TextBox 11"/>
          <p:cNvSpPr txBox="1"/>
          <p:nvPr/>
        </p:nvSpPr>
        <p:spPr>
          <a:xfrm>
            <a:off x="8556799" y="3723127"/>
            <a:ext cx="1174403"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നദി</a:t>
            </a:r>
          </a:p>
        </p:txBody>
      </p:sp>
      <p:sp>
        <p:nvSpPr>
          <p:cNvPr id="12" name="TextBox 12"/>
          <p:cNvSpPr txBox="1"/>
          <p:nvPr/>
        </p:nvSpPr>
        <p:spPr>
          <a:xfrm>
            <a:off x="8251924" y="5048250"/>
            <a:ext cx="1784152"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പുത്രി</a:t>
            </a:r>
          </a:p>
        </p:txBody>
      </p:sp>
      <p:sp>
        <p:nvSpPr>
          <p:cNvPr id="13" name="TextBox 13"/>
          <p:cNvSpPr txBox="1"/>
          <p:nvPr/>
        </p:nvSpPr>
        <p:spPr>
          <a:xfrm>
            <a:off x="8358485" y="6373373"/>
            <a:ext cx="1571030"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നാരി</a:t>
            </a:r>
          </a:p>
        </p:txBody>
      </p:sp>
      <p:sp>
        <p:nvSpPr>
          <p:cNvPr id="14" name="TextBox 14"/>
          <p:cNvSpPr txBox="1"/>
          <p:nvPr/>
        </p:nvSpPr>
        <p:spPr>
          <a:xfrm>
            <a:off x="8220968" y="7559009"/>
            <a:ext cx="1846064"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വായു</a:t>
            </a:r>
          </a:p>
        </p:txBody>
      </p:sp>
      <p:sp>
        <p:nvSpPr>
          <p:cNvPr id="15" name="TextBox 15"/>
          <p:cNvSpPr txBox="1"/>
          <p:nvPr/>
        </p:nvSpPr>
        <p:spPr>
          <a:xfrm>
            <a:off x="13453971" y="2328261"/>
            <a:ext cx="1147911"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Fire</a:t>
            </a:r>
          </a:p>
        </p:txBody>
      </p:sp>
      <p:sp>
        <p:nvSpPr>
          <p:cNvPr id="16" name="TextBox 16"/>
          <p:cNvSpPr txBox="1"/>
          <p:nvPr/>
        </p:nvSpPr>
        <p:spPr>
          <a:xfrm>
            <a:off x="13254839" y="3723127"/>
            <a:ext cx="1546175"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River</a:t>
            </a:r>
          </a:p>
        </p:txBody>
      </p:sp>
      <p:sp>
        <p:nvSpPr>
          <p:cNvPr id="17" name="TextBox 17"/>
          <p:cNvSpPr txBox="1"/>
          <p:nvPr/>
        </p:nvSpPr>
        <p:spPr>
          <a:xfrm>
            <a:off x="12580722" y="5048250"/>
            <a:ext cx="2894409"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Daughter</a:t>
            </a:r>
          </a:p>
        </p:txBody>
      </p:sp>
      <p:sp>
        <p:nvSpPr>
          <p:cNvPr id="18" name="TextBox 18"/>
          <p:cNvSpPr txBox="1"/>
          <p:nvPr/>
        </p:nvSpPr>
        <p:spPr>
          <a:xfrm>
            <a:off x="12827777" y="6373373"/>
            <a:ext cx="2400300"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Women</a:t>
            </a:r>
          </a:p>
        </p:txBody>
      </p:sp>
      <p:sp>
        <p:nvSpPr>
          <p:cNvPr id="19" name="TextBox 19"/>
          <p:cNvSpPr txBox="1"/>
          <p:nvPr/>
        </p:nvSpPr>
        <p:spPr>
          <a:xfrm>
            <a:off x="13600641" y="7579360"/>
            <a:ext cx="854571"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Air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9E265"/>
        </a:solidFill>
        <a:effectLst/>
      </p:bgPr>
    </p:bg>
    <p:spTree>
      <p:nvGrpSpPr>
        <p:cNvPr id="1" name=""/>
        <p:cNvGrpSpPr/>
        <p:nvPr/>
      </p:nvGrpSpPr>
      <p:grpSpPr>
        <a:xfrm>
          <a:off x="0" y="0"/>
          <a:ext cx="0" cy="0"/>
          <a:chOff x="0" y="0"/>
          <a:chExt cx="0" cy="0"/>
        </a:xfrm>
      </p:grpSpPr>
      <p:grpSp>
        <p:nvGrpSpPr>
          <p:cNvPr id="2" name="Group 2"/>
          <p:cNvGrpSpPr/>
          <p:nvPr/>
        </p:nvGrpSpPr>
        <p:grpSpPr>
          <a:xfrm>
            <a:off x="1066800" y="8763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sp>
        <p:nvSpPr>
          <p:cNvPr id="4" name="TextBox 4"/>
          <p:cNvSpPr txBox="1"/>
          <p:nvPr/>
        </p:nvSpPr>
        <p:spPr>
          <a:xfrm>
            <a:off x="2895600" y="3279944"/>
            <a:ext cx="1702965" cy="936154"/>
          </a:xfrm>
          <a:prstGeom prst="rect">
            <a:avLst/>
          </a:prstGeom>
        </p:spPr>
        <p:txBody>
          <a:bodyPr wrap="square" lIns="0" tIns="0" rIns="0" bIns="0" rtlCol="0" anchor="t">
            <a:spAutoFit/>
          </a:bodyPr>
          <a:lstStyle/>
          <a:p>
            <a:pPr algn="ctr">
              <a:lnSpc>
                <a:spcPts val="7280"/>
              </a:lnSpc>
            </a:pPr>
            <a:r>
              <a:rPr lang="en-US" sz="5200" dirty="0" err="1">
                <a:solidFill>
                  <a:srgbClr val="000000"/>
                </a:solidFill>
                <a:cs typeface="Open Sans"/>
              </a:rPr>
              <a:t>पुस्तक</a:t>
            </a:r>
            <a:endParaRPr lang="en-US" sz="5200" dirty="0">
              <a:solidFill>
                <a:srgbClr val="000000"/>
              </a:solidFill>
              <a:cs typeface="Open Sans"/>
            </a:endParaRPr>
          </a:p>
        </p:txBody>
      </p:sp>
      <p:sp>
        <p:nvSpPr>
          <p:cNvPr id="5" name="TextBox 5"/>
          <p:cNvSpPr txBox="1"/>
          <p:nvPr/>
        </p:nvSpPr>
        <p:spPr>
          <a:xfrm>
            <a:off x="1828800" y="4652327"/>
            <a:ext cx="3886199" cy="936154"/>
          </a:xfrm>
          <a:prstGeom prst="rect">
            <a:avLst/>
          </a:prstGeom>
        </p:spPr>
        <p:txBody>
          <a:bodyPr wrap="square" lIns="0" tIns="0" rIns="0" bIns="0" rtlCol="0" anchor="t">
            <a:spAutoFit/>
          </a:bodyPr>
          <a:lstStyle/>
          <a:p>
            <a:pPr algn="ctr">
              <a:lnSpc>
                <a:spcPts val="7280"/>
              </a:lnSpc>
            </a:pPr>
            <a:r>
              <a:rPr lang="en-US" sz="5200" dirty="0" err="1">
                <a:solidFill>
                  <a:srgbClr val="000000"/>
                </a:solidFill>
                <a:cs typeface="Open Sans"/>
              </a:rPr>
              <a:t>बल</a:t>
            </a:r>
            <a:endParaRPr lang="en-US" sz="5200" dirty="0">
              <a:solidFill>
                <a:srgbClr val="000000"/>
              </a:solidFill>
              <a:cs typeface="Open Sans"/>
            </a:endParaRPr>
          </a:p>
        </p:txBody>
      </p:sp>
      <p:sp>
        <p:nvSpPr>
          <p:cNvPr id="6" name="TextBox 6"/>
          <p:cNvSpPr txBox="1"/>
          <p:nvPr/>
        </p:nvSpPr>
        <p:spPr>
          <a:xfrm>
            <a:off x="7682508" y="3279944"/>
            <a:ext cx="3272284" cy="887095"/>
          </a:xfrm>
          <a:prstGeom prst="rect">
            <a:avLst/>
          </a:prstGeom>
        </p:spPr>
        <p:txBody>
          <a:bodyPr lIns="0" tIns="0" rIns="0" bIns="0" rtlCol="0" anchor="t">
            <a:spAutoFit/>
          </a:bodyPr>
          <a:lstStyle/>
          <a:p>
            <a:pPr algn="ctr">
              <a:lnSpc>
                <a:spcPts val="7280"/>
              </a:lnSpc>
            </a:pPr>
            <a:r>
              <a:rPr lang="en-US" sz="5200">
                <a:solidFill>
                  <a:srgbClr val="000000"/>
                </a:solidFill>
                <a:cs typeface="Open Sans"/>
              </a:rPr>
              <a:t>പുസ്തകം</a:t>
            </a:r>
          </a:p>
        </p:txBody>
      </p:sp>
      <p:sp>
        <p:nvSpPr>
          <p:cNvPr id="7" name="TextBox 7"/>
          <p:cNvSpPr txBox="1"/>
          <p:nvPr/>
        </p:nvSpPr>
        <p:spPr>
          <a:xfrm>
            <a:off x="7848601" y="4652327"/>
            <a:ext cx="2334220" cy="936154"/>
          </a:xfrm>
          <a:prstGeom prst="rect">
            <a:avLst/>
          </a:prstGeom>
        </p:spPr>
        <p:txBody>
          <a:bodyPr wrap="square" lIns="0" tIns="0" rIns="0" bIns="0" rtlCol="0" anchor="t">
            <a:spAutoFit/>
          </a:bodyPr>
          <a:lstStyle/>
          <a:p>
            <a:pPr algn="ctr">
              <a:lnSpc>
                <a:spcPts val="7280"/>
              </a:lnSpc>
            </a:pPr>
            <a:r>
              <a:rPr lang="en-US" sz="5200" dirty="0" err="1">
                <a:solidFill>
                  <a:srgbClr val="000000"/>
                </a:solidFill>
                <a:cs typeface="Open Sans"/>
              </a:rPr>
              <a:t>ബലം</a:t>
            </a:r>
            <a:endParaRPr lang="en-US" sz="5200" dirty="0">
              <a:solidFill>
                <a:srgbClr val="000000"/>
              </a:solidFill>
              <a:cs typeface="Open Sans"/>
            </a:endParaRPr>
          </a:p>
        </p:txBody>
      </p:sp>
      <p:sp>
        <p:nvSpPr>
          <p:cNvPr id="8" name="TextBox 8"/>
          <p:cNvSpPr txBox="1"/>
          <p:nvPr/>
        </p:nvSpPr>
        <p:spPr>
          <a:xfrm>
            <a:off x="13327840" y="3279944"/>
            <a:ext cx="1572369"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Book</a:t>
            </a:r>
          </a:p>
        </p:txBody>
      </p:sp>
      <p:sp>
        <p:nvSpPr>
          <p:cNvPr id="9" name="TextBox 9"/>
          <p:cNvSpPr txBox="1"/>
          <p:nvPr/>
        </p:nvSpPr>
        <p:spPr>
          <a:xfrm>
            <a:off x="12793398" y="4652327"/>
            <a:ext cx="2641253"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Strength</a:t>
            </a:r>
          </a:p>
        </p:txBody>
      </p:sp>
      <p:sp>
        <p:nvSpPr>
          <p:cNvPr id="10" name="TextBox 10"/>
          <p:cNvSpPr txBox="1"/>
          <p:nvPr/>
        </p:nvSpPr>
        <p:spPr>
          <a:xfrm>
            <a:off x="12580722" y="1815335"/>
            <a:ext cx="3066604" cy="887095"/>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Fragrance</a:t>
            </a:r>
          </a:p>
        </p:txBody>
      </p:sp>
      <p:sp>
        <p:nvSpPr>
          <p:cNvPr id="11" name="TextBox 11"/>
          <p:cNvSpPr txBox="1"/>
          <p:nvPr/>
        </p:nvSpPr>
        <p:spPr>
          <a:xfrm>
            <a:off x="7086600" y="1815335"/>
            <a:ext cx="3518892" cy="936154"/>
          </a:xfrm>
          <a:prstGeom prst="rect">
            <a:avLst/>
          </a:prstGeom>
        </p:spPr>
        <p:txBody>
          <a:bodyPr wrap="square" lIns="0" tIns="0" rIns="0" bIns="0" rtlCol="0" anchor="t">
            <a:spAutoFit/>
          </a:bodyPr>
          <a:lstStyle/>
          <a:p>
            <a:pPr algn="ctr">
              <a:lnSpc>
                <a:spcPts val="7280"/>
              </a:lnSpc>
            </a:pPr>
            <a:r>
              <a:rPr lang="en-US" sz="5200" dirty="0" err="1">
                <a:solidFill>
                  <a:srgbClr val="000000"/>
                </a:solidFill>
                <a:cs typeface="Open Sans"/>
              </a:rPr>
              <a:t>സുഗന്ധം</a:t>
            </a:r>
            <a:endParaRPr lang="en-US" sz="5200" dirty="0">
              <a:solidFill>
                <a:srgbClr val="000000"/>
              </a:solidFill>
              <a:cs typeface="Open Sans"/>
            </a:endParaRPr>
          </a:p>
        </p:txBody>
      </p:sp>
      <p:sp>
        <p:nvSpPr>
          <p:cNvPr id="12" name="TextBox 12"/>
          <p:cNvSpPr txBox="1"/>
          <p:nvPr/>
        </p:nvSpPr>
        <p:spPr>
          <a:xfrm>
            <a:off x="2895600" y="1815335"/>
            <a:ext cx="1559347" cy="936154"/>
          </a:xfrm>
          <a:prstGeom prst="rect">
            <a:avLst/>
          </a:prstGeom>
        </p:spPr>
        <p:txBody>
          <a:bodyPr wrap="square" lIns="0" tIns="0" rIns="0" bIns="0" rtlCol="0" anchor="t">
            <a:spAutoFit/>
          </a:bodyPr>
          <a:lstStyle/>
          <a:p>
            <a:pPr algn="ctr">
              <a:lnSpc>
                <a:spcPts val="7280"/>
              </a:lnSpc>
            </a:pPr>
            <a:r>
              <a:rPr lang="en-US" sz="5200" dirty="0" err="1">
                <a:solidFill>
                  <a:srgbClr val="000000"/>
                </a:solidFill>
                <a:cs typeface="Open Sans"/>
              </a:rPr>
              <a:t>सुगंध</a:t>
            </a:r>
            <a:endParaRPr lang="en-US" sz="5200" dirty="0">
              <a:solidFill>
                <a:srgbClr val="000000"/>
              </a:solidFill>
              <a:cs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rcRect b="25000"/>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222972" y="257154"/>
            <a:ext cx="9091338" cy="8637102"/>
            <a:chOff x="0" y="0"/>
            <a:chExt cx="2014544" cy="1913890"/>
          </a:xfrm>
        </p:grpSpPr>
        <p:sp>
          <p:nvSpPr>
            <p:cNvPr id="3" name="Freeform 3"/>
            <p:cNvSpPr/>
            <p:nvPr/>
          </p:nvSpPr>
          <p:spPr>
            <a:xfrm>
              <a:off x="0" y="0"/>
              <a:ext cx="2014544" cy="1913890"/>
            </a:xfrm>
            <a:custGeom>
              <a:avLst/>
              <a:gdLst/>
              <a:ahLst/>
              <a:cxnLst/>
              <a:rect l="l" t="t" r="r" b="b"/>
              <a:pathLst>
                <a:path w="2014544" h="1913890">
                  <a:moveTo>
                    <a:pt x="0" y="0"/>
                  </a:moveTo>
                  <a:lnTo>
                    <a:pt x="2014544" y="0"/>
                  </a:lnTo>
                  <a:lnTo>
                    <a:pt x="2014544" y="1913890"/>
                  </a:lnTo>
                  <a:lnTo>
                    <a:pt x="0" y="1913890"/>
                  </a:lnTo>
                  <a:close/>
                </a:path>
              </a:pathLst>
            </a:custGeom>
            <a:solidFill>
              <a:srgbClr val="FEFEFE"/>
            </a:solidFill>
          </p:spPr>
        </p:sp>
      </p:grpSp>
      <p:sp>
        <p:nvSpPr>
          <p:cNvPr id="4" name="TextBox 4"/>
          <p:cNvSpPr txBox="1"/>
          <p:nvPr/>
        </p:nvSpPr>
        <p:spPr>
          <a:xfrm>
            <a:off x="804079" y="540560"/>
            <a:ext cx="7929124" cy="8207375"/>
          </a:xfrm>
          <a:prstGeom prst="rect">
            <a:avLst/>
          </a:prstGeom>
        </p:spPr>
        <p:txBody>
          <a:bodyPr lIns="0" tIns="0" rIns="0" bIns="0" rtlCol="0" anchor="t">
            <a:spAutoFit/>
          </a:bodyPr>
          <a:lstStyle/>
          <a:p>
            <a:pPr marL="980358" lvl="1" indent="-490179">
              <a:lnSpc>
                <a:spcPts val="6357"/>
              </a:lnSpc>
              <a:buFont typeface="Arial"/>
              <a:buChar char="•"/>
            </a:pPr>
            <a:r>
              <a:rPr lang="en-US" sz="4540" dirty="0">
                <a:solidFill>
                  <a:srgbClr val="000000"/>
                </a:solidFill>
                <a:latin typeface="Open Sans Light"/>
              </a:rPr>
              <a:t>1 - one </a:t>
            </a:r>
            <a:r>
              <a:rPr lang="en-US" sz="4540" dirty="0" err="1">
                <a:solidFill>
                  <a:srgbClr val="000000"/>
                </a:solidFill>
                <a:latin typeface="Open Sans Light"/>
              </a:rPr>
              <a:t>ഒന്ന്</a:t>
            </a:r>
            <a:r>
              <a:rPr lang="en-US" sz="4540" dirty="0">
                <a:solidFill>
                  <a:srgbClr val="000000"/>
                </a:solidFill>
                <a:latin typeface="Open Sans Light"/>
              </a:rPr>
              <a:t> (</a:t>
            </a:r>
            <a:r>
              <a:rPr lang="en-US" sz="4540" dirty="0" err="1" smtClean="0">
                <a:solidFill>
                  <a:srgbClr val="000000"/>
                </a:solidFill>
                <a:latin typeface="Open Sans Light"/>
              </a:rPr>
              <a:t>onnu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2 - Two </a:t>
            </a:r>
            <a:r>
              <a:rPr lang="en-US" sz="4540" dirty="0" err="1">
                <a:solidFill>
                  <a:srgbClr val="000000"/>
                </a:solidFill>
                <a:latin typeface="Open Sans Light"/>
              </a:rPr>
              <a:t>രണ്ട്</a:t>
            </a:r>
            <a:r>
              <a:rPr lang="en-US" sz="4540" dirty="0">
                <a:solidFill>
                  <a:srgbClr val="000000"/>
                </a:solidFill>
                <a:latin typeface="Open Sans Light"/>
              </a:rPr>
              <a:t> (</a:t>
            </a:r>
            <a:r>
              <a:rPr lang="en-US" sz="4540" dirty="0" err="1" smtClean="0">
                <a:solidFill>
                  <a:srgbClr val="000000"/>
                </a:solidFill>
                <a:latin typeface="Open Sans Light"/>
              </a:rPr>
              <a:t>randu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3 - Three </a:t>
            </a:r>
            <a:r>
              <a:rPr lang="en-US" sz="4540" dirty="0" err="1">
                <a:solidFill>
                  <a:srgbClr val="000000"/>
                </a:solidFill>
                <a:latin typeface="Open Sans Light"/>
              </a:rPr>
              <a:t>മൂന്ന്</a:t>
            </a:r>
            <a:r>
              <a:rPr lang="en-US" sz="4540" dirty="0">
                <a:solidFill>
                  <a:srgbClr val="000000"/>
                </a:solidFill>
                <a:latin typeface="Open Sans Light"/>
              </a:rPr>
              <a:t> (</a:t>
            </a:r>
            <a:r>
              <a:rPr lang="en-US" sz="4540" dirty="0" err="1" smtClean="0">
                <a:solidFill>
                  <a:srgbClr val="000000"/>
                </a:solidFill>
                <a:latin typeface="Open Sans Light"/>
              </a:rPr>
              <a:t>moonnu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4 - Four </a:t>
            </a:r>
            <a:r>
              <a:rPr lang="en-US" sz="4540" dirty="0" err="1">
                <a:solidFill>
                  <a:srgbClr val="000000"/>
                </a:solidFill>
                <a:latin typeface="Open Sans Light"/>
              </a:rPr>
              <a:t>നാല്</a:t>
            </a:r>
            <a:r>
              <a:rPr lang="en-US" sz="4540" dirty="0">
                <a:solidFill>
                  <a:srgbClr val="000000"/>
                </a:solidFill>
                <a:latin typeface="Open Sans Light"/>
              </a:rPr>
              <a:t> (</a:t>
            </a:r>
            <a:r>
              <a:rPr lang="en-US" sz="4540" dirty="0" err="1" smtClean="0">
                <a:solidFill>
                  <a:srgbClr val="000000"/>
                </a:solidFill>
                <a:latin typeface="Open Sans Light"/>
              </a:rPr>
              <a:t>naalu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5 - Five </a:t>
            </a:r>
            <a:r>
              <a:rPr lang="en-US" sz="4540" dirty="0" err="1">
                <a:solidFill>
                  <a:srgbClr val="000000"/>
                </a:solidFill>
                <a:latin typeface="Open Sans Light"/>
              </a:rPr>
              <a:t>അഞ്ച്</a:t>
            </a:r>
            <a:r>
              <a:rPr lang="en-US" sz="4540" dirty="0">
                <a:solidFill>
                  <a:srgbClr val="000000"/>
                </a:solidFill>
                <a:latin typeface="Open Sans Light"/>
              </a:rPr>
              <a:t> </a:t>
            </a:r>
            <a:r>
              <a:rPr lang="en-US" sz="4540" dirty="0" smtClean="0">
                <a:solidFill>
                  <a:srgbClr val="000000"/>
                </a:solidFill>
                <a:latin typeface="Open Sans Light"/>
              </a:rPr>
              <a:t>(</a:t>
            </a:r>
            <a:r>
              <a:rPr lang="en-US" sz="4540" dirty="0" err="1" smtClean="0">
                <a:solidFill>
                  <a:srgbClr val="000000"/>
                </a:solidFill>
                <a:latin typeface="Open Sans Light"/>
              </a:rPr>
              <a:t>anju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6 - Six </a:t>
            </a:r>
            <a:r>
              <a:rPr lang="en-US" sz="4540" dirty="0" err="1">
                <a:solidFill>
                  <a:srgbClr val="000000"/>
                </a:solidFill>
                <a:latin typeface="Open Sans Light"/>
              </a:rPr>
              <a:t>ആറ്</a:t>
            </a:r>
            <a:r>
              <a:rPr lang="en-US" sz="4540" dirty="0">
                <a:solidFill>
                  <a:srgbClr val="000000"/>
                </a:solidFill>
                <a:latin typeface="Open Sans Light"/>
              </a:rPr>
              <a:t> (</a:t>
            </a:r>
            <a:r>
              <a:rPr lang="en-US" sz="4540" dirty="0" err="1" smtClean="0">
                <a:solidFill>
                  <a:srgbClr val="000000"/>
                </a:solidFill>
                <a:latin typeface="Open Sans Light"/>
              </a:rPr>
              <a:t>aaru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7 - Seven </a:t>
            </a:r>
            <a:r>
              <a:rPr lang="en-US" sz="4540" dirty="0" err="1">
                <a:solidFill>
                  <a:srgbClr val="000000"/>
                </a:solidFill>
                <a:latin typeface="Open Sans Light"/>
              </a:rPr>
              <a:t>ഏഴ്</a:t>
            </a:r>
            <a:r>
              <a:rPr lang="en-US" sz="4540" dirty="0">
                <a:solidFill>
                  <a:srgbClr val="000000"/>
                </a:solidFill>
                <a:latin typeface="Open Sans Light"/>
              </a:rPr>
              <a:t> </a:t>
            </a:r>
            <a:r>
              <a:rPr lang="en-US" sz="4540" dirty="0" smtClean="0">
                <a:solidFill>
                  <a:srgbClr val="000000"/>
                </a:solidFill>
                <a:latin typeface="Open Sans Light"/>
              </a:rPr>
              <a:t>(</a:t>
            </a:r>
            <a:r>
              <a:rPr lang="en-US" sz="4540" dirty="0" err="1" smtClean="0">
                <a:solidFill>
                  <a:srgbClr val="000000"/>
                </a:solidFill>
                <a:latin typeface="Open Sans Light"/>
              </a:rPr>
              <a:t>ye</a:t>
            </a:r>
            <a:r>
              <a:rPr lang="en-US" sz="4540" dirty="0" err="1" smtClean="0">
                <a:solidFill>
                  <a:srgbClr val="000000"/>
                </a:solidFill>
                <a:latin typeface="Open Sans Light"/>
              </a:rPr>
              <a:t>zhu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8 - Eight </a:t>
            </a:r>
            <a:r>
              <a:rPr lang="en-US" sz="4540" dirty="0" err="1">
                <a:solidFill>
                  <a:srgbClr val="000000"/>
                </a:solidFill>
                <a:latin typeface="Open Sans Light"/>
              </a:rPr>
              <a:t>എട്ട്</a:t>
            </a:r>
            <a:r>
              <a:rPr lang="en-US" sz="4540" dirty="0">
                <a:solidFill>
                  <a:srgbClr val="000000"/>
                </a:solidFill>
                <a:latin typeface="Open Sans Light"/>
              </a:rPr>
              <a:t> </a:t>
            </a:r>
            <a:r>
              <a:rPr lang="en-US" sz="4540" dirty="0" smtClean="0">
                <a:solidFill>
                  <a:srgbClr val="000000"/>
                </a:solidFill>
                <a:latin typeface="Open Sans Light"/>
              </a:rPr>
              <a:t>(</a:t>
            </a:r>
            <a:r>
              <a:rPr lang="en-US" sz="4540" dirty="0" err="1" smtClean="0">
                <a:solidFill>
                  <a:srgbClr val="000000"/>
                </a:solidFill>
                <a:latin typeface="Open Sans Light"/>
              </a:rPr>
              <a:t>yettu</a:t>
            </a:r>
            <a:r>
              <a:rPr lang="en-US" sz="4540" dirty="0" smtClean="0">
                <a:solidFill>
                  <a:srgbClr val="000000"/>
                </a:solidFill>
                <a:latin typeface="Open Sans Light"/>
              </a:rPr>
              <a:t>)</a:t>
            </a:r>
            <a:endParaRPr lang="en-US" sz="454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9 -  Nine </a:t>
            </a:r>
            <a:r>
              <a:rPr lang="en-US" sz="4540" dirty="0" err="1">
                <a:solidFill>
                  <a:srgbClr val="000000"/>
                </a:solidFill>
                <a:latin typeface="Open Sans Light"/>
              </a:rPr>
              <a:t>ഒമ്പത്</a:t>
            </a:r>
            <a:r>
              <a:rPr lang="en-US" sz="4540" dirty="0">
                <a:solidFill>
                  <a:srgbClr val="000000"/>
                </a:solidFill>
                <a:latin typeface="Open Sans Light"/>
              </a:rPr>
              <a:t> (</a:t>
            </a:r>
            <a:r>
              <a:rPr lang="en-US" sz="3600" dirty="0" err="1" smtClean="0">
                <a:solidFill>
                  <a:srgbClr val="000000"/>
                </a:solidFill>
                <a:latin typeface="Open Sans Light"/>
              </a:rPr>
              <a:t>ompathu</a:t>
            </a:r>
            <a:r>
              <a:rPr lang="en-US" sz="3600" dirty="0" smtClean="0">
                <a:solidFill>
                  <a:srgbClr val="000000"/>
                </a:solidFill>
                <a:latin typeface="Open Sans Light"/>
              </a:rPr>
              <a:t>)  </a:t>
            </a:r>
            <a:endParaRPr lang="en-US" sz="3600" dirty="0">
              <a:solidFill>
                <a:srgbClr val="000000"/>
              </a:solidFill>
              <a:latin typeface="Open Sans Light"/>
            </a:endParaRPr>
          </a:p>
          <a:p>
            <a:pPr marL="980358" lvl="1" indent="-490179">
              <a:lnSpc>
                <a:spcPts val="6357"/>
              </a:lnSpc>
              <a:buFont typeface="Arial"/>
              <a:buChar char="•"/>
            </a:pPr>
            <a:r>
              <a:rPr lang="en-US" sz="4540" dirty="0">
                <a:solidFill>
                  <a:srgbClr val="000000"/>
                </a:solidFill>
                <a:latin typeface="Open Sans Light"/>
              </a:rPr>
              <a:t>10 - Ten </a:t>
            </a:r>
            <a:r>
              <a:rPr lang="en-US" sz="4540" dirty="0" err="1">
                <a:solidFill>
                  <a:srgbClr val="000000"/>
                </a:solidFill>
                <a:latin typeface="Open Sans Light"/>
              </a:rPr>
              <a:t>പത്ത്</a:t>
            </a:r>
            <a:r>
              <a:rPr lang="en-US" sz="4540" dirty="0">
                <a:solidFill>
                  <a:srgbClr val="000000"/>
                </a:solidFill>
                <a:latin typeface="Open Sans Light"/>
              </a:rPr>
              <a:t> (</a:t>
            </a:r>
            <a:r>
              <a:rPr lang="en-US" sz="4540" dirty="0" err="1" smtClean="0">
                <a:solidFill>
                  <a:srgbClr val="000000"/>
                </a:solidFill>
                <a:latin typeface="Open Sans Light"/>
              </a:rPr>
              <a:t>pathu</a:t>
            </a:r>
            <a:r>
              <a:rPr lang="en-US" sz="4540" dirty="0" smtClean="0">
                <a:solidFill>
                  <a:srgbClr val="000000"/>
                </a:solidFill>
                <a:latin typeface="Open Sans Light"/>
              </a:rPr>
              <a:t>)</a:t>
            </a:r>
            <a:endParaRPr lang="en-US" sz="4540" dirty="0">
              <a:solidFill>
                <a:srgbClr val="000000"/>
              </a:solidFill>
              <a:latin typeface="Open Sans Light"/>
            </a:endParaRPr>
          </a:p>
        </p:txBody>
      </p:sp>
      <p:grpSp>
        <p:nvGrpSpPr>
          <p:cNvPr id="5" name="Group 5"/>
          <p:cNvGrpSpPr/>
          <p:nvPr/>
        </p:nvGrpSpPr>
        <p:grpSpPr>
          <a:xfrm>
            <a:off x="9821985" y="818269"/>
            <a:ext cx="6108832" cy="2717830"/>
            <a:chOff x="0" y="0"/>
            <a:chExt cx="22556760" cy="10035540"/>
          </a:xfrm>
        </p:grpSpPr>
        <p:sp>
          <p:nvSpPr>
            <p:cNvPr id="6" name="Freeform 6"/>
            <p:cNvSpPr/>
            <p:nvPr/>
          </p:nvSpPr>
          <p:spPr>
            <a:xfrm>
              <a:off x="0" y="0"/>
              <a:ext cx="22556760" cy="10035540"/>
            </a:xfrm>
            <a:custGeom>
              <a:avLst/>
              <a:gdLst/>
              <a:ahLst/>
              <a:cxnLst/>
              <a:rect l="l" t="t" r="r" b="b"/>
              <a:pathLst>
                <a:path w="22556760" h="10035540">
                  <a:moveTo>
                    <a:pt x="22556760" y="439420"/>
                  </a:moveTo>
                  <a:lnTo>
                    <a:pt x="22556760" y="8348980"/>
                  </a:lnTo>
                  <a:cubicBezTo>
                    <a:pt x="22556760" y="8591550"/>
                    <a:pt x="22359910" y="8788400"/>
                    <a:pt x="22117340" y="8788400"/>
                  </a:cubicBezTo>
                  <a:lnTo>
                    <a:pt x="1780540" y="8788400"/>
                  </a:lnTo>
                  <a:cubicBezTo>
                    <a:pt x="1925320" y="9215120"/>
                    <a:pt x="2146300" y="9617710"/>
                    <a:pt x="2298700" y="10035540"/>
                  </a:cubicBezTo>
                  <a:cubicBezTo>
                    <a:pt x="2123440" y="9781540"/>
                    <a:pt x="1510030" y="9265920"/>
                    <a:pt x="1162050" y="8788400"/>
                  </a:cubicBezTo>
                  <a:lnTo>
                    <a:pt x="439420" y="8788400"/>
                  </a:lnTo>
                  <a:cubicBezTo>
                    <a:pt x="196850" y="8788400"/>
                    <a:pt x="0" y="8591550"/>
                    <a:pt x="0" y="8348980"/>
                  </a:cubicBezTo>
                  <a:lnTo>
                    <a:pt x="0" y="439420"/>
                  </a:lnTo>
                  <a:cubicBezTo>
                    <a:pt x="0" y="196850"/>
                    <a:pt x="196850" y="0"/>
                    <a:pt x="439420" y="0"/>
                  </a:cubicBezTo>
                  <a:lnTo>
                    <a:pt x="22117340" y="0"/>
                  </a:lnTo>
                  <a:cubicBezTo>
                    <a:pt x="22359910" y="0"/>
                    <a:pt x="22556760" y="196850"/>
                    <a:pt x="22556760" y="439420"/>
                  </a:cubicBezTo>
                  <a:close/>
                </a:path>
              </a:pathLst>
            </a:custGeom>
            <a:solidFill>
              <a:srgbClr val="AE8961"/>
            </a:solidFill>
          </p:spPr>
        </p:sp>
      </p:grpSp>
      <p:sp>
        <p:nvSpPr>
          <p:cNvPr id="7" name="TextBox 7"/>
          <p:cNvSpPr txBox="1"/>
          <p:nvPr/>
        </p:nvSpPr>
        <p:spPr>
          <a:xfrm>
            <a:off x="10047492" y="1062008"/>
            <a:ext cx="5883325" cy="2500685"/>
          </a:xfrm>
          <a:prstGeom prst="rect">
            <a:avLst/>
          </a:prstGeom>
        </p:spPr>
        <p:txBody>
          <a:bodyPr lIns="0" tIns="0" rIns="0" bIns="0" rtlCol="0" anchor="t">
            <a:spAutoFit/>
          </a:bodyPr>
          <a:lstStyle/>
          <a:p>
            <a:pPr>
              <a:lnSpc>
                <a:spcPts val="3919"/>
              </a:lnSpc>
              <a:spcBef>
                <a:spcPct val="0"/>
              </a:spcBef>
            </a:pPr>
            <a:r>
              <a:rPr lang="en-US" sz="2800" dirty="0">
                <a:solidFill>
                  <a:srgbClr val="FEFEFE"/>
                </a:solidFill>
                <a:latin typeface="Open Sans"/>
              </a:rPr>
              <a:t>100- hundred </a:t>
            </a:r>
            <a:r>
              <a:rPr lang="en-US" sz="2800" dirty="0" err="1">
                <a:solidFill>
                  <a:srgbClr val="FEFEFE"/>
                </a:solidFill>
                <a:cs typeface="Anton"/>
              </a:rPr>
              <a:t>നൂറ്</a:t>
            </a:r>
            <a:r>
              <a:rPr lang="en-US" sz="2800" dirty="0">
                <a:solidFill>
                  <a:srgbClr val="FEFEFE"/>
                </a:solidFill>
                <a:cs typeface="Anton"/>
              </a:rPr>
              <a:t> </a:t>
            </a:r>
            <a:r>
              <a:rPr lang="en-US" sz="2800" dirty="0" smtClean="0">
                <a:solidFill>
                  <a:srgbClr val="FEFEFE"/>
                </a:solidFill>
                <a:cs typeface="Anton"/>
              </a:rPr>
              <a:t>(</a:t>
            </a:r>
            <a:r>
              <a:rPr lang="en-US" sz="2800" dirty="0" err="1" smtClean="0">
                <a:solidFill>
                  <a:srgbClr val="FEFEFE"/>
                </a:solidFill>
                <a:cs typeface="Anton"/>
              </a:rPr>
              <a:t>nooru</a:t>
            </a:r>
            <a:r>
              <a:rPr lang="en-US" sz="2800" dirty="0" smtClean="0">
                <a:solidFill>
                  <a:srgbClr val="FEFEFE"/>
                </a:solidFill>
                <a:cs typeface="Anton"/>
              </a:rPr>
              <a:t>)</a:t>
            </a:r>
            <a:endParaRPr lang="en-US" sz="2800" dirty="0">
              <a:solidFill>
                <a:srgbClr val="FEFEFE"/>
              </a:solidFill>
              <a:cs typeface="Anton"/>
            </a:endParaRPr>
          </a:p>
          <a:p>
            <a:pPr>
              <a:lnSpc>
                <a:spcPts val="3919"/>
              </a:lnSpc>
              <a:spcBef>
                <a:spcPct val="0"/>
              </a:spcBef>
            </a:pPr>
            <a:r>
              <a:rPr lang="en-US" sz="2799" dirty="0">
                <a:solidFill>
                  <a:srgbClr val="FEFEFE"/>
                </a:solidFill>
                <a:latin typeface="Open Sans"/>
              </a:rPr>
              <a:t>1000 - thousand</a:t>
            </a:r>
            <a:r>
              <a:rPr lang="en-US" sz="2800" dirty="0">
                <a:solidFill>
                  <a:srgbClr val="FEFEFE"/>
                </a:solidFill>
                <a:latin typeface="Anton"/>
              </a:rPr>
              <a:t> </a:t>
            </a:r>
            <a:r>
              <a:rPr lang="en-US" sz="2800" dirty="0" err="1">
                <a:solidFill>
                  <a:srgbClr val="FEFEFE"/>
                </a:solidFill>
                <a:latin typeface="Anton"/>
              </a:rPr>
              <a:t>ആയിരം</a:t>
            </a:r>
            <a:r>
              <a:rPr lang="en-US" sz="2800" dirty="0">
                <a:solidFill>
                  <a:srgbClr val="FEFEFE"/>
                </a:solidFill>
                <a:latin typeface="Anton"/>
              </a:rPr>
              <a:t> (</a:t>
            </a:r>
            <a:r>
              <a:rPr lang="en-US" sz="2800" dirty="0" err="1">
                <a:solidFill>
                  <a:srgbClr val="FEFEFE"/>
                </a:solidFill>
                <a:latin typeface="Anton"/>
              </a:rPr>
              <a:t>aayiram</a:t>
            </a:r>
            <a:r>
              <a:rPr lang="en-US" sz="2800" dirty="0">
                <a:solidFill>
                  <a:srgbClr val="FEFEFE"/>
                </a:solidFill>
                <a:latin typeface="Anton"/>
              </a:rPr>
              <a:t>)</a:t>
            </a:r>
          </a:p>
          <a:p>
            <a:pPr>
              <a:lnSpc>
                <a:spcPts val="3919"/>
              </a:lnSpc>
              <a:spcBef>
                <a:spcPct val="0"/>
              </a:spcBef>
            </a:pPr>
            <a:r>
              <a:rPr lang="en-US" sz="2799" dirty="0">
                <a:solidFill>
                  <a:srgbClr val="FEFEFE"/>
                </a:solidFill>
                <a:latin typeface="Open Sans"/>
              </a:rPr>
              <a:t>100000 - Lakh</a:t>
            </a:r>
            <a:r>
              <a:rPr lang="en-US" sz="2800" dirty="0">
                <a:solidFill>
                  <a:srgbClr val="FEFEFE"/>
                </a:solidFill>
                <a:latin typeface="Anton"/>
              </a:rPr>
              <a:t> </a:t>
            </a:r>
            <a:r>
              <a:rPr lang="en-US" sz="2800" dirty="0" err="1">
                <a:solidFill>
                  <a:srgbClr val="FEFEFE"/>
                </a:solidFill>
                <a:latin typeface="Anton"/>
              </a:rPr>
              <a:t>ലക്ഷം</a:t>
            </a:r>
            <a:r>
              <a:rPr lang="en-US" sz="2800" dirty="0">
                <a:solidFill>
                  <a:srgbClr val="FEFEFE"/>
                </a:solidFill>
                <a:latin typeface="Anton"/>
              </a:rPr>
              <a:t> (</a:t>
            </a:r>
            <a:r>
              <a:rPr lang="en-US" sz="2800" dirty="0" err="1">
                <a:solidFill>
                  <a:srgbClr val="FEFEFE"/>
                </a:solidFill>
                <a:latin typeface="Anton"/>
              </a:rPr>
              <a:t>laksham</a:t>
            </a:r>
            <a:r>
              <a:rPr lang="en-US" sz="2800" dirty="0">
                <a:solidFill>
                  <a:srgbClr val="FEFEFE"/>
                </a:solidFill>
                <a:latin typeface="Anton"/>
              </a:rPr>
              <a:t>)</a:t>
            </a:r>
          </a:p>
          <a:p>
            <a:pPr>
              <a:lnSpc>
                <a:spcPts val="3919"/>
              </a:lnSpc>
              <a:spcBef>
                <a:spcPct val="0"/>
              </a:spcBef>
            </a:pPr>
            <a:r>
              <a:rPr lang="en-US" sz="2799" dirty="0">
                <a:solidFill>
                  <a:srgbClr val="FEFEFE"/>
                </a:solidFill>
                <a:latin typeface="Open Sans"/>
              </a:rPr>
              <a:t>10000000 - </a:t>
            </a:r>
            <a:r>
              <a:rPr lang="en-US" sz="2799" dirty="0" err="1">
                <a:solidFill>
                  <a:srgbClr val="FEFEFE"/>
                </a:solidFill>
                <a:latin typeface="Open Sans"/>
              </a:rPr>
              <a:t>Crore</a:t>
            </a:r>
            <a:r>
              <a:rPr lang="en-US" sz="2800" dirty="0">
                <a:solidFill>
                  <a:srgbClr val="FEFEFE"/>
                </a:solidFill>
                <a:latin typeface="Anton"/>
              </a:rPr>
              <a:t> </a:t>
            </a:r>
            <a:r>
              <a:rPr lang="en-US" sz="2800" dirty="0" err="1">
                <a:solidFill>
                  <a:srgbClr val="FEFEFE"/>
                </a:solidFill>
                <a:latin typeface="Anton"/>
              </a:rPr>
              <a:t>കോടി</a:t>
            </a:r>
            <a:r>
              <a:rPr lang="en-US" sz="2800" dirty="0">
                <a:solidFill>
                  <a:srgbClr val="FEFEFE"/>
                </a:solidFill>
                <a:latin typeface="Anton"/>
              </a:rPr>
              <a:t> (</a:t>
            </a:r>
            <a:r>
              <a:rPr lang="en-US" sz="2800" dirty="0" err="1">
                <a:solidFill>
                  <a:srgbClr val="FEFEFE"/>
                </a:solidFill>
                <a:latin typeface="Anton"/>
              </a:rPr>
              <a:t>kodi</a:t>
            </a:r>
            <a:r>
              <a:rPr lang="en-US" sz="2800" dirty="0">
                <a:solidFill>
                  <a:srgbClr val="FEFEFE"/>
                </a:solidFill>
                <a:latin typeface="Anton"/>
              </a:rPr>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srcRect t="6687" b="6687"/>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375799" y="405207"/>
            <a:ext cx="7378441" cy="2380869"/>
            <a:chOff x="0" y="0"/>
            <a:chExt cx="6238240" cy="2012950"/>
          </a:xfrm>
        </p:grpSpPr>
        <p:sp>
          <p:nvSpPr>
            <p:cNvPr id="3" name="Freeform 3"/>
            <p:cNvSpPr/>
            <p:nvPr/>
          </p:nvSpPr>
          <p:spPr>
            <a:xfrm>
              <a:off x="0" y="0"/>
              <a:ext cx="6238240" cy="2112010"/>
            </a:xfrm>
            <a:custGeom>
              <a:avLst/>
              <a:gdLst/>
              <a:ahLst/>
              <a:cxnLst/>
              <a:rect l="l" t="t" r="r" b="b"/>
              <a:pathLst>
                <a:path w="6238240" h="2112010">
                  <a:moveTo>
                    <a:pt x="5615940" y="1541780"/>
                  </a:moveTo>
                  <a:cubicBezTo>
                    <a:pt x="5615940" y="1535430"/>
                    <a:pt x="5617210" y="1530350"/>
                    <a:pt x="5617210" y="1522730"/>
                  </a:cubicBezTo>
                  <a:lnTo>
                    <a:pt x="5617210" y="490220"/>
                  </a:lnTo>
                  <a:cubicBezTo>
                    <a:pt x="5617210" y="220980"/>
                    <a:pt x="5407660" y="0"/>
                    <a:pt x="5151120" y="0"/>
                  </a:cubicBezTo>
                  <a:lnTo>
                    <a:pt x="467360" y="0"/>
                  </a:lnTo>
                  <a:cubicBezTo>
                    <a:pt x="210820" y="0"/>
                    <a:pt x="0" y="220980"/>
                    <a:pt x="0" y="490220"/>
                  </a:cubicBezTo>
                  <a:lnTo>
                    <a:pt x="0" y="1522730"/>
                  </a:lnTo>
                  <a:cubicBezTo>
                    <a:pt x="0" y="1791970"/>
                    <a:pt x="209550" y="2012950"/>
                    <a:pt x="466090" y="2012950"/>
                  </a:cubicBezTo>
                  <a:lnTo>
                    <a:pt x="5149850" y="2012950"/>
                  </a:lnTo>
                  <a:cubicBezTo>
                    <a:pt x="5262880" y="2012950"/>
                    <a:pt x="5367020" y="1969770"/>
                    <a:pt x="5447030" y="1899920"/>
                  </a:cubicBezTo>
                  <a:cubicBezTo>
                    <a:pt x="5577840" y="1971040"/>
                    <a:pt x="5890260" y="2112010"/>
                    <a:pt x="6236970" y="1905000"/>
                  </a:cubicBezTo>
                  <a:cubicBezTo>
                    <a:pt x="6238240" y="1905000"/>
                    <a:pt x="5925820" y="1906270"/>
                    <a:pt x="5615940" y="1541780"/>
                  </a:cubicBezTo>
                  <a:lnTo>
                    <a:pt x="5615940" y="1541780"/>
                  </a:lnTo>
                  <a:close/>
                </a:path>
              </a:pathLst>
            </a:custGeom>
            <a:solidFill>
              <a:srgbClr val="1C9181"/>
            </a:solidFill>
          </p:spPr>
        </p:sp>
      </p:grpSp>
      <p:sp>
        <p:nvSpPr>
          <p:cNvPr id="4" name="TextBox 4"/>
          <p:cNvSpPr txBox="1"/>
          <p:nvPr/>
        </p:nvSpPr>
        <p:spPr>
          <a:xfrm>
            <a:off x="162041" y="506919"/>
            <a:ext cx="7096027" cy="2101245"/>
          </a:xfrm>
          <a:prstGeom prst="rect">
            <a:avLst/>
          </a:prstGeom>
        </p:spPr>
        <p:txBody>
          <a:bodyPr lIns="0" tIns="0" rIns="0" bIns="0" rtlCol="0" anchor="t">
            <a:spAutoFit/>
          </a:bodyPr>
          <a:lstStyle/>
          <a:p>
            <a:pPr algn="ctr">
              <a:lnSpc>
                <a:spcPts val="5584"/>
              </a:lnSpc>
            </a:pPr>
            <a:r>
              <a:rPr lang="en-US" sz="3989" dirty="0" err="1">
                <a:solidFill>
                  <a:srgbClr val="FEFEFE"/>
                </a:solidFill>
                <a:cs typeface="Open Sans"/>
              </a:rPr>
              <a:t>ഇതിന്റെ</a:t>
            </a:r>
            <a:r>
              <a:rPr lang="en-US" sz="3989" dirty="0">
                <a:solidFill>
                  <a:srgbClr val="FEFEFE"/>
                </a:solidFill>
                <a:latin typeface="Open Sans"/>
              </a:rPr>
              <a:t> </a:t>
            </a:r>
            <a:r>
              <a:rPr lang="en-US" sz="3989" dirty="0" err="1">
                <a:solidFill>
                  <a:srgbClr val="FEFEFE"/>
                </a:solidFill>
                <a:latin typeface="Open Sans"/>
              </a:rPr>
              <a:t>വില</a:t>
            </a:r>
            <a:r>
              <a:rPr lang="en-US" sz="3989" dirty="0">
                <a:solidFill>
                  <a:srgbClr val="FEFEFE"/>
                </a:solidFill>
                <a:latin typeface="Open Sans"/>
              </a:rPr>
              <a:t> </a:t>
            </a:r>
            <a:r>
              <a:rPr lang="en-US" sz="3989" dirty="0" err="1">
                <a:solidFill>
                  <a:srgbClr val="FEFEFE"/>
                </a:solidFill>
                <a:latin typeface="Open Sans"/>
              </a:rPr>
              <a:t>എന്താണ്</a:t>
            </a:r>
            <a:r>
              <a:rPr lang="en-US" sz="3989" dirty="0">
                <a:solidFill>
                  <a:srgbClr val="FEFEFE"/>
                </a:solidFill>
                <a:latin typeface="Open Sans"/>
              </a:rPr>
              <a:t>?</a:t>
            </a:r>
          </a:p>
          <a:p>
            <a:pPr algn="ctr">
              <a:lnSpc>
                <a:spcPts val="5584"/>
              </a:lnSpc>
            </a:pPr>
            <a:r>
              <a:rPr lang="en-US" sz="3989" dirty="0" smtClean="0">
                <a:solidFill>
                  <a:srgbClr val="FEFEFE"/>
                </a:solidFill>
                <a:latin typeface="Open Sans"/>
              </a:rPr>
              <a:t>(</a:t>
            </a:r>
            <a:r>
              <a:rPr lang="en-US" sz="3989" dirty="0" err="1" smtClean="0">
                <a:solidFill>
                  <a:srgbClr val="FEFEFE"/>
                </a:solidFill>
                <a:latin typeface="Open Sans"/>
              </a:rPr>
              <a:t>ethinte</a:t>
            </a:r>
            <a:r>
              <a:rPr lang="en-US" sz="3989" dirty="0" smtClean="0">
                <a:solidFill>
                  <a:srgbClr val="FEFEFE"/>
                </a:solidFill>
                <a:latin typeface="Open Sans"/>
              </a:rPr>
              <a:t> </a:t>
            </a:r>
            <a:r>
              <a:rPr lang="en-US" sz="3989" dirty="0" err="1">
                <a:solidFill>
                  <a:srgbClr val="FEFEFE"/>
                </a:solidFill>
                <a:latin typeface="Open Sans"/>
              </a:rPr>
              <a:t>vila</a:t>
            </a:r>
            <a:r>
              <a:rPr lang="en-US" sz="3989" dirty="0">
                <a:solidFill>
                  <a:srgbClr val="FEFEFE"/>
                </a:solidFill>
                <a:latin typeface="Open Sans"/>
              </a:rPr>
              <a:t> </a:t>
            </a:r>
            <a:r>
              <a:rPr lang="en-US" sz="3989" dirty="0" err="1" smtClean="0">
                <a:solidFill>
                  <a:srgbClr val="FEFEFE"/>
                </a:solidFill>
                <a:latin typeface="Open Sans"/>
              </a:rPr>
              <a:t>enthannu</a:t>
            </a:r>
            <a:r>
              <a:rPr lang="en-US" sz="3989" dirty="0" smtClean="0">
                <a:solidFill>
                  <a:srgbClr val="FEFEFE"/>
                </a:solidFill>
                <a:latin typeface="Open Sans"/>
              </a:rPr>
              <a:t>)</a:t>
            </a:r>
            <a:endParaRPr lang="en-US" sz="3989" dirty="0">
              <a:solidFill>
                <a:srgbClr val="FEFEFE"/>
              </a:solidFill>
              <a:latin typeface="Open Sans"/>
            </a:endParaRPr>
          </a:p>
          <a:p>
            <a:pPr algn="ctr">
              <a:lnSpc>
                <a:spcPts val="5584"/>
              </a:lnSpc>
            </a:pPr>
            <a:r>
              <a:rPr lang="en-US" sz="3989" dirty="0">
                <a:solidFill>
                  <a:srgbClr val="FEFEFE"/>
                </a:solidFill>
                <a:latin typeface="Open Sans"/>
              </a:rPr>
              <a:t>What is the rate?</a:t>
            </a:r>
          </a:p>
        </p:txBody>
      </p:sp>
      <p:grpSp>
        <p:nvGrpSpPr>
          <p:cNvPr id="5" name="Group 5"/>
          <p:cNvGrpSpPr/>
          <p:nvPr/>
        </p:nvGrpSpPr>
        <p:grpSpPr>
          <a:xfrm>
            <a:off x="0" y="8606247"/>
            <a:ext cx="17259300" cy="1680753"/>
            <a:chOff x="0" y="0"/>
            <a:chExt cx="5467866" cy="532474"/>
          </a:xfrm>
        </p:grpSpPr>
        <p:sp>
          <p:nvSpPr>
            <p:cNvPr id="6" name="Freeform 6"/>
            <p:cNvSpPr/>
            <p:nvPr/>
          </p:nvSpPr>
          <p:spPr>
            <a:xfrm>
              <a:off x="0" y="0"/>
              <a:ext cx="5467866" cy="532474"/>
            </a:xfrm>
            <a:custGeom>
              <a:avLst/>
              <a:gdLst/>
              <a:ahLst/>
              <a:cxnLst/>
              <a:rect l="l" t="t" r="r" b="b"/>
              <a:pathLst>
                <a:path w="5467866" h="532474">
                  <a:moveTo>
                    <a:pt x="0" y="0"/>
                  </a:moveTo>
                  <a:lnTo>
                    <a:pt x="5467866" y="0"/>
                  </a:lnTo>
                  <a:lnTo>
                    <a:pt x="5467866" y="532474"/>
                  </a:lnTo>
                  <a:lnTo>
                    <a:pt x="0" y="532474"/>
                  </a:lnTo>
                  <a:close/>
                </a:path>
              </a:pathLst>
            </a:custGeom>
            <a:solidFill>
              <a:srgbClr val="6F5B48"/>
            </a:solidFill>
          </p:spPr>
        </p:sp>
      </p:grpSp>
      <p:sp>
        <p:nvSpPr>
          <p:cNvPr id="7" name="TextBox 7"/>
          <p:cNvSpPr txBox="1"/>
          <p:nvPr/>
        </p:nvSpPr>
        <p:spPr>
          <a:xfrm>
            <a:off x="0" y="8781252"/>
            <a:ext cx="17259300" cy="1187868"/>
          </a:xfrm>
          <a:prstGeom prst="rect">
            <a:avLst/>
          </a:prstGeom>
        </p:spPr>
        <p:txBody>
          <a:bodyPr lIns="0" tIns="0" rIns="0" bIns="0" rtlCol="0" anchor="t">
            <a:spAutoFit/>
          </a:bodyPr>
          <a:lstStyle/>
          <a:p>
            <a:pPr algn="ctr">
              <a:lnSpc>
                <a:spcPts val="9670"/>
              </a:lnSpc>
              <a:spcBef>
                <a:spcPct val="0"/>
              </a:spcBef>
            </a:pPr>
            <a:r>
              <a:rPr lang="en-US" sz="6907">
                <a:solidFill>
                  <a:srgbClr val="FFDE59"/>
                </a:solidFill>
                <a:latin typeface="Josefin Sans Regular Bold"/>
              </a:rPr>
              <a:t>Learn some general questions &amp; phrases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F5B48"/>
        </a:solidFill>
        <a:effectLst/>
      </p:bgPr>
    </p:bg>
    <p:spTree>
      <p:nvGrpSpPr>
        <p:cNvPr id="1" name=""/>
        <p:cNvGrpSpPr/>
        <p:nvPr/>
      </p:nvGrpSpPr>
      <p:grpSpPr>
        <a:xfrm>
          <a:off x="0" y="0"/>
          <a:ext cx="0" cy="0"/>
          <a:chOff x="0" y="0"/>
          <a:chExt cx="0" cy="0"/>
        </a:xfrm>
      </p:grpSpPr>
      <p:sp>
        <p:nvSpPr>
          <p:cNvPr id="2" name="TextBox 2"/>
          <p:cNvSpPr txBox="1"/>
          <p:nvPr/>
        </p:nvSpPr>
        <p:spPr>
          <a:xfrm>
            <a:off x="514350" y="1427024"/>
            <a:ext cx="17259300" cy="7290077"/>
          </a:xfrm>
          <a:prstGeom prst="rect">
            <a:avLst/>
          </a:prstGeom>
        </p:spPr>
        <p:txBody>
          <a:bodyPr lIns="0" tIns="0" rIns="0" bIns="0" rtlCol="0" anchor="t">
            <a:spAutoFit/>
          </a:bodyPr>
          <a:lstStyle/>
          <a:p>
            <a:pPr algn="ctr">
              <a:lnSpc>
                <a:spcPts val="9670"/>
              </a:lnSpc>
              <a:spcBef>
                <a:spcPct val="0"/>
              </a:spcBef>
            </a:pPr>
            <a:r>
              <a:rPr lang="en-US" sz="6907">
                <a:solidFill>
                  <a:srgbClr val="FFDE59"/>
                </a:solidFill>
                <a:latin typeface="Josefin Sans Regular Bold"/>
              </a:rPr>
              <a:t>There are common phrases and questions that are important to know in any language when you intend to travel to where that language is spoken. Here are some phrases and questions in Malayalam that could be helpful to you.</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F5B48"/>
        </a:solidFill>
        <a:effectLst/>
      </p:bgPr>
    </p:bg>
    <p:spTree>
      <p:nvGrpSpPr>
        <p:cNvPr id="1" name=""/>
        <p:cNvGrpSpPr/>
        <p:nvPr/>
      </p:nvGrpSpPr>
      <p:grpSpPr>
        <a:xfrm>
          <a:off x="0" y="0"/>
          <a:ext cx="0" cy="0"/>
          <a:chOff x="0" y="0"/>
          <a:chExt cx="0" cy="0"/>
        </a:xfrm>
      </p:grpSpPr>
      <p:sp>
        <p:nvSpPr>
          <p:cNvPr id="2" name="TextBox 2"/>
          <p:cNvSpPr txBox="1"/>
          <p:nvPr/>
        </p:nvSpPr>
        <p:spPr>
          <a:xfrm>
            <a:off x="1028700" y="923925"/>
            <a:ext cx="15634049" cy="8160760"/>
          </a:xfrm>
          <a:prstGeom prst="rect">
            <a:avLst/>
          </a:prstGeom>
        </p:spPr>
        <p:txBody>
          <a:bodyPr lIns="0" tIns="0" rIns="0" bIns="0" rtlCol="0" anchor="t">
            <a:spAutoFit/>
          </a:bodyPr>
          <a:lstStyle/>
          <a:p>
            <a:pPr marL="1087652" lvl="1" indent="-543826">
              <a:lnSpc>
                <a:spcPts val="7052"/>
              </a:lnSpc>
              <a:buFont typeface="Arial"/>
              <a:buChar char="•"/>
            </a:pPr>
            <a:r>
              <a:rPr lang="en-US" sz="5037" dirty="0">
                <a:solidFill>
                  <a:srgbClr val="FFFFFF"/>
                </a:solidFill>
                <a:latin typeface="Josefin Sans Regular Bold"/>
              </a:rPr>
              <a:t>How much is …? – </a:t>
            </a:r>
            <a:r>
              <a:rPr lang="en-US" sz="5037" dirty="0" err="1" smtClean="0">
                <a:solidFill>
                  <a:srgbClr val="FFFFFF"/>
                </a:solidFill>
                <a:latin typeface="Josefin Sans Regular Bold"/>
              </a:rPr>
              <a:t>Ethra</a:t>
            </a:r>
            <a:r>
              <a:rPr lang="en-US" sz="5037" dirty="0" smtClean="0">
                <a:solidFill>
                  <a:srgbClr val="FFFFFF"/>
                </a:solidFill>
                <a:latin typeface="Josefin Sans Regular Bold"/>
              </a:rPr>
              <a:t> </a:t>
            </a:r>
            <a:r>
              <a:rPr lang="en-US" sz="5037" dirty="0" err="1">
                <a:solidFill>
                  <a:srgbClr val="FFFFFF"/>
                </a:solidFill>
                <a:latin typeface="Josefin Sans Regular Bold"/>
              </a:rPr>
              <a:t>ayi</a:t>
            </a:r>
            <a:endParaRPr lang="en-US" sz="5037" dirty="0">
              <a:solidFill>
                <a:srgbClr val="FFFFFF"/>
              </a:solidFill>
              <a:latin typeface="Josefin Sans Regular Bold"/>
            </a:endParaRPr>
          </a:p>
          <a:p>
            <a:pPr marL="1087651" lvl="1" indent="-543826">
              <a:lnSpc>
                <a:spcPts val="7052"/>
              </a:lnSpc>
              <a:buFont typeface="Arial"/>
              <a:buChar char="•"/>
            </a:pPr>
            <a:r>
              <a:rPr lang="en-US" sz="5037" dirty="0">
                <a:solidFill>
                  <a:srgbClr val="FFFFFF"/>
                </a:solidFill>
                <a:latin typeface="Josefin Sans Regular Bold"/>
              </a:rPr>
              <a:t>What is this? - </a:t>
            </a:r>
            <a:r>
              <a:rPr lang="en-US" sz="5037" dirty="0" err="1" smtClean="0">
                <a:solidFill>
                  <a:srgbClr val="FFFFFF"/>
                </a:solidFill>
                <a:latin typeface="Josefin Sans Regular Bold"/>
              </a:rPr>
              <a:t>enthanu</a:t>
            </a:r>
            <a:r>
              <a:rPr lang="en-US" sz="5037" dirty="0" smtClean="0">
                <a:solidFill>
                  <a:srgbClr val="FFFFFF"/>
                </a:solidFill>
                <a:latin typeface="Josefin Sans Regular Bold"/>
              </a:rPr>
              <a:t> </a:t>
            </a:r>
            <a:r>
              <a:rPr lang="en-US" sz="5037" dirty="0" err="1" smtClean="0">
                <a:solidFill>
                  <a:srgbClr val="FFFFFF"/>
                </a:solidFill>
                <a:latin typeface="Josefin Sans Regular Bold"/>
              </a:rPr>
              <a:t>ethu</a:t>
            </a:r>
            <a:r>
              <a:rPr lang="en-US" sz="5037" dirty="0" smtClean="0">
                <a:solidFill>
                  <a:srgbClr val="FFFFFF"/>
                </a:solidFill>
                <a:latin typeface="Josefin Sans Regular Bold"/>
              </a:rPr>
              <a:t>?</a:t>
            </a:r>
            <a:endParaRPr lang="en-US" sz="5037" dirty="0">
              <a:solidFill>
                <a:srgbClr val="FFFFFF"/>
              </a:solidFill>
              <a:latin typeface="Josefin Sans Regular Bold"/>
            </a:endParaRPr>
          </a:p>
          <a:p>
            <a:pPr marL="1087651" lvl="1" indent="-543826">
              <a:lnSpc>
                <a:spcPts val="7052"/>
              </a:lnSpc>
              <a:buFont typeface="Arial"/>
              <a:buChar char="•"/>
            </a:pPr>
            <a:r>
              <a:rPr lang="en-US" sz="5037" dirty="0">
                <a:solidFill>
                  <a:srgbClr val="FFFFFF"/>
                </a:solidFill>
                <a:latin typeface="Josefin Sans Regular"/>
              </a:rPr>
              <a:t>Where is …? - </a:t>
            </a:r>
            <a:r>
              <a:rPr lang="en-US" sz="5037" dirty="0" err="1" smtClean="0">
                <a:solidFill>
                  <a:srgbClr val="FFFFFF"/>
                </a:solidFill>
                <a:latin typeface="Josefin Sans Regular"/>
              </a:rPr>
              <a:t>ye</a:t>
            </a:r>
            <a:r>
              <a:rPr lang="en-US" sz="5037" dirty="0" err="1" smtClean="0">
                <a:solidFill>
                  <a:srgbClr val="FFFFFF"/>
                </a:solidFill>
                <a:latin typeface="Josefin Sans Regular"/>
              </a:rPr>
              <a:t>vide</a:t>
            </a:r>
            <a:r>
              <a:rPr lang="en-US" sz="5037" dirty="0" smtClean="0">
                <a:solidFill>
                  <a:srgbClr val="FFFFFF"/>
                </a:solidFill>
                <a:latin typeface="Josefin Sans Regular"/>
              </a:rPr>
              <a:t> </a:t>
            </a:r>
            <a:r>
              <a:rPr lang="en-US" sz="5037" dirty="0" err="1" smtClean="0">
                <a:solidFill>
                  <a:srgbClr val="FFFFFF"/>
                </a:solidFill>
                <a:latin typeface="Josefin Sans Regular"/>
              </a:rPr>
              <a:t>anu</a:t>
            </a:r>
            <a:r>
              <a:rPr lang="en-US" sz="5037" dirty="0" smtClean="0">
                <a:solidFill>
                  <a:srgbClr val="FFFFFF"/>
                </a:solidFill>
                <a:latin typeface="Josefin Sans Regular"/>
              </a:rPr>
              <a:t> </a:t>
            </a:r>
            <a:r>
              <a:rPr lang="en-US" sz="5037" dirty="0">
                <a:solidFill>
                  <a:srgbClr val="FFFFFF"/>
                </a:solidFill>
                <a:latin typeface="Josefin Sans Regular"/>
              </a:rPr>
              <a:t>.... ?</a:t>
            </a:r>
          </a:p>
          <a:p>
            <a:pPr marL="1087651" lvl="1" indent="-543826">
              <a:lnSpc>
                <a:spcPts val="7052"/>
              </a:lnSpc>
              <a:buFont typeface="Arial"/>
              <a:buChar char="•"/>
            </a:pPr>
            <a:r>
              <a:rPr lang="en-US" sz="5037" dirty="0">
                <a:solidFill>
                  <a:srgbClr val="FFFFFF"/>
                </a:solidFill>
                <a:latin typeface="Josefin Sans Regular"/>
              </a:rPr>
              <a:t>Where is the toilet? - </a:t>
            </a:r>
            <a:r>
              <a:rPr lang="en-US" sz="5037" dirty="0" err="1" smtClean="0">
                <a:solidFill>
                  <a:srgbClr val="FFFFFF"/>
                </a:solidFill>
                <a:latin typeface="Josefin Sans Regular"/>
              </a:rPr>
              <a:t>ye</a:t>
            </a:r>
            <a:r>
              <a:rPr lang="en-US" sz="5037" dirty="0" err="1" smtClean="0">
                <a:solidFill>
                  <a:srgbClr val="FFFFFF"/>
                </a:solidFill>
                <a:latin typeface="Josefin Sans Regular"/>
              </a:rPr>
              <a:t>videyanu</a:t>
            </a:r>
            <a:r>
              <a:rPr lang="en-US" sz="5037" dirty="0" smtClean="0">
                <a:solidFill>
                  <a:srgbClr val="FFFFFF"/>
                </a:solidFill>
                <a:latin typeface="Josefin Sans Regular"/>
              </a:rPr>
              <a:t> toilet?</a:t>
            </a:r>
            <a:endParaRPr lang="en-US" sz="5037" dirty="0">
              <a:solidFill>
                <a:srgbClr val="FFFFFF"/>
              </a:solidFill>
              <a:latin typeface="Josefin Sans Regular"/>
            </a:endParaRPr>
          </a:p>
          <a:p>
            <a:pPr marL="1087651" lvl="1" indent="-543826">
              <a:lnSpc>
                <a:spcPts val="7052"/>
              </a:lnSpc>
              <a:buFont typeface="Arial"/>
              <a:buChar char="•"/>
            </a:pPr>
            <a:r>
              <a:rPr lang="en-US" sz="5037" dirty="0">
                <a:solidFill>
                  <a:srgbClr val="FFFFFF"/>
                </a:solidFill>
                <a:latin typeface="Josefin Sans Regular"/>
              </a:rPr>
              <a:t>What are you doing? - </a:t>
            </a:r>
            <a:r>
              <a:rPr lang="en-US" sz="5037" dirty="0" err="1" smtClean="0">
                <a:solidFill>
                  <a:srgbClr val="FFFFFF"/>
                </a:solidFill>
                <a:latin typeface="Josefin Sans Regular"/>
              </a:rPr>
              <a:t>enthanu</a:t>
            </a:r>
            <a:r>
              <a:rPr lang="en-US" sz="5037" dirty="0" smtClean="0">
                <a:solidFill>
                  <a:srgbClr val="FFFFFF"/>
                </a:solidFill>
                <a:latin typeface="Josefin Sans Regular"/>
              </a:rPr>
              <a:t> </a:t>
            </a:r>
            <a:r>
              <a:rPr lang="en-US" sz="5037" dirty="0">
                <a:solidFill>
                  <a:srgbClr val="FFFFFF"/>
                </a:solidFill>
                <a:latin typeface="Josefin Sans Regular"/>
              </a:rPr>
              <a:t>nee </a:t>
            </a:r>
            <a:r>
              <a:rPr lang="en-US" sz="5037" dirty="0" err="1" smtClean="0">
                <a:solidFill>
                  <a:srgbClr val="FFFFFF"/>
                </a:solidFill>
                <a:latin typeface="Josefin Sans Regular"/>
              </a:rPr>
              <a:t>cheyunnathu</a:t>
            </a:r>
            <a:r>
              <a:rPr lang="en-US" sz="5037" dirty="0" smtClean="0">
                <a:solidFill>
                  <a:srgbClr val="FFFFFF"/>
                </a:solidFill>
                <a:latin typeface="Josefin Sans Regular"/>
              </a:rPr>
              <a:t>?</a:t>
            </a:r>
            <a:endParaRPr lang="en-US" sz="5037" dirty="0">
              <a:solidFill>
                <a:srgbClr val="FFFFFF"/>
              </a:solidFill>
              <a:latin typeface="Josefin Sans Regular"/>
            </a:endParaRPr>
          </a:p>
          <a:p>
            <a:pPr marL="1087651" lvl="1" indent="-543826">
              <a:lnSpc>
                <a:spcPts val="7052"/>
              </a:lnSpc>
              <a:buFont typeface="Arial"/>
              <a:buChar char="•"/>
            </a:pPr>
            <a:r>
              <a:rPr lang="en-US" sz="5037" dirty="0">
                <a:solidFill>
                  <a:srgbClr val="FFFFFF"/>
                </a:solidFill>
                <a:latin typeface="Josefin Sans Regular"/>
              </a:rPr>
              <a:t>What did you do? - nee/</a:t>
            </a:r>
            <a:r>
              <a:rPr lang="en-US" sz="5037" dirty="0" err="1">
                <a:solidFill>
                  <a:srgbClr val="FFFFFF"/>
                </a:solidFill>
                <a:latin typeface="Josefin Sans Regular"/>
              </a:rPr>
              <a:t>ninghal</a:t>
            </a:r>
            <a:r>
              <a:rPr lang="en-US" sz="5037" dirty="0">
                <a:solidFill>
                  <a:srgbClr val="FFFFFF"/>
                </a:solidFill>
                <a:latin typeface="Josefin Sans Regular"/>
              </a:rPr>
              <a:t> </a:t>
            </a:r>
            <a:r>
              <a:rPr lang="en-US" sz="5037" dirty="0" err="1" smtClean="0">
                <a:solidFill>
                  <a:srgbClr val="FFFFFF"/>
                </a:solidFill>
                <a:latin typeface="Josefin Sans Regular"/>
              </a:rPr>
              <a:t>ye</a:t>
            </a:r>
            <a:r>
              <a:rPr lang="en-US" sz="5037" dirty="0" err="1" smtClean="0">
                <a:solidFill>
                  <a:srgbClr val="FFFFFF"/>
                </a:solidFill>
                <a:latin typeface="Josefin Sans Regular"/>
              </a:rPr>
              <a:t>nthu</a:t>
            </a:r>
            <a:r>
              <a:rPr lang="en-US" sz="5037" dirty="0" smtClean="0">
                <a:solidFill>
                  <a:srgbClr val="FFFFFF"/>
                </a:solidFill>
                <a:latin typeface="Josefin Sans Regular"/>
              </a:rPr>
              <a:t> </a:t>
            </a:r>
            <a:r>
              <a:rPr lang="en-US" sz="5037" dirty="0" err="1">
                <a:solidFill>
                  <a:srgbClr val="FFFFFF"/>
                </a:solidFill>
                <a:latin typeface="Josefin Sans Regular"/>
              </a:rPr>
              <a:t>cheythu</a:t>
            </a:r>
            <a:r>
              <a:rPr lang="en-US" sz="5037" dirty="0">
                <a:solidFill>
                  <a:srgbClr val="FFFFFF"/>
                </a:solidFill>
                <a:latin typeface="Josefin Sans Regular"/>
              </a:rPr>
              <a:t>?</a:t>
            </a:r>
          </a:p>
          <a:p>
            <a:pPr marL="1087651" lvl="1" indent="-543826">
              <a:lnSpc>
                <a:spcPts val="7052"/>
              </a:lnSpc>
              <a:buFont typeface="Arial"/>
              <a:buChar char="•"/>
            </a:pPr>
            <a:r>
              <a:rPr lang="en-US" sz="5037" dirty="0">
                <a:solidFill>
                  <a:srgbClr val="FFFFFF"/>
                </a:solidFill>
                <a:latin typeface="Josefin Sans Regular"/>
              </a:rPr>
              <a:t>What will you do? - nee/</a:t>
            </a:r>
            <a:r>
              <a:rPr lang="en-US" sz="5037" dirty="0" err="1">
                <a:solidFill>
                  <a:srgbClr val="FFFFFF"/>
                </a:solidFill>
                <a:latin typeface="Josefin Sans Regular"/>
              </a:rPr>
              <a:t>ninghal</a:t>
            </a:r>
            <a:r>
              <a:rPr lang="en-US" sz="5037" dirty="0">
                <a:solidFill>
                  <a:srgbClr val="FFFFFF"/>
                </a:solidFill>
                <a:latin typeface="Josefin Sans Regular"/>
              </a:rPr>
              <a:t> </a:t>
            </a:r>
            <a:r>
              <a:rPr lang="en-US" sz="5037" dirty="0" err="1" smtClean="0">
                <a:solidFill>
                  <a:srgbClr val="FFFFFF"/>
                </a:solidFill>
                <a:latin typeface="Josefin Sans Regular"/>
              </a:rPr>
              <a:t>yenthu</a:t>
            </a:r>
            <a:r>
              <a:rPr lang="en-US" sz="5037" dirty="0" smtClean="0">
                <a:solidFill>
                  <a:srgbClr val="FFFFFF"/>
                </a:solidFill>
                <a:latin typeface="Josefin Sans Regular"/>
              </a:rPr>
              <a:t> </a:t>
            </a:r>
            <a:r>
              <a:rPr lang="en-US" sz="5037" dirty="0" err="1" smtClean="0">
                <a:solidFill>
                  <a:srgbClr val="FFFFFF"/>
                </a:solidFill>
                <a:latin typeface="Josefin Sans Regular"/>
              </a:rPr>
              <a:t>cheyyum</a:t>
            </a:r>
            <a:r>
              <a:rPr lang="en-US" sz="5037" dirty="0">
                <a:solidFill>
                  <a:srgbClr val="FFFFFF"/>
                </a:solidFill>
                <a:latin typeface="Josefin Sans Regular"/>
              </a:rPr>
              <a:t>?</a:t>
            </a:r>
          </a:p>
          <a:p>
            <a:pPr marL="1087651" lvl="1" indent="-543826">
              <a:lnSpc>
                <a:spcPts val="7052"/>
              </a:lnSpc>
              <a:buFont typeface="Arial"/>
              <a:buChar char="•"/>
            </a:pPr>
            <a:r>
              <a:rPr lang="en-US" sz="5037" dirty="0">
                <a:solidFill>
                  <a:srgbClr val="FFFFFF"/>
                </a:solidFill>
                <a:latin typeface="Josefin Sans Regular"/>
              </a:rPr>
              <a:t>What should I do? - </a:t>
            </a:r>
            <a:r>
              <a:rPr lang="en-US" sz="5037" dirty="0" err="1">
                <a:solidFill>
                  <a:srgbClr val="FFFFFF"/>
                </a:solidFill>
                <a:latin typeface="Josefin Sans Regular"/>
              </a:rPr>
              <a:t>njane</a:t>
            </a:r>
            <a:r>
              <a:rPr lang="en-US" sz="5037" dirty="0">
                <a:solidFill>
                  <a:srgbClr val="FFFFFF"/>
                </a:solidFill>
                <a:latin typeface="Josefin Sans Regular"/>
              </a:rPr>
              <a:t> </a:t>
            </a:r>
            <a:r>
              <a:rPr lang="en-US" sz="5037" dirty="0" err="1" smtClean="0">
                <a:solidFill>
                  <a:srgbClr val="FFFFFF"/>
                </a:solidFill>
                <a:latin typeface="Josefin Sans Regular"/>
              </a:rPr>
              <a:t>yenthu</a:t>
            </a:r>
            <a:r>
              <a:rPr lang="en-US" sz="5037" dirty="0" smtClean="0">
                <a:solidFill>
                  <a:srgbClr val="FFFFFF"/>
                </a:solidFill>
                <a:latin typeface="Josefin Sans Regular"/>
              </a:rPr>
              <a:t> </a:t>
            </a:r>
            <a:r>
              <a:rPr lang="en-US" sz="5037" dirty="0" err="1">
                <a:solidFill>
                  <a:srgbClr val="FFFFFF"/>
                </a:solidFill>
                <a:latin typeface="Josefin Sans Regular"/>
              </a:rPr>
              <a:t>cheyum</a:t>
            </a:r>
            <a:r>
              <a:rPr lang="en-US" sz="5037" dirty="0">
                <a:solidFill>
                  <a:srgbClr val="FFFFFF"/>
                </a:solidFill>
                <a:latin typeface="Josefin Sans Regular"/>
              </a:rPr>
              <a:t>?</a:t>
            </a:r>
          </a:p>
          <a:p>
            <a:pPr marL="1087652" lvl="1" indent="-543826">
              <a:lnSpc>
                <a:spcPts val="7052"/>
              </a:lnSpc>
              <a:buFont typeface="Arial"/>
              <a:buChar char="•"/>
            </a:pPr>
            <a:r>
              <a:rPr lang="en-US" sz="5037" dirty="0">
                <a:solidFill>
                  <a:srgbClr val="FFFFFF"/>
                </a:solidFill>
                <a:latin typeface="Josefin Sans Regular"/>
              </a:rPr>
              <a:t>What can I do? - </a:t>
            </a:r>
            <a:r>
              <a:rPr lang="en-US" sz="5037" dirty="0" err="1">
                <a:solidFill>
                  <a:srgbClr val="FFFFFF"/>
                </a:solidFill>
                <a:latin typeface="Josefin Sans Regular"/>
              </a:rPr>
              <a:t>njane</a:t>
            </a:r>
            <a:r>
              <a:rPr lang="en-US" sz="5037" dirty="0">
                <a:solidFill>
                  <a:srgbClr val="FFFFFF"/>
                </a:solidFill>
                <a:latin typeface="Josefin Sans Regular"/>
              </a:rPr>
              <a:t> </a:t>
            </a:r>
            <a:r>
              <a:rPr lang="en-US" sz="5037" dirty="0" err="1" smtClean="0">
                <a:solidFill>
                  <a:srgbClr val="FFFFFF"/>
                </a:solidFill>
                <a:latin typeface="Josefin Sans Regular"/>
              </a:rPr>
              <a:t>enthu</a:t>
            </a:r>
            <a:r>
              <a:rPr lang="en-US" sz="5037" dirty="0" smtClean="0">
                <a:solidFill>
                  <a:srgbClr val="FFFFFF"/>
                </a:solidFill>
                <a:latin typeface="Josefin Sans Regular"/>
              </a:rPr>
              <a:t> </a:t>
            </a:r>
            <a:r>
              <a:rPr lang="en-US" sz="5037" dirty="0" err="1">
                <a:solidFill>
                  <a:srgbClr val="FFFFFF"/>
                </a:solidFill>
                <a:latin typeface="Josefin Sans Regular"/>
              </a:rPr>
              <a:t>cheyanam</a:t>
            </a:r>
            <a:r>
              <a:rPr lang="en-US" sz="5037" dirty="0">
                <a:solidFill>
                  <a:srgbClr val="FFFFFF"/>
                </a:solidFill>
                <a:latin typeface="Josefin Sans Regular"/>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FEFE"/>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l="33704" r="16555"/>
            <a:stretch>
              <a:fillRect/>
            </a:stretch>
          </p:blipFill>
          <p:spPr>
            <a:xfrm>
              <a:off x="0" y="0"/>
              <a:ext cx="12128500" cy="13716000"/>
            </a:xfrm>
            <a:prstGeom prst="rect">
              <a:avLst/>
            </a:prstGeom>
          </p:spPr>
        </p:pic>
        <p:pic>
          <p:nvPicPr>
            <p:cNvPr id="4" name="Picture 4"/>
            <p:cNvPicPr>
              <a:picLocks noChangeAspect="1"/>
            </p:cNvPicPr>
            <p:nvPr/>
          </p:nvPicPr>
          <p:blipFill>
            <a:blip r:embed="rId3"/>
            <a:srcRect l="16840" r="16840"/>
            <a:stretch>
              <a:fillRect/>
            </a:stretch>
          </p:blipFill>
          <p:spPr>
            <a:xfrm>
              <a:off x="12255500" y="0"/>
              <a:ext cx="12128500" cy="13716000"/>
            </a:xfrm>
            <a:prstGeom prst="rect">
              <a:avLst/>
            </a:prstGeom>
          </p:spPr>
        </p:pic>
      </p:grpSp>
      <p:sp>
        <p:nvSpPr>
          <p:cNvPr id="5" name="TextBox 5"/>
          <p:cNvSpPr txBox="1"/>
          <p:nvPr/>
        </p:nvSpPr>
        <p:spPr>
          <a:xfrm>
            <a:off x="1028700" y="7826953"/>
            <a:ext cx="4508864" cy="1431347"/>
          </a:xfrm>
          <a:prstGeom prst="rect">
            <a:avLst/>
          </a:prstGeom>
        </p:spPr>
        <p:txBody>
          <a:bodyPr lIns="0" tIns="0" rIns="0" bIns="0" rtlCol="0" anchor="t">
            <a:spAutoFit/>
          </a:bodyPr>
          <a:lstStyle/>
          <a:p>
            <a:pPr algn="ctr">
              <a:lnSpc>
                <a:spcPts val="10789"/>
              </a:lnSpc>
            </a:pPr>
            <a:r>
              <a:rPr lang="en-US" sz="10789">
                <a:solidFill>
                  <a:srgbClr val="FEFEFE"/>
                </a:solidFill>
                <a:latin typeface="Open Sans Bold"/>
              </a:rPr>
              <a:t>Kerala</a:t>
            </a:r>
          </a:p>
        </p:txBody>
      </p:sp>
      <p:sp>
        <p:nvSpPr>
          <p:cNvPr id="6" name="TextBox 6"/>
          <p:cNvSpPr txBox="1"/>
          <p:nvPr/>
        </p:nvSpPr>
        <p:spPr>
          <a:xfrm>
            <a:off x="11550424" y="681354"/>
            <a:ext cx="6737576" cy="1988244"/>
          </a:xfrm>
          <a:prstGeom prst="rect">
            <a:avLst/>
          </a:prstGeom>
        </p:spPr>
        <p:txBody>
          <a:bodyPr lIns="0" tIns="0" rIns="0" bIns="0" rtlCol="0" anchor="t">
            <a:spAutoFit/>
          </a:bodyPr>
          <a:lstStyle/>
          <a:p>
            <a:pPr algn="ctr">
              <a:lnSpc>
                <a:spcPts val="7679"/>
              </a:lnSpc>
            </a:pPr>
            <a:r>
              <a:rPr lang="en-US" sz="7679">
                <a:solidFill>
                  <a:srgbClr val="FEFEFE"/>
                </a:solidFill>
                <a:latin typeface="Open Sans Bold"/>
              </a:rPr>
              <a:t>Himachal Pradesh</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F5B48"/>
        </a:solidFill>
        <a:effectLst/>
      </p:bgPr>
    </p:bg>
    <p:spTree>
      <p:nvGrpSpPr>
        <p:cNvPr id="1" name=""/>
        <p:cNvGrpSpPr/>
        <p:nvPr/>
      </p:nvGrpSpPr>
      <p:grpSpPr>
        <a:xfrm>
          <a:off x="0" y="0"/>
          <a:ext cx="0" cy="0"/>
          <a:chOff x="0" y="0"/>
          <a:chExt cx="0" cy="0"/>
        </a:xfrm>
      </p:grpSpPr>
      <p:sp>
        <p:nvSpPr>
          <p:cNvPr id="2" name="TextBox 2"/>
          <p:cNvSpPr txBox="1"/>
          <p:nvPr/>
        </p:nvSpPr>
        <p:spPr>
          <a:xfrm>
            <a:off x="1028700" y="1872448"/>
            <a:ext cx="16230600" cy="6565900"/>
          </a:xfrm>
          <a:prstGeom prst="rect">
            <a:avLst/>
          </a:prstGeom>
        </p:spPr>
        <p:txBody>
          <a:bodyPr lIns="0" tIns="0" rIns="0" bIns="0" rtlCol="0" anchor="t">
            <a:spAutoFit/>
          </a:bodyPr>
          <a:lstStyle/>
          <a:p>
            <a:pPr marL="985245" lvl="1" indent="-492622">
              <a:lnSpc>
                <a:spcPts val="6388"/>
              </a:lnSpc>
              <a:buFont typeface="Arial"/>
              <a:buChar char="•"/>
            </a:pPr>
            <a:r>
              <a:rPr lang="en-US" sz="4563" dirty="0">
                <a:solidFill>
                  <a:srgbClr val="FFFFFF"/>
                </a:solidFill>
                <a:latin typeface="Josefin Sans Regular Bold"/>
              </a:rPr>
              <a:t>I don’t understand - </a:t>
            </a:r>
            <a:r>
              <a:rPr lang="en-US" sz="4563" dirty="0" err="1" smtClean="0">
                <a:solidFill>
                  <a:srgbClr val="FFFFFF"/>
                </a:solidFill>
                <a:latin typeface="Josefin Sans Regular Bold"/>
              </a:rPr>
              <a:t>Ye</a:t>
            </a:r>
            <a:r>
              <a:rPr lang="en-US" sz="4563" dirty="0" err="1" smtClean="0">
                <a:solidFill>
                  <a:srgbClr val="FFFFFF"/>
                </a:solidFill>
                <a:latin typeface="Josefin Sans Regular Bold"/>
              </a:rPr>
              <a:t>nikku</a:t>
            </a:r>
            <a:r>
              <a:rPr lang="en-US" sz="4563" dirty="0" smtClean="0">
                <a:solidFill>
                  <a:srgbClr val="FFFFFF"/>
                </a:solidFill>
                <a:latin typeface="Josefin Sans Regular Bold"/>
              </a:rPr>
              <a:t> </a:t>
            </a:r>
            <a:r>
              <a:rPr lang="en-US" sz="4563" dirty="0" err="1">
                <a:solidFill>
                  <a:srgbClr val="FFFFFF"/>
                </a:solidFill>
                <a:latin typeface="Josefin Sans Regular Bold"/>
              </a:rPr>
              <a:t>manasilayilla</a:t>
            </a:r>
            <a:endParaRPr lang="en-US" sz="4563" dirty="0">
              <a:solidFill>
                <a:srgbClr val="FFFFFF"/>
              </a:solidFill>
              <a:latin typeface="Josefin Sans Regular Bold"/>
            </a:endParaRPr>
          </a:p>
          <a:p>
            <a:pPr marL="985245" lvl="1" indent="-492622">
              <a:lnSpc>
                <a:spcPts val="6388"/>
              </a:lnSpc>
              <a:buFont typeface="Arial"/>
              <a:buChar char="•"/>
            </a:pPr>
            <a:r>
              <a:rPr lang="en-US" sz="4563" dirty="0">
                <a:solidFill>
                  <a:srgbClr val="FFFFFF"/>
                </a:solidFill>
                <a:latin typeface="Josefin Sans Regular Bold"/>
              </a:rPr>
              <a:t>Please say that again - </a:t>
            </a:r>
            <a:r>
              <a:rPr lang="en-US" sz="4563" dirty="0" err="1">
                <a:solidFill>
                  <a:srgbClr val="FFFFFF"/>
                </a:solidFill>
                <a:latin typeface="Josefin Sans Regular Bold"/>
              </a:rPr>
              <a:t>onnum</a:t>
            </a:r>
            <a:r>
              <a:rPr lang="en-US" sz="4563" dirty="0">
                <a:solidFill>
                  <a:srgbClr val="FFFFFF"/>
                </a:solidFill>
                <a:latin typeface="Josefin Sans Regular Bold"/>
              </a:rPr>
              <a:t> </a:t>
            </a:r>
            <a:r>
              <a:rPr lang="en-US" sz="4563" dirty="0" err="1" smtClean="0">
                <a:solidFill>
                  <a:srgbClr val="FFFFFF"/>
                </a:solidFill>
                <a:latin typeface="Josefin Sans Regular Bold"/>
              </a:rPr>
              <a:t>koodi</a:t>
            </a:r>
            <a:r>
              <a:rPr lang="en-US" sz="4563" dirty="0" smtClean="0">
                <a:solidFill>
                  <a:srgbClr val="FFFFFF"/>
                </a:solidFill>
                <a:latin typeface="Josefin Sans Regular Bold"/>
              </a:rPr>
              <a:t> </a:t>
            </a:r>
            <a:r>
              <a:rPr lang="en-US" sz="4563" dirty="0" err="1">
                <a:solidFill>
                  <a:srgbClr val="FFFFFF"/>
                </a:solidFill>
                <a:latin typeface="Josefin Sans Regular Bold"/>
              </a:rPr>
              <a:t>parayamo</a:t>
            </a:r>
            <a:endParaRPr lang="en-US" sz="4563" dirty="0">
              <a:solidFill>
                <a:srgbClr val="FFFFFF"/>
              </a:solidFill>
              <a:latin typeface="Josefin Sans Regular Bold"/>
            </a:endParaRPr>
          </a:p>
          <a:p>
            <a:pPr marL="985245" lvl="1" indent="-492622">
              <a:lnSpc>
                <a:spcPts val="6388"/>
              </a:lnSpc>
              <a:buFont typeface="Arial"/>
              <a:buChar char="•"/>
            </a:pPr>
            <a:r>
              <a:rPr lang="en-US" sz="4563" dirty="0">
                <a:solidFill>
                  <a:srgbClr val="FFFFFF"/>
                </a:solidFill>
                <a:latin typeface="Josefin Sans Regular Bold"/>
              </a:rPr>
              <a:t>How do you … in Malayalam? - </a:t>
            </a:r>
            <a:r>
              <a:rPr lang="en-US" sz="3600" dirty="0" err="1" smtClean="0">
                <a:solidFill>
                  <a:srgbClr val="FFFFFF"/>
                </a:solidFill>
                <a:latin typeface="Josefin Sans Regular Bold"/>
              </a:rPr>
              <a:t>yenthakke</a:t>
            </a:r>
            <a:r>
              <a:rPr lang="en-US" sz="3600" dirty="0" smtClean="0">
                <a:solidFill>
                  <a:srgbClr val="FFFFFF"/>
                </a:solidFill>
                <a:latin typeface="Josefin Sans Regular Bold"/>
              </a:rPr>
              <a:t> </a:t>
            </a:r>
            <a:r>
              <a:rPr lang="en-US" sz="3600" dirty="0" err="1" smtClean="0">
                <a:solidFill>
                  <a:srgbClr val="FFFFFF"/>
                </a:solidFill>
                <a:latin typeface="Josefin Sans Regular Bold"/>
              </a:rPr>
              <a:t>undu</a:t>
            </a:r>
            <a:r>
              <a:rPr lang="en-US" sz="3600" dirty="0" smtClean="0">
                <a:solidFill>
                  <a:srgbClr val="FFFFFF"/>
                </a:solidFill>
                <a:latin typeface="Josefin Sans Regular Bold"/>
              </a:rPr>
              <a:t> </a:t>
            </a:r>
            <a:r>
              <a:rPr lang="en-US" sz="3600" dirty="0" err="1" smtClean="0">
                <a:solidFill>
                  <a:srgbClr val="FFFFFF"/>
                </a:solidFill>
                <a:latin typeface="Josefin Sans Regular Bold"/>
              </a:rPr>
              <a:t>vishesham</a:t>
            </a:r>
            <a:r>
              <a:rPr lang="en-US" sz="3600" dirty="0">
                <a:solidFill>
                  <a:srgbClr val="FFFFFF"/>
                </a:solidFill>
                <a:latin typeface="Josefin Sans Regular Bold"/>
              </a:rPr>
              <a:t>?</a:t>
            </a:r>
          </a:p>
          <a:p>
            <a:pPr marL="985245" lvl="1" indent="-492622">
              <a:lnSpc>
                <a:spcPts val="6388"/>
              </a:lnSpc>
              <a:buFont typeface="Arial"/>
              <a:buChar char="•"/>
            </a:pPr>
            <a:r>
              <a:rPr lang="en-US" sz="4563" dirty="0">
                <a:solidFill>
                  <a:srgbClr val="FFFFFF"/>
                </a:solidFill>
                <a:latin typeface="Josefin Sans Regular Bold"/>
              </a:rPr>
              <a:t>Do you speak Malayalam? - </a:t>
            </a:r>
            <a:r>
              <a:rPr lang="en-US" sz="4563" dirty="0" err="1" smtClean="0">
                <a:solidFill>
                  <a:srgbClr val="FFFFFF"/>
                </a:solidFill>
                <a:latin typeface="Josefin Sans Regular Bold"/>
              </a:rPr>
              <a:t>ninakku</a:t>
            </a:r>
            <a:r>
              <a:rPr lang="en-US" sz="4563" dirty="0" smtClean="0">
                <a:solidFill>
                  <a:srgbClr val="FFFFFF"/>
                </a:solidFill>
                <a:latin typeface="Josefin Sans Regular Bold"/>
              </a:rPr>
              <a:t> </a:t>
            </a:r>
            <a:r>
              <a:rPr lang="en-US" sz="4563" dirty="0">
                <a:solidFill>
                  <a:srgbClr val="FFFFFF"/>
                </a:solidFill>
                <a:latin typeface="Josefin Sans Regular Bold"/>
              </a:rPr>
              <a:t>Malayalam </a:t>
            </a:r>
            <a:r>
              <a:rPr lang="en-US" sz="4563" dirty="0" err="1">
                <a:solidFill>
                  <a:srgbClr val="FFFFFF"/>
                </a:solidFill>
                <a:latin typeface="Josefin Sans Regular Bold"/>
              </a:rPr>
              <a:t>samsarikan</a:t>
            </a:r>
            <a:r>
              <a:rPr lang="en-US" sz="4563" dirty="0">
                <a:solidFill>
                  <a:srgbClr val="FFFFFF"/>
                </a:solidFill>
                <a:latin typeface="Josefin Sans Regular Bold"/>
              </a:rPr>
              <a:t> </a:t>
            </a:r>
            <a:r>
              <a:rPr lang="en-US" sz="4563" dirty="0" err="1">
                <a:solidFill>
                  <a:srgbClr val="FFFFFF"/>
                </a:solidFill>
                <a:latin typeface="Josefin Sans Regular Bold"/>
              </a:rPr>
              <a:t>pattumo</a:t>
            </a:r>
            <a:r>
              <a:rPr lang="en-US" sz="4563" dirty="0">
                <a:solidFill>
                  <a:srgbClr val="FFFFFF"/>
                </a:solidFill>
                <a:latin typeface="Josefin Sans Regular Bold"/>
              </a:rPr>
              <a:t>?</a:t>
            </a:r>
          </a:p>
          <a:p>
            <a:pPr marL="985245" lvl="1" indent="-492622">
              <a:lnSpc>
                <a:spcPts val="6388"/>
              </a:lnSpc>
              <a:buFont typeface="Arial"/>
              <a:buChar char="•"/>
            </a:pPr>
            <a:r>
              <a:rPr lang="en-US" sz="4563" dirty="0">
                <a:solidFill>
                  <a:srgbClr val="FFFFFF"/>
                </a:solidFill>
                <a:latin typeface="Josefin Sans Regular Bold"/>
              </a:rPr>
              <a:t>Do you speak English? - </a:t>
            </a:r>
            <a:r>
              <a:rPr lang="en-US" sz="4563" dirty="0" err="1">
                <a:solidFill>
                  <a:srgbClr val="FFFFFF"/>
                </a:solidFill>
                <a:latin typeface="Josefin Sans Regular Bold"/>
              </a:rPr>
              <a:t>ninakk</a:t>
            </a:r>
            <a:r>
              <a:rPr lang="en-US" sz="4563" dirty="0">
                <a:solidFill>
                  <a:srgbClr val="FFFFFF"/>
                </a:solidFill>
                <a:latin typeface="Josefin Sans Regular Bold"/>
              </a:rPr>
              <a:t> English </a:t>
            </a:r>
            <a:r>
              <a:rPr lang="en-US" sz="4563" dirty="0" err="1">
                <a:solidFill>
                  <a:srgbClr val="FFFFFF"/>
                </a:solidFill>
                <a:latin typeface="Josefin Sans Regular Bold"/>
              </a:rPr>
              <a:t>samsarikan</a:t>
            </a:r>
            <a:r>
              <a:rPr lang="en-US" sz="4563" dirty="0">
                <a:solidFill>
                  <a:srgbClr val="FFFFFF"/>
                </a:solidFill>
                <a:latin typeface="Josefin Sans Regular Bold"/>
              </a:rPr>
              <a:t> </a:t>
            </a:r>
            <a:r>
              <a:rPr lang="en-US" sz="4563" dirty="0" err="1">
                <a:solidFill>
                  <a:srgbClr val="FFFFFF"/>
                </a:solidFill>
                <a:latin typeface="Josefin Sans Regular Bold"/>
              </a:rPr>
              <a:t>pattumo</a:t>
            </a:r>
            <a:r>
              <a:rPr lang="en-US" sz="4563" dirty="0">
                <a:solidFill>
                  <a:srgbClr val="FFFFFF"/>
                </a:solidFill>
                <a:latin typeface="Josefin Sans Regular Bold"/>
              </a:rPr>
              <a:t>?</a:t>
            </a:r>
          </a:p>
          <a:p>
            <a:pPr marL="985245" lvl="1" indent="-492622">
              <a:lnSpc>
                <a:spcPts val="6388"/>
              </a:lnSpc>
              <a:buFont typeface="Arial"/>
              <a:buChar char="•"/>
            </a:pPr>
            <a:r>
              <a:rPr lang="en-US" sz="4563" dirty="0">
                <a:solidFill>
                  <a:srgbClr val="FFFFFF"/>
                </a:solidFill>
                <a:latin typeface="Josefin Sans Regular Bold"/>
              </a:rPr>
              <a:t>Yes, I speak a little - </a:t>
            </a:r>
            <a:r>
              <a:rPr lang="en-US" sz="4563" dirty="0" err="1">
                <a:solidFill>
                  <a:srgbClr val="FFFFFF"/>
                </a:solidFill>
                <a:latin typeface="Josefin Sans Regular Bold"/>
              </a:rPr>
              <a:t>aathe</a:t>
            </a:r>
            <a:r>
              <a:rPr lang="en-US" sz="4563" dirty="0">
                <a:solidFill>
                  <a:srgbClr val="FFFFFF"/>
                </a:solidFill>
                <a:latin typeface="Josefin Sans Regular Bold"/>
              </a:rPr>
              <a:t>, </a:t>
            </a:r>
            <a:r>
              <a:rPr lang="en-US" sz="4563" dirty="0" err="1">
                <a:solidFill>
                  <a:srgbClr val="FFFFFF"/>
                </a:solidFill>
                <a:latin typeface="Josefin Sans Regular Bold"/>
              </a:rPr>
              <a:t>njane</a:t>
            </a:r>
            <a:r>
              <a:rPr lang="en-US" sz="4563" dirty="0">
                <a:solidFill>
                  <a:srgbClr val="FFFFFF"/>
                </a:solidFill>
                <a:latin typeface="Josefin Sans Regular Bold"/>
              </a:rPr>
              <a:t> </a:t>
            </a:r>
            <a:r>
              <a:rPr lang="en-US" sz="4563" dirty="0" err="1" smtClean="0">
                <a:solidFill>
                  <a:srgbClr val="FFFFFF"/>
                </a:solidFill>
                <a:latin typeface="Josefin Sans Regular Bold"/>
              </a:rPr>
              <a:t>kurachu</a:t>
            </a:r>
            <a:r>
              <a:rPr lang="en-US" sz="4563" dirty="0" smtClean="0">
                <a:solidFill>
                  <a:srgbClr val="FFFFFF"/>
                </a:solidFill>
                <a:latin typeface="Josefin Sans Regular Bold"/>
              </a:rPr>
              <a:t> </a:t>
            </a:r>
            <a:r>
              <a:rPr lang="en-US" sz="4563" dirty="0" err="1">
                <a:solidFill>
                  <a:srgbClr val="FFFFFF"/>
                </a:solidFill>
                <a:latin typeface="Josefin Sans Regular Bold"/>
              </a:rPr>
              <a:t>samsarikkum</a:t>
            </a:r>
            <a:endParaRPr lang="en-US" sz="4563" dirty="0">
              <a:solidFill>
                <a:srgbClr val="FFFFFF"/>
              </a:solidFill>
              <a:latin typeface="Josefin Sans Regular Bo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CE1E6"/>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grpSp>
        <p:nvGrpSpPr>
          <p:cNvPr id="4" name="Group 4"/>
          <p:cNvGrpSpPr/>
          <p:nvPr/>
        </p:nvGrpSpPr>
        <p:grpSpPr>
          <a:xfrm rot="5400000">
            <a:off x="5868235" y="5266110"/>
            <a:ext cx="6551529" cy="727253"/>
            <a:chOff x="0" y="0"/>
            <a:chExt cx="5148416" cy="571500"/>
          </a:xfrm>
        </p:grpSpPr>
        <p:sp>
          <p:nvSpPr>
            <p:cNvPr id="5" name="Freeform 5"/>
            <p:cNvSpPr/>
            <p:nvPr/>
          </p:nvSpPr>
          <p:spPr>
            <a:xfrm>
              <a:off x="0" y="255270"/>
              <a:ext cx="5148416" cy="69850"/>
            </a:xfrm>
            <a:custGeom>
              <a:avLst/>
              <a:gdLst/>
              <a:ahLst/>
              <a:cxnLst/>
              <a:rect l="l" t="t" r="r" b="b"/>
              <a:pathLst>
                <a:path w="5148416" h="69850">
                  <a:moveTo>
                    <a:pt x="4857586" y="0"/>
                  </a:moveTo>
                  <a:lnTo>
                    <a:pt x="0" y="0"/>
                  </a:lnTo>
                  <a:lnTo>
                    <a:pt x="0" y="69850"/>
                  </a:lnTo>
                  <a:lnTo>
                    <a:pt x="5148416" y="69850"/>
                  </a:lnTo>
                  <a:lnTo>
                    <a:pt x="5148416" y="0"/>
                  </a:lnTo>
                  <a:close/>
                </a:path>
              </a:pathLst>
            </a:custGeom>
            <a:solidFill>
              <a:srgbClr val="FFDE59"/>
            </a:solidFill>
          </p:spPr>
        </p:sp>
      </p:grpSp>
      <p:grpSp>
        <p:nvGrpSpPr>
          <p:cNvPr id="6" name="Group 6"/>
          <p:cNvGrpSpPr/>
          <p:nvPr/>
        </p:nvGrpSpPr>
        <p:grpSpPr>
          <a:xfrm>
            <a:off x="4654128" y="4153304"/>
            <a:ext cx="8979745" cy="788177"/>
            <a:chOff x="0" y="0"/>
            <a:chExt cx="6511133" cy="571500"/>
          </a:xfrm>
        </p:grpSpPr>
        <p:sp>
          <p:nvSpPr>
            <p:cNvPr id="7" name="Freeform 7"/>
            <p:cNvSpPr/>
            <p:nvPr/>
          </p:nvSpPr>
          <p:spPr>
            <a:xfrm>
              <a:off x="0" y="255270"/>
              <a:ext cx="6511133" cy="69850"/>
            </a:xfrm>
            <a:custGeom>
              <a:avLst/>
              <a:gdLst/>
              <a:ahLst/>
              <a:cxnLst/>
              <a:rect l="l" t="t" r="r" b="b"/>
              <a:pathLst>
                <a:path w="6511133" h="69850">
                  <a:moveTo>
                    <a:pt x="6220303" y="0"/>
                  </a:moveTo>
                  <a:lnTo>
                    <a:pt x="0" y="0"/>
                  </a:lnTo>
                  <a:lnTo>
                    <a:pt x="0" y="69850"/>
                  </a:lnTo>
                  <a:lnTo>
                    <a:pt x="6511133" y="69850"/>
                  </a:lnTo>
                  <a:lnTo>
                    <a:pt x="6511133" y="0"/>
                  </a:lnTo>
                  <a:close/>
                </a:path>
              </a:pathLst>
            </a:custGeom>
            <a:solidFill>
              <a:srgbClr val="FFDE59"/>
            </a:solidFill>
          </p:spPr>
        </p:sp>
      </p:grpSp>
      <p:sp>
        <p:nvSpPr>
          <p:cNvPr id="8" name="TextBox 8"/>
          <p:cNvSpPr txBox="1"/>
          <p:nvPr/>
        </p:nvSpPr>
        <p:spPr>
          <a:xfrm>
            <a:off x="6002603" y="4756838"/>
            <a:ext cx="1079570" cy="1926771"/>
          </a:xfrm>
          <a:prstGeom prst="rect">
            <a:avLst/>
          </a:prstGeom>
        </p:spPr>
        <p:txBody>
          <a:bodyPr lIns="0" tIns="0" rIns="0" bIns="0" rtlCol="0" anchor="t">
            <a:spAutoFit/>
          </a:bodyPr>
          <a:lstStyle/>
          <a:p>
            <a:pPr algn="ctr">
              <a:lnSpc>
                <a:spcPts val="5129"/>
              </a:lnSpc>
            </a:pPr>
            <a:r>
              <a:rPr lang="en-US" sz="3664">
                <a:solidFill>
                  <a:srgbClr val="000000"/>
                </a:solidFill>
                <a:cs typeface="Open Sans"/>
              </a:rPr>
              <a:t>चोर </a:t>
            </a:r>
          </a:p>
          <a:p>
            <a:pPr algn="ctr">
              <a:lnSpc>
                <a:spcPts val="5129"/>
              </a:lnSpc>
            </a:pPr>
            <a:r>
              <a:rPr lang="en-US" sz="3664">
                <a:solidFill>
                  <a:srgbClr val="000000"/>
                </a:solidFill>
                <a:latin typeface="Open Sans"/>
              </a:rPr>
              <a:t>Chor</a:t>
            </a:r>
          </a:p>
          <a:p>
            <a:pPr algn="ctr">
              <a:lnSpc>
                <a:spcPts val="5129"/>
              </a:lnSpc>
            </a:pPr>
            <a:r>
              <a:rPr lang="en-US" sz="3664">
                <a:solidFill>
                  <a:srgbClr val="000000"/>
                </a:solidFill>
                <a:latin typeface="Open Sans"/>
              </a:rPr>
              <a:t>Thief</a:t>
            </a:r>
          </a:p>
        </p:txBody>
      </p:sp>
      <p:sp>
        <p:nvSpPr>
          <p:cNvPr id="9" name="TextBox 9"/>
          <p:cNvSpPr txBox="1"/>
          <p:nvPr/>
        </p:nvSpPr>
        <p:spPr>
          <a:xfrm>
            <a:off x="5468473" y="6978729"/>
            <a:ext cx="2026903" cy="1962076"/>
          </a:xfrm>
          <a:prstGeom prst="rect">
            <a:avLst/>
          </a:prstGeom>
        </p:spPr>
        <p:txBody>
          <a:bodyPr wrap="square" lIns="0" tIns="0" rIns="0" bIns="0" rtlCol="0" anchor="t">
            <a:spAutoFit/>
          </a:bodyPr>
          <a:lstStyle/>
          <a:p>
            <a:pPr algn="ctr">
              <a:lnSpc>
                <a:spcPts val="5129"/>
              </a:lnSpc>
            </a:pPr>
            <a:r>
              <a:rPr lang="en-US" sz="3664" dirty="0" err="1">
                <a:solidFill>
                  <a:srgbClr val="000000"/>
                </a:solidFill>
                <a:cs typeface="Open Sans"/>
              </a:rPr>
              <a:t>पट्टी</a:t>
            </a:r>
            <a:r>
              <a:rPr lang="en-US" sz="3664" dirty="0">
                <a:solidFill>
                  <a:srgbClr val="000000"/>
                </a:solidFill>
                <a:cs typeface="Open Sans"/>
              </a:rPr>
              <a:t>  </a:t>
            </a:r>
          </a:p>
          <a:p>
            <a:pPr algn="ctr">
              <a:lnSpc>
                <a:spcPts val="5129"/>
              </a:lnSpc>
            </a:pPr>
            <a:r>
              <a:rPr lang="en-US" sz="3664" dirty="0">
                <a:solidFill>
                  <a:srgbClr val="000000"/>
                </a:solidFill>
                <a:latin typeface="Open Sans"/>
              </a:rPr>
              <a:t>Patti</a:t>
            </a:r>
          </a:p>
          <a:p>
            <a:pPr algn="ctr">
              <a:lnSpc>
                <a:spcPts val="5129"/>
              </a:lnSpc>
            </a:pPr>
            <a:r>
              <a:rPr lang="en-US" sz="3664" dirty="0">
                <a:solidFill>
                  <a:srgbClr val="000000"/>
                </a:solidFill>
                <a:latin typeface="Open Sans"/>
              </a:rPr>
              <a:t>Bandage</a:t>
            </a:r>
          </a:p>
        </p:txBody>
      </p:sp>
      <p:sp>
        <p:nvSpPr>
          <p:cNvPr id="10" name="TextBox 10"/>
          <p:cNvSpPr txBox="1"/>
          <p:nvPr/>
        </p:nvSpPr>
        <p:spPr>
          <a:xfrm>
            <a:off x="10727896" y="4756838"/>
            <a:ext cx="1530212" cy="1926771"/>
          </a:xfrm>
          <a:prstGeom prst="rect">
            <a:avLst/>
          </a:prstGeom>
        </p:spPr>
        <p:txBody>
          <a:bodyPr lIns="0" tIns="0" rIns="0" bIns="0" rtlCol="0" anchor="t">
            <a:spAutoFit/>
          </a:bodyPr>
          <a:lstStyle/>
          <a:p>
            <a:pPr algn="ctr">
              <a:lnSpc>
                <a:spcPts val="5129"/>
              </a:lnSpc>
            </a:pPr>
            <a:r>
              <a:rPr lang="en-US" sz="3664">
                <a:solidFill>
                  <a:srgbClr val="000000"/>
                </a:solidFill>
                <a:cs typeface="Open Sans"/>
              </a:rPr>
              <a:t>ചോർ  </a:t>
            </a:r>
          </a:p>
          <a:p>
            <a:pPr algn="ctr">
              <a:lnSpc>
                <a:spcPts val="5129"/>
              </a:lnSpc>
            </a:pPr>
            <a:r>
              <a:rPr lang="en-US" sz="3664">
                <a:solidFill>
                  <a:srgbClr val="000000"/>
                </a:solidFill>
                <a:latin typeface="Open Sans"/>
              </a:rPr>
              <a:t>Chor</a:t>
            </a:r>
          </a:p>
          <a:p>
            <a:pPr algn="ctr">
              <a:lnSpc>
                <a:spcPts val="5129"/>
              </a:lnSpc>
            </a:pPr>
            <a:r>
              <a:rPr lang="en-US" sz="3664">
                <a:solidFill>
                  <a:srgbClr val="000000"/>
                </a:solidFill>
                <a:latin typeface="Open Sans"/>
              </a:rPr>
              <a:t>Rice</a:t>
            </a:r>
          </a:p>
        </p:txBody>
      </p:sp>
      <p:sp>
        <p:nvSpPr>
          <p:cNvPr id="11" name="TextBox 11"/>
          <p:cNvSpPr txBox="1"/>
          <p:nvPr/>
        </p:nvSpPr>
        <p:spPr>
          <a:xfrm>
            <a:off x="10338304" y="7079739"/>
            <a:ext cx="1774305" cy="1962076"/>
          </a:xfrm>
          <a:prstGeom prst="rect">
            <a:avLst/>
          </a:prstGeom>
        </p:spPr>
        <p:txBody>
          <a:bodyPr wrap="square" lIns="0" tIns="0" rIns="0" bIns="0" rtlCol="0" anchor="t">
            <a:spAutoFit/>
          </a:bodyPr>
          <a:lstStyle/>
          <a:p>
            <a:pPr algn="ctr">
              <a:lnSpc>
                <a:spcPts val="5129"/>
              </a:lnSpc>
            </a:pPr>
            <a:r>
              <a:rPr lang="en-US" sz="3664" dirty="0" err="1">
                <a:solidFill>
                  <a:srgbClr val="000000"/>
                </a:solidFill>
                <a:cs typeface="Open Sans"/>
              </a:rPr>
              <a:t>പാട്ടി</a:t>
            </a:r>
            <a:r>
              <a:rPr lang="en-US" sz="3664" dirty="0">
                <a:solidFill>
                  <a:srgbClr val="000000"/>
                </a:solidFill>
                <a:cs typeface="Open Sans"/>
              </a:rPr>
              <a:t> </a:t>
            </a:r>
          </a:p>
          <a:p>
            <a:pPr algn="ctr">
              <a:lnSpc>
                <a:spcPts val="5129"/>
              </a:lnSpc>
            </a:pPr>
            <a:r>
              <a:rPr lang="en-US" sz="3664" dirty="0">
                <a:solidFill>
                  <a:srgbClr val="000000"/>
                </a:solidFill>
                <a:latin typeface="Open Sans"/>
              </a:rPr>
              <a:t>Patti</a:t>
            </a:r>
          </a:p>
          <a:p>
            <a:pPr algn="ctr">
              <a:lnSpc>
                <a:spcPts val="5129"/>
              </a:lnSpc>
            </a:pPr>
            <a:r>
              <a:rPr lang="en-US" sz="3664" dirty="0">
                <a:solidFill>
                  <a:srgbClr val="000000"/>
                </a:solidFill>
                <a:latin typeface="Open Sans"/>
              </a:rPr>
              <a:t>Dog</a:t>
            </a:r>
          </a:p>
        </p:txBody>
      </p:sp>
      <p:grpSp>
        <p:nvGrpSpPr>
          <p:cNvPr id="12" name="Group 12"/>
          <p:cNvGrpSpPr/>
          <p:nvPr/>
        </p:nvGrpSpPr>
        <p:grpSpPr>
          <a:xfrm>
            <a:off x="4654128" y="6559784"/>
            <a:ext cx="8979745" cy="788177"/>
            <a:chOff x="0" y="0"/>
            <a:chExt cx="6511133" cy="571500"/>
          </a:xfrm>
        </p:grpSpPr>
        <p:sp>
          <p:nvSpPr>
            <p:cNvPr id="13" name="Freeform 13"/>
            <p:cNvSpPr/>
            <p:nvPr/>
          </p:nvSpPr>
          <p:spPr>
            <a:xfrm>
              <a:off x="0" y="255270"/>
              <a:ext cx="6511133" cy="69850"/>
            </a:xfrm>
            <a:custGeom>
              <a:avLst/>
              <a:gdLst/>
              <a:ahLst/>
              <a:cxnLst/>
              <a:rect l="l" t="t" r="r" b="b"/>
              <a:pathLst>
                <a:path w="6511133" h="69850">
                  <a:moveTo>
                    <a:pt x="6220303" y="0"/>
                  </a:moveTo>
                  <a:lnTo>
                    <a:pt x="0" y="0"/>
                  </a:lnTo>
                  <a:lnTo>
                    <a:pt x="0" y="69850"/>
                  </a:lnTo>
                  <a:lnTo>
                    <a:pt x="6511133" y="69850"/>
                  </a:lnTo>
                  <a:lnTo>
                    <a:pt x="6511133" y="0"/>
                  </a:lnTo>
                  <a:close/>
                </a:path>
              </a:pathLst>
            </a:custGeom>
            <a:solidFill>
              <a:srgbClr val="FFDE59"/>
            </a:solidFill>
          </p:spPr>
        </p:sp>
      </p:grpSp>
      <p:pic>
        <p:nvPicPr>
          <p:cNvPr id="14" name="Picture 14"/>
          <p:cNvPicPr>
            <a:picLocks noChangeAspect="1"/>
          </p:cNvPicPr>
          <p:nvPr/>
        </p:nvPicPr>
        <p:blipFill>
          <a:blip r:embed="rId2"/>
          <a:srcRect/>
          <a:stretch>
            <a:fillRect/>
          </a:stretch>
        </p:blipFill>
        <p:spPr>
          <a:xfrm>
            <a:off x="2675462" y="4969585"/>
            <a:ext cx="2081929" cy="1567952"/>
          </a:xfrm>
          <a:prstGeom prst="rect">
            <a:avLst/>
          </a:prstGeom>
        </p:spPr>
      </p:pic>
      <p:pic>
        <p:nvPicPr>
          <p:cNvPr id="15" name="Picture 15"/>
          <p:cNvPicPr>
            <a:picLocks noChangeAspect="1"/>
          </p:cNvPicPr>
          <p:nvPr/>
        </p:nvPicPr>
        <p:blipFill>
          <a:blip r:embed="rId3"/>
          <a:srcRect/>
          <a:stretch>
            <a:fillRect/>
          </a:stretch>
        </p:blipFill>
        <p:spPr>
          <a:xfrm>
            <a:off x="12586207" y="4502357"/>
            <a:ext cx="2095331" cy="2254758"/>
          </a:xfrm>
          <a:prstGeom prst="rect">
            <a:avLst/>
          </a:prstGeom>
        </p:spPr>
      </p:pic>
      <p:pic>
        <p:nvPicPr>
          <p:cNvPr id="16" name="Picture 16"/>
          <p:cNvPicPr>
            <a:picLocks noChangeAspect="1"/>
          </p:cNvPicPr>
          <p:nvPr/>
        </p:nvPicPr>
        <p:blipFill>
          <a:blip r:embed="rId4"/>
          <a:srcRect/>
          <a:stretch>
            <a:fillRect/>
          </a:stretch>
        </p:blipFill>
        <p:spPr>
          <a:xfrm>
            <a:off x="3366702" y="7205136"/>
            <a:ext cx="1875402" cy="1700365"/>
          </a:xfrm>
          <a:prstGeom prst="rect">
            <a:avLst/>
          </a:prstGeom>
        </p:spPr>
      </p:pic>
      <p:pic>
        <p:nvPicPr>
          <p:cNvPr id="17" name="Picture 17"/>
          <p:cNvPicPr>
            <a:picLocks noChangeAspect="1"/>
          </p:cNvPicPr>
          <p:nvPr/>
        </p:nvPicPr>
        <p:blipFill>
          <a:blip r:embed="rId5"/>
          <a:srcRect/>
          <a:stretch>
            <a:fillRect/>
          </a:stretch>
        </p:blipFill>
        <p:spPr>
          <a:xfrm>
            <a:off x="12591576" y="7200420"/>
            <a:ext cx="2089961" cy="1752084"/>
          </a:xfrm>
          <a:prstGeom prst="rect">
            <a:avLst/>
          </a:prstGeom>
        </p:spPr>
      </p:pic>
      <p:sp>
        <p:nvSpPr>
          <p:cNvPr id="18" name="TextBox 18"/>
          <p:cNvSpPr txBox="1"/>
          <p:nvPr/>
        </p:nvSpPr>
        <p:spPr>
          <a:xfrm>
            <a:off x="1332302" y="1369605"/>
            <a:ext cx="14024004" cy="585016"/>
          </a:xfrm>
          <a:prstGeom prst="rect">
            <a:avLst/>
          </a:prstGeom>
        </p:spPr>
        <p:txBody>
          <a:bodyPr lIns="0" tIns="0" rIns="0" bIns="0" rtlCol="0" anchor="t">
            <a:spAutoFit/>
          </a:bodyPr>
          <a:lstStyle/>
          <a:p>
            <a:pPr algn="ctr">
              <a:lnSpc>
                <a:spcPts val="4765"/>
              </a:lnSpc>
            </a:pPr>
            <a:r>
              <a:rPr lang="en-US" sz="3403">
                <a:solidFill>
                  <a:srgbClr val="000000"/>
                </a:solidFill>
                <a:latin typeface="League Spartan"/>
              </a:rPr>
              <a:t>Lets learn some interesting homophones in Malayalam &amp; Hindi</a:t>
            </a:r>
          </a:p>
        </p:txBody>
      </p:sp>
      <p:sp>
        <p:nvSpPr>
          <p:cNvPr id="19" name="TextBox 19"/>
          <p:cNvSpPr txBox="1"/>
          <p:nvPr/>
        </p:nvSpPr>
        <p:spPr>
          <a:xfrm>
            <a:off x="4267200" y="2507372"/>
            <a:ext cx="4739903" cy="1846659"/>
          </a:xfrm>
          <a:prstGeom prst="rect">
            <a:avLst/>
          </a:prstGeom>
        </p:spPr>
        <p:txBody>
          <a:bodyPr wrap="square" lIns="0" tIns="0" rIns="0" bIns="0" rtlCol="0" anchor="t">
            <a:spAutoFit/>
          </a:bodyPr>
          <a:lstStyle/>
          <a:p>
            <a:pPr algn="ctr">
              <a:lnSpc>
                <a:spcPts val="4758"/>
              </a:lnSpc>
            </a:pPr>
            <a:r>
              <a:rPr lang="en-US" sz="3398" dirty="0" err="1">
                <a:solidFill>
                  <a:srgbClr val="000000"/>
                </a:solidFill>
                <a:cs typeface="Open Sans"/>
              </a:rPr>
              <a:t>कल</a:t>
            </a:r>
            <a:r>
              <a:rPr lang="en-US" sz="3398" dirty="0">
                <a:solidFill>
                  <a:srgbClr val="000000"/>
                </a:solidFill>
                <a:cs typeface="Open Sans"/>
              </a:rPr>
              <a:t> </a:t>
            </a:r>
          </a:p>
          <a:p>
            <a:pPr algn="ctr">
              <a:lnSpc>
                <a:spcPts val="4758"/>
              </a:lnSpc>
            </a:pPr>
            <a:r>
              <a:rPr lang="en-US" sz="3398" dirty="0" err="1" smtClean="0">
                <a:solidFill>
                  <a:srgbClr val="000000"/>
                </a:solidFill>
                <a:latin typeface="Open Sans"/>
              </a:rPr>
              <a:t>Kal</a:t>
            </a:r>
            <a:endParaRPr lang="en-US" sz="3398" dirty="0">
              <a:solidFill>
                <a:srgbClr val="000000"/>
              </a:solidFill>
              <a:latin typeface="Open Sans"/>
            </a:endParaRPr>
          </a:p>
          <a:p>
            <a:pPr algn="ctr">
              <a:lnSpc>
                <a:spcPts val="4758"/>
              </a:lnSpc>
            </a:pPr>
            <a:r>
              <a:rPr lang="en-US" sz="3398" dirty="0">
                <a:solidFill>
                  <a:srgbClr val="000000"/>
                </a:solidFill>
                <a:latin typeface="Open Sans"/>
              </a:rPr>
              <a:t>Yesterday / Tomorrow</a:t>
            </a:r>
          </a:p>
        </p:txBody>
      </p:sp>
      <p:sp>
        <p:nvSpPr>
          <p:cNvPr id="20" name="TextBox 20"/>
          <p:cNvSpPr txBox="1"/>
          <p:nvPr/>
        </p:nvSpPr>
        <p:spPr>
          <a:xfrm>
            <a:off x="10727896" y="2464719"/>
            <a:ext cx="1343670" cy="1846659"/>
          </a:xfrm>
          <a:prstGeom prst="rect">
            <a:avLst/>
          </a:prstGeom>
        </p:spPr>
        <p:txBody>
          <a:bodyPr wrap="square" lIns="0" tIns="0" rIns="0" bIns="0" rtlCol="0" anchor="t">
            <a:spAutoFit/>
          </a:bodyPr>
          <a:lstStyle/>
          <a:p>
            <a:pPr algn="ctr">
              <a:lnSpc>
                <a:spcPts val="4758"/>
              </a:lnSpc>
            </a:pPr>
            <a:r>
              <a:rPr lang="en-US" sz="3398" dirty="0" err="1">
                <a:solidFill>
                  <a:srgbClr val="000000"/>
                </a:solidFill>
                <a:cs typeface="Open Sans"/>
              </a:rPr>
              <a:t>കല്ല്</a:t>
            </a:r>
            <a:r>
              <a:rPr lang="en-US" sz="3398" dirty="0">
                <a:solidFill>
                  <a:srgbClr val="000000"/>
                </a:solidFill>
                <a:cs typeface="Open Sans"/>
              </a:rPr>
              <a:t> </a:t>
            </a:r>
          </a:p>
          <a:p>
            <a:pPr algn="ctr">
              <a:lnSpc>
                <a:spcPts val="4758"/>
              </a:lnSpc>
            </a:pPr>
            <a:r>
              <a:rPr lang="en-US" sz="3398" dirty="0" err="1">
                <a:solidFill>
                  <a:srgbClr val="000000"/>
                </a:solidFill>
                <a:latin typeface="Open Sans"/>
              </a:rPr>
              <a:t>Kal</a:t>
            </a:r>
            <a:endParaRPr lang="en-US" sz="3398" dirty="0">
              <a:solidFill>
                <a:srgbClr val="000000"/>
              </a:solidFill>
              <a:latin typeface="Open Sans"/>
            </a:endParaRPr>
          </a:p>
          <a:p>
            <a:pPr algn="ctr">
              <a:lnSpc>
                <a:spcPts val="4758"/>
              </a:lnSpc>
            </a:pPr>
            <a:r>
              <a:rPr lang="en-US" sz="3398" dirty="0">
                <a:solidFill>
                  <a:srgbClr val="000000"/>
                </a:solidFill>
                <a:latin typeface="Open Sans"/>
              </a:rPr>
              <a:t>Stone</a:t>
            </a:r>
          </a:p>
        </p:txBody>
      </p:sp>
      <p:pic>
        <p:nvPicPr>
          <p:cNvPr id="21" name="Picture 21"/>
          <p:cNvPicPr>
            <a:picLocks noChangeAspect="1"/>
          </p:cNvPicPr>
          <p:nvPr/>
        </p:nvPicPr>
        <p:blipFill>
          <a:blip r:embed="rId6"/>
          <a:srcRect/>
          <a:stretch>
            <a:fillRect/>
          </a:stretch>
        </p:blipFill>
        <p:spPr>
          <a:xfrm>
            <a:off x="12591576" y="2431370"/>
            <a:ext cx="2495307" cy="182540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5CE1E6"/>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sp>
        <p:nvSpPr>
          <p:cNvPr id="4" name="TextBox 4"/>
          <p:cNvSpPr txBox="1"/>
          <p:nvPr/>
        </p:nvSpPr>
        <p:spPr>
          <a:xfrm>
            <a:off x="5500616" y="1758483"/>
            <a:ext cx="2347983" cy="1962076"/>
          </a:xfrm>
          <a:prstGeom prst="rect">
            <a:avLst/>
          </a:prstGeom>
        </p:spPr>
        <p:txBody>
          <a:bodyPr wrap="square" lIns="0" tIns="0" rIns="0" bIns="0" rtlCol="0" anchor="t">
            <a:spAutoFit/>
          </a:bodyPr>
          <a:lstStyle/>
          <a:p>
            <a:pPr algn="ctr">
              <a:lnSpc>
                <a:spcPts val="5129"/>
              </a:lnSpc>
            </a:pPr>
            <a:r>
              <a:rPr lang="en-US" sz="3664" dirty="0" err="1">
                <a:solidFill>
                  <a:srgbClr val="000000"/>
                </a:solidFill>
                <a:cs typeface="Open Sans"/>
              </a:rPr>
              <a:t>चुम्मा</a:t>
            </a:r>
            <a:r>
              <a:rPr lang="en-US" sz="3664" dirty="0">
                <a:solidFill>
                  <a:srgbClr val="000000"/>
                </a:solidFill>
                <a:cs typeface="Open Sans"/>
              </a:rPr>
              <a:t> </a:t>
            </a:r>
          </a:p>
          <a:p>
            <a:pPr algn="ctr">
              <a:lnSpc>
                <a:spcPts val="5129"/>
              </a:lnSpc>
            </a:pPr>
            <a:r>
              <a:rPr lang="en-US" sz="3664" dirty="0" err="1">
                <a:solidFill>
                  <a:srgbClr val="000000"/>
                </a:solidFill>
                <a:latin typeface="Open Sans"/>
              </a:rPr>
              <a:t>Chumma</a:t>
            </a:r>
            <a:endParaRPr lang="en-US" sz="3664" dirty="0">
              <a:solidFill>
                <a:srgbClr val="000000"/>
              </a:solidFill>
              <a:latin typeface="Open Sans"/>
            </a:endParaRPr>
          </a:p>
          <a:p>
            <a:pPr algn="ctr">
              <a:lnSpc>
                <a:spcPts val="5129"/>
              </a:lnSpc>
            </a:pPr>
            <a:r>
              <a:rPr lang="en-US" sz="3664" dirty="0">
                <a:solidFill>
                  <a:srgbClr val="000000"/>
                </a:solidFill>
                <a:latin typeface="Open Sans"/>
              </a:rPr>
              <a:t>Kiss</a:t>
            </a:r>
          </a:p>
        </p:txBody>
      </p:sp>
      <p:sp>
        <p:nvSpPr>
          <p:cNvPr id="5" name="TextBox 5"/>
          <p:cNvSpPr txBox="1"/>
          <p:nvPr/>
        </p:nvSpPr>
        <p:spPr>
          <a:xfrm>
            <a:off x="5303298" y="6566811"/>
            <a:ext cx="2114516" cy="1962076"/>
          </a:xfrm>
          <a:prstGeom prst="rect">
            <a:avLst/>
          </a:prstGeom>
        </p:spPr>
        <p:txBody>
          <a:bodyPr wrap="square" lIns="0" tIns="0" rIns="0" bIns="0" rtlCol="0" anchor="t">
            <a:spAutoFit/>
          </a:bodyPr>
          <a:lstStyle/>
          <a:p>
            <a:pPr algn="ctr">
              <a:lnSpc>
                <a:spcPts val="5129"/>
              </a:lnSpc>
            </a:pPr>
            <a:r>
              <a:rPr lang="en-US" sz="3664" dirty="0" err="1">
                <a:solidFill>
                  <a:srgbClr val="000000"/>
                </a:solidFill>
                <a:cs typeface="Open Sans"/>
              </a:rPr>
              <a:t>पल</a:t>
            </a:r>
            <a:r>
              <a:rPr lang="en-US" sz="3664" dirty="0">
                <a:solidFill>
                  <a:srgbClr val="000000"/>
                </a:solidFill>
                <a:cs typeface="Open Sans"/>
              </a:rPr>
              <a:t>  </a:t>
            </a:r>
          </a:p>
          <a:p>
            <a:pPr algn="ctr">
              <a:lnSpc>
                <a:spcPts val="5129"/>
              </a:lnSpc>
            </a:pPr>
            <a:r>
              <a:rPr lang="en-US" sz="3664" dirty="0">
                <a:solidFill>
                  <a:srgbClr val="000000"/>
                </a:solidFill>
                <a:latin typeface="Open Sans"/>
              </a:rPr>
              <a:t>Pal</a:t>
            </a:r>
          </a:p>
          <a:p>
            <a:pPr algn="ctr">
              <a:lnSpc>
                <a:spcPts val="5129"/>
              </a:lnSpc>
            </a:pPr>
            <a:r>
              <a:rPr lang="en-US" sz="3664" dirty="0">
                <a:solidFill>
                  <a:srgbClr val="000000"/>
                </a:solidFill>
                <a:latin typeface="Open Sans"/>
              </a:rPr>
              <a:t>Moment</a:t>
            </a:r>
          </a:p>
        </p:txBody>
      </p:sp>
      <p:sp>
        <p:nvSpPr>
          <p:cNvPr id="6" name="TextBox 6"/>
          <p:cNvSpPr txBox="1"/>
          <p:nvPr/>
        </p:nvSpPr>
        <p:spPr>
          <a:xfrm>
            <a:off x="9507626" y="1758483"/>
            <a:ext cx="4519638" cy="1926771"/>
          </a:xfrm>
          <a:prstGeom prst="rect">
            <a:avLst/>
          </a:prstGeom>
        </p:spPr>
        <p:txBody>
          <a:bodyPr lIns="0" tIns="0" rIns="0" bIns="0" rtlCol="0" anchor="t">
            <a:spAutoFit/>
          </a:bodyPr>
          <a:lstStyle/>
          <a:p>
            <a:pPr algn="ctr">
              <a:lnSpc>
                <a:spcPts val="5129"/>
              </a:lnSpc>
            </a:pPr>
            <a:r>
              <a:rPr lang="en-US" sz="3664">
                <a:solidFill>
                  <a:srgbClr val="000000"/>
                </a:solidFill>
                <a:cs typeface="Open Sans"/>
              </a:rPr>
              <a:t>ചുമ്മാ </a:t>
            </a:r>
          </a:p>
          <a:p>
            <a:pPr algn="ctr">
              <a:lnSpc>
                <a:spcPts val="5129"/>
              </a:lnSpc>
            </a:pPr>
            <a:r>
              <a:rPr lang="en-US" sz="3664">
                <a:solidFill>
                  <a:srgbClr val="000000"/>
                </a:solidFill>
                <a:latin typeface="Open Sans"/>
              </a:rPr>
              <a:t>Chumma</a:t>
            </a:r>
          </a:p>
          <a:p>
            <a:pPr algn="ctr">
              <a:lnSpc>
                <a:spcPts val="5129"/>
              </a:lnSpc>
            </a:pPr>
            <a:r>
              <a:rPr lang="en-US" sz="3664">
                <a:solidFill>
                  <a:srgbClr val="000000"/>
                </a:solidFill>
                <a:latin typeface="Open Sans"/>
              </a:rPr>
              <a:t>SImply / Just like that</a:t>
            </a:r>
          </a:p>
        </p:txBody>
      </p:sp>
      <p:sp>
        <p:nvSpPr>
          <p:cNvPr id="7" name="TextBox 7"/>
          <p:cNvSpPr txBox="1"/>
          <p:nvPr/>
        </p:nvSpPr>
        <p:spPr>
          <a:xfrm>
            <a:off x="11152675" y="6681111"/>
            <a:ext cx="1229539" cy="1926771"/>
          </a:xfrm>
          <a:prstGeom prst="rect">
            <a:avLst/>
          </a:prstGeom>
        </p:spPr>
        <p:txBody>
          <a:bodyPr lIns="0" tIns="0" rIns="0" bIns="0" rtlCol="0" anchor="t">
            <a:spAutoFit/>
          </a:bodyPr>
          <a:lstStyle/>
          <a:p>
            <a:pPr algn="ctr">
              <a:lnSpc>
                <a:spcPts val="5129"/>
              </a:lnSpc>
            </a:pPr>
            <a:r>
              <a:rPr lang="en-US" sz="3664">
                <a:solidFill>
                  <a:srgbClr val="000000"/>
                </a:solidFill>
                <a:cs typeface="Open Sans"/>
              </a:rPr>
              <a:t>പല്ല് </a:t>
            </a:r>
          </a:p>
          <a:p>
            <a:pPr algn="ctr">
              <a:lnSpc>
                <a:spcPts val="5129"/>
              </a:lnSpc>
            </a:pPr>
            <a:r>
              <a:rPr lang="en-US" sz="3664">
                <a:solidFill>
                  <a:srgbClr val="000000"/>
                </a:solidFill>
                <a:latin typeface="Open Sans"/>
              </a:rPr>
              <a:t>Pal</a:t>
            </a:r>
          </a:p>
          <a:p>
            <a:pPr algn="ctr">
              <a:lnSpc>
                <a:spcPts val="5129"/>
              </a:lnSpc>
            </a:pPr>
            <a:r>
              <a:rPr lang="en-US" sz="3664">
                <a:solidFill>
                  <a:srgbClr val="000000"/>
                </a:solidFill>
                <a:latin typeface="Open Sans"/>
              </a:rPr>
              <a:t>Teeth</a:t>
            </a:r>
          </a:p>
        </p:txBody>
      </p:sp>
      <p:grpSp>
        <p:nvGrpSpPr>
          <p:cNvPr id="8" name="Group 8"/>
          <p:cNvGrpSpPr/>
          <p:nvPr/>
        </p:nvGrpSpPr>
        <p:grpSpPr>
          <a:xfrm rot="5400000">
            <a:off x="5868235" y="4733292"/>
            <a:ext cx="6551529" cy="727253"/>
            <a:chOff x="0" y="0"/>
            <a:chExt cx="5148416" cy="571500"/>
          </a:xfrm>
        </p:grpSpPr>
        <p:sp>
          <p:nvSpPr>
            <p:cNvPr id="9" name="Freeform 9"/>
            <p:cNvSpPr/>
            <p:nvPr/>
          </p:nvSpPr>
          <p:spPr>
            <a:xfrm>
              <a:off x="0" y="255270"/>
              <a:ext cx="5148416" cy="69850"/>
            </a:xfrm>
            <a:custGeom>
              <a:avLst/>
              <a:gdLst/>
              <a:ahLst/>
              <a:cxnLst/>
              <a:rect l="l" t="t" r="r" b="b"/>
              <a:pathLst>
                <a:path w="5148416" h="69850">
                  <a:moveTo>
                    <a:pt x="4857586" y="0"/>
                  </a:moveTo>
                  <a:lnTo>
                    <a:pt x="0" y="0"/>
                  </a:lnTo>
                  <a:lnTo>
                    <a:pt x="0" y="69850"/>
                  </a:lnTo>
                  <a:lnTo>
                    <a:pt x="5148416" y="69850"/>
                  </a:lnTo>
                  <a:lnTo>
                    <a:pt x="5148416" y="0"/>
                  </a:lnTo>
                  <a:close/>
                </a:path>
              </a:pathLst>
            </a:custGeom>
            <a:solidFill>
              <a:srgbClr val="FFDE59"/>
            </a:solidFill>
          </p:spPr>
        </p:sp>
      </p:grpSp>
      <p:grpSp>
        <p:nvGrpSpPr>
          <p:cNvPr id="10" name="Group 10"/>
          <p:cNvGrpSpPr/>
          <p:nvPr/>
        </p:nvGrpSpPr>
        <p:grpSpPr>
          <a:xfrm>
            <a:off x="4023096" y="3573701"/>
            <a:ext cx="10241807" cy="788177"/>
            <a:chOff x="0" y="0"/>
            <a:chExt cx="7426243" cy="571500"/>
          </a:xfrm>
        </p:grpSpPr>
        <p:sp>
          <p:nvSpPr>
            <p:cNvPr id="11" name="Freeform 11"/>
            <p:cNvSpPr/>
            <p:nvPr/>
          </p:nvSpPr>
          <p:spPr>
            <a:xfrm>
              <a:off x="0" y="255270"/>
              <a:ext cx="7426244" cy="69850"/>
            </a:xfrm>
            <a:custGeom>
              <a:avLst/>
              <a:gdLst/>
              <a:ahLst/>
              <a:cxnLst/>
              <a:rect l="l" t="t" r="r" b="b"/>
              <a:pathLst>
                <a:path w="7426244" h="69850">
                  <a:moveTo>
                    <a:pt x="7135413" y="0"/>
                  </a:moveTo>
                  <a:lnTo>
                    <a:pt x="0" y="0"/>
                  </a:lnTo>
                  <a:lnTo>
                    <a:pt x="0" y="69850"/>
                  </a:lnTo>
                  <a:lnTo>
                    <a:pt x="7426244" y="69850"/>
                  </a:lnTo>
                  <a:lnTo>
                    <a:pt x="7426244" y="0"/>
                  </a:lnTo>
                  <a:close/>
                </a:path>
              </a:pathLst>
            </a:custGeom>
            <a:solidFill>
              <a:srgbClr val="FFDE59"/>
            </a:solidFill>
          </p:spPr>
        </p:sp>
      </p:grpSp>
      <p:grpSp>
        <p:nvGrpSpPr>
          <p:cNvPr id="12" name="Group 12"/>
          <p:cNvGrpSpPr/>
          <p:nvPr/>
        </p:nvGrpSpPr>
        <p:grpSpPr>
          <a:xfrm>
            <a:off x="4023096" y="5959609"/>
            <a:ext cx="10241807" cy="788177"/>
            <a:chOff x="0" y="0"/>
            <a:chExt cx="7426243" cy="571500"/>
          </a:xfrm>
        </p:grpSpPr>
        <p:sp>
          <p:nvSpPr>
            <p:cNvPr id="13" name="Freeform 13"/>
            <p:cNvSpPr/>
            <p:nvPr/>
          </p:nvSpPr>
          <p:spPr>
            <a:xfrm>
              <a:off x="0" y="255270"/>
              <a:ext cx="7426244" cy="69850"/>
            </a:xfrm>
            <a:custGeom>
              <a:avLst/>
              <a:gdLst/>
              <a:ahLst/>
              <a:cxnLst/>
              <a:rect l="l" t="t" r="r" b="b"/>
              <a:pathLst>
                <a:path w="7426244" h="69850">
                  <a:moveTo>
                    <a:pt x="7135413" y="0"/>
                  </a:moveTo>
                  <a:lnTo>
                    <a:pt x="0" y="0"/>
                  </a:lnTo>
                  <a:lnTo>
                    <a:pt x="0" y="69850"/>
                  </a:lnTo>
                  <a:lnTo>
                    <a:pt x="7426244" y="69850"/>
                  </a:lnTo>
                  <a:lnTo>
                    <a:pt x="7426244" y="0"/>
                  </a:lnTo>
                  <a:close/>
                </a:path>
              </a:pathLst>
            </a:custGeom>
            <a:solidFill>
              <a:srgbClr val="FFDE59"/>
            </a:solidFill>
          </p:spPr>
        </p:sp>
      </p:grpSp>
      <p:pic>
        <p:nvPicPr>
          <p:cNvPr id="14" name="Picture 14"/>
          <p:cNvPicPr>
            <a:picLocks noChangeAspect="1"/>
          </p:cNvPicPr>
          <p:nvPr/>
        </p:nvPicPr>
        <p:blipFill>
          <a:blip r:embed="rId2"/>
          <a:srcRect l="1596" r="1596"/>
          <a:stretch>
            <a:fillRect/>
          </a:stretch>
        </p:blipFill>
        <p:spPr>
          <a:xfrm>
            <a:off x="2695809" y="1761679"/>
            <a:ext cx="2654575" cy="1923575"/>
          </a:xfrm>
          <a:prstGeom prst="rect">
            <a:avLst/>
          </a:prstGeom>
        </p:spPr>
      </p:pic>
      <p:pic>
        <p:nvPicPr>
          <p:cNvPr id="15" name="Picture 15"/>
          <p:cNvPicPr>
            <a:picLocks noChangeAspect="1"/>
          </p:cNvPicPr>
          <p:nvPr/>
        </p:nvPicPr>
        <p:blipFill>
          <a:blip r:embed="rId3"/>
          <a:srcRect/>
          <a:stretch>
            <a:fillRect/>
          </a:stretch>
        </p:blipFill>
        <p:spPr>
          <a:xfrm>
            <a:off x="12971323" y="6633486"/>
            <a:ext cx="1694156" cy="1864503"/>
          </a:xfrm>
          <a:prstGeom prst="rect">
            <a:avLst/>
          </a:prstGeom>
        </p:spPr>
      </p:pic>
      <p:pic>
        <p:nvPicPr>
          <p:cNvPr id="16" name="Picture 16"/>
          <p:cNvPicPr>
            <a:picLocks noChangeAspect="1"/>
          </p:cNvPicPr>
          <p:nvPr/>
        </p:nvPicPr>
        <p:blipFill>
          <a:blip r:embed="rId4"/>
          <a:srcRect/>
          <a:stretch>
            <a:fillRect/>
          </a:stretch>
        </p:blipFill>
        <p:spPr>
          <a:xfrm>
            <a:off x="3364049" y="4243834"/>
            <a:ext cx="1318095" cy="1799332"/>
          </a:xfrm>
          <a:prstGeom prst="rect">
            <a:avLst/>
          </a:prstGeom>
        </p:spPr>
      </p:pic>
      <p:sp>
        <p:nvSpPr>
          <p:cNvPr id="17" name="TextBox 17"/>
          <p:cNvSpPr txBox="1"/>
          <p:nvPr/>
        </p:nvSpPr>
        <p:spPr>
          <a:xfrm>
            <a:off x="5303297" y="4146777"/>
            <a:ext cx="2383989" cy="1926771"/>
          </a:xfrm>
          <a:prstGeom prst="rect">
            <a:avLst/>
          </a:prstGeom>
        </p:spPr>
        <p:txBody>
          <a:bodyPr lIns="0" tIns="0" rIns="0" bIns="0" rtlCol="0" anchor="t">
            <a:spAutoFit/>
          </a:bodyPr>
          <a:lstStyle/>
          <a:p>
            <a:pPr algn="ctr">
              <a:lnSpc>
                <a:spcPts val="5129"/>
              </a:lnSpc>
            </a:pPr>
            <a:r>
              <a:rPr lang="en-US" sz="3664">
                <a:solidFill>
                  <a:srgbClr val="000000"/>
                </a:solidFill>
                <a:cs typeface="Open Sans"/>
              </a:rPr>
              <a:t>कुण्डी </a:t>
            </a:r>
          </a:p>
          <a:p>
            <a:pPr algn="ctr">
              <a:lnSpc>
                <a:spcPts val="5129"/>
              </a:lnSpc>
            </a:pPr>
            <a:r>
              <a:rPr lang="en-US" sz="3664">
                <a:solidFill>
                  <a:srgbClr val="000000"/>
                </a:solidFill>
                <a:latin typeface="Open Sans"/>
              </a:rPr>
              <a:t>Kundi</a:t>
            </a:r>
          </a:p>
          <a:p>
            <a:pPr algn="ctr">
              <a:lnSpc>
                <a:spcPts val="5129"/>
              </a:lnSpc>
            </a:pPr>
            <a:r>
              <a:rPr lang="en-US" sz="3664">
                <a:solidFill>
                  <a:srgbClr val="000000"/>
                </a:solidFill>
                <a:latin typeface="Open Sans"/>
              </a:rPr>
              <a:t>Door Latch</a:t>
            </a:r>
          </a:p>
        </p:txBody>
      </p:sp>
      <p:sp>
        <p:nvSpPr>
          <p:cNvPr id="18" name="TextBox 18"/>
          <p:cNvSpPr txBox="1"/>
          <p:nvPr/>
        </p:nvSpPr>
        <p:spPr>
          <a:xfrm>
            <a:off x="10936164" y="4116395"/>
            <a:ext cx="1662563" cy="1926771"/>
          </a:xfrm>
          <a:prstGeom prst="rect">
            <a:avLst/>
          </a:prstGeom>
        </p:spPr>
        <p:txBody>
          <a:bodyPr lIns="0" tIns="0" rIns="0" bIns="0" rtlCol="0" anchor="t">
            <a:spAutoFit/>
          </a:bodyPr>
          <a:lstStyle/>
          <a:p>
            <a:pPr algn="ctr">
              <a:lnSpc>
                <a:spcPts val="5129"/>
              </a:lnSpc>
            </a:pPr>
            <a:r>
              <a:rPr lang="en-US" sz="3664">
                <a:solidFill>
                  <a:srgbClr val="000000"/>
                </a:solidFill>
                <a:cs typeface="Open Sans"/>
              </a:rPr>
              <a:t>കുണ്ടി </a:t>
            </a:r>
          </a:p>
          <a:p>
            <a:pPr algn="ctr">
              <a:lnSpc>
                <a:spcPts val="5129"/>
              </a:lnSpc>
            </a:pPr>
            <a:r>
              <a:rPr lang="en-US" sz="3664">
                <a:solidFill>
                  <a:srgbClr val="000000"/>
                </a:solidFill>
                <a:latin typeface="Open Sans"/>
              </a:rPr>
              <a:t>Kundi</a:t>
            </a:r>
          </a:p>
          <a:p>
            <a:pPr algn="ctr">
              <a:lnSpc>
                <a:spcPts val="5129"/>
              </a:lnSpc>
            </a:pPr>
            <a:r>
              <a:rPr lang="en-US" sz="3664">
                <a:solidFill>
                  <a:srgbClr val="000000"/>
                </a:solidFill>
                <a:latin typeface="Open Sans"/>
              </a:rPr>
              <a:t>Buttock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CE1E6"/>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grpSp>
        <p:nvGrpSpPr>
          <p:cNvPr id="4" name="Group 4"/>
          <p:cNvGrpSpPr/>
          <p:nvPr/>
        </p:nvGrpSpPr>
        <p:grpSpPr>
          <a:xfrm rot="5400000">
            <a:off x="5633014" y="4968514"/>
            <a:ext cx="7021973" cy="727253"/>
            <a:chOff x="0" y="0"/>
            <a:chExt cx="5518107" cy="571500"/>
          </a:xfrm>
        </p:grpSpPr>
        <p:sp>
          <p:nvSpPr>
            <p:cNvPr id="5" name="Freeform 5"/>
            <p:cNvSpPr/>
            <p:nvPr/>
          </p:nvSpPr>
          <p:spPr>
            <a:xfrm>
              <a:off x="0" y="255270"/>
              <a:ext cx="5518107" cy="69850"/>
            </a:xfrm>
            <a:custGeom>
              <a:avLst/>
              <a:gdLst/>
              <a:ahLst/>
              <a:cxnLst/>
              <a:rect l="l" t="t" r="r" b="b"/>
              <a:pathLst>
                <a:path w="5518107" h="69850">
                  <a:moveTo>
                    <a:pt x="5227277" y="0"/>
                  </a:moveTo>
                  <a:lnTo>
                    <a:pt x="0" y="0"/>
                  </a:lnTo>
                  <a:lnTo>
                    <a:pt x="0" y="69850"/>
                  </a:lnTo>
                  <a:lnTo>
                    <a:pt x="5518107" y="69850"/>
                  </a:lnTo>
                  <a:lnTo>
                    <a:pt x="5518107" y="0"/>
                  </a:lnTo>
                  <a:close/>
                </a:path>
              </a:pathLst>
            </a:custGeom>
            <a:solidFill>
              <a:srgbClr val="FFDE59"/>
            </a:solidFill>
          </p:spPr>
        </p:sp>
      </p:grpSp>
      <p:grpSp>
        <p:nvGrpSpPr>
          <p:cNvPr id="6" name="Group 6"/>
          <p:cNvGrpSpPr/>
          <p:nvPr/>
        </p:nvGrpSpPr>
        <p:grpSpPr>
          <a:xfrm>
            <a:off x="4023096" y="3573701"/>
            <a:ext cx="10241807" cy="788177"/>
            <a:chOff x="0" y="0"/>
            <a:chExt cx="7426243" cy="571500"/>
          </a:xfrm>
        </p:grpSpPr>
        <p:sp>
          <p:nvSpPr>
            <p:cNvPr id="7" name="Freeform 7"/>
            <p:cNvSpPr/>
            <p:nvPr/>
          </p:nvSpPr>
          <p:spPr>
            <a:xfrm>
              <a:off x="0" y="255270"/>
              <a:ext cx="7426244" cy="69850"/>
            </a:xfrm>
            <a:custGeom>
              <a:avLst/>
              <a:gdLst/>
              <a:ahLst/>
              <a:cxnLst/>
              <a:rect l="l" t="t" r="r" b="b"/>
              <a:pathLst>
                <a:path w="7426244" h="69850">
                  <a:moveTo>
                    <a:pt x="7135413" y="0"/>
                  </a:moveTo>
                  <a:lnTo>
                    <a:pt x="0" y="0"/>
                  </a:lnTo>
                  <a:lnTo>
                    <a:pt x="0" y="69850"/>
                  </a:lnTo>
                  <a:lnTo>
                    <a:pt x="7426244" y="69850"/>
                  </a:lnTo>
                  <a:lnTo>
                    <a:pt x="7426244" y="0"/>
                  </a:lnTo>
                  <a:close/>
                </a:path>
              </a:pathLst>
            </a:custGeom>
            <a:solidFill>
              <a:srgbClr val="FFDE59"/>
            </a:solidFill>
          </p:spPr>
        </p:sp>
      </p:grpSp>
      <p:grpSp>
        <p:nvGrpSpPr>
          <p:cNvPr id="8" name="Group 8"/>
          <p:cNvGrpSpPr/>
          <p:nvPr/>
        </p:nvGrpSpPr>
        <p:grpSpPr>
          <a:xfrm>
            <a:off x="4023096" y="5959609"/>
            <a:ext cx="10241807" cy="788177"/>
            <a:chOff x="0" y="0"/>
            <a:chExt cx="7426243" cy="571500"/>
          </a:xfrm>
        </p:grpSpPr>
        <p:sp>
          <p:nvSpPr>
            <p:cNvPr id="9" name="Freeform 9"/>
            <p:cNvSpPr/>
            <p:nvPr/>
          </p:nvSpPr>
          <p:spPr>
            <a:xfrm>
              <a:off x="0" y="255270"/>
              <a:ext cx="7426244" cy="69850"/>
            </a:xfrm>
            <a:custGeom>
              <a:avLst/>
              <a:gdLst/>
              <a:ahLst/>
              <a:cxnLst/>
              <a:rect l="l" t="t" r="r" b="b"/>
              <a:pathLst>
                <a:path w="7426244" h="69850">
                  <a:moveTo>
                    <a:pt x="7135413" y="0"/>
                  </a:moveTo>
                  <a:lnTo>
                    <a:pt x="0" y="0"/>
                  </a:lnTo>
                  <a:lnTo>
                    <a:pt x="0" y="69850"/>
                  </a:lnTo>
                  <a:lnTo>
                    <a:pt x="7426244" y="69850"/>
                  </a:lnTo>
                  <a:lnTo>
                    <a:pt x="7426244" y="0"/>
                  </a:lnTo>
                  <a:close/>
                </a:path>
              </a:pathLst>
            </a:custGeom>
            <a:solidFill>
              <a:srgbClr val="FFDE59"/>
            </a:solidFill>
          </p:spPr>
        </p:sp>
      </p:grpSp>
      <p:pic>
        <p:nvPicPr>
          <p:cNvPr id="10" name="Picture 10"/>
          <p:cNvPicPr>
            <a:picLocks noChangeAspect="1"/>
          </p:cNvPicPr>
          <p:nvPr/>
        </p:nvPicPr>
        <p:blipFill>
          <a:blip r:embed="rId2"/>
          <a:srcRect/>
          <a:stretch>
            <a:fillRect/>
          </a:stretch>
        </p:blipFill>
        <p:spPr>
          <a:xfrm>
            <a:off x="3806191" y="1821154"/>
            <a:ext cx="2039927" cy="2039927"/>
          </a:xfrm>
          <a:prstGeom prst="rect">
            <a:avLst/>
          </a:prstGeom>
        </p:spPr>
      </p:pic>
      <p:pic>
        <p:nvPicPr>
          <p:cNvPr id="11" name="Picture 11"/>
          <p:cNvPicPr>
            <a:picLocks noChangeAspect="1"/>
          </p:cNvPicPr>
          <p:nvPr/>
        </p:nvPicPr>
        <p:blipFill>
          <a:blip r:embed="rId3"/>
          <a:srcRect/>
          <a:stretch>
            <a:fillRect/>
          </a:stretch>
        </p:blipFill>
        <p:spPr>
          <a:xfrm>
            <a:off x="12655823" y="1667922"/>
            <a:ext cx="2045215" cy="2156493"/>
          </a:xfrm>
          <a:prstGeom prst="rect">
            <a:avLst/>
          </a:prstGeom>
        </p:spPr>
      </p:pic>
      <p:pic>
        <p:nvPicPr>
          <p:cNvPr id="12" name="Picture 12"/>
          <p:cNvPicPr>
            <a:picLocks noChangeAspect="1"/>
          </p:cNvPicPr>
          <p:nvPr/>
        </p:nvPicPr>
        <p:blipFill>
          <a:blip r:embed="rId4"/>
          <a:srcRect/>
          <a:stretch>
            <a:fillRect/>
          </a:stretch>
        </p:blipFill>
        <p:spPr>
          <a:xfrm>
            <a:off x="3806191" y="4133118"/>
            <a:ext cx="1818099" cy="2220579"/>
          </a:xfrm>
          <a:prstGeom prst="rect">
            <a:avLst/>
          </a:prstGeom>
        </p:spPr>
      </p:pic>
      <p:pic>
        <p:nvPicPr>
          <p:cNvPr id="13" name="Picture 13"/>
          <p:cNvPicPr>
            <a:picLocks noChangeAspect="1"/>
          </p:cNvPicPr>
          <p:nvPr/>
        </p:nvPicPr>
        <p:blipFill>
          <a:blip r:embed="rId5"/>
          <a:srcRect/>
          <a:stretch>
            <a:fillRect/>
          </a:stretch>
        </p:blipFill>
        <p:spPr>
          <a:xfrm>
            <a:off x="12655823" y="6626284"/>
            <a:ext cx="2282271" cy="2093032"/>
          </a:xfrm>
          <a:prstGeom prst="rect">
            <a:avLst/>
          </a:prstGeom>
        </p:spPr>
      </p:pic>
      <p:sp>
        <p:nvSpPr>
          <p:cNvPr id="14" name="TextBox 14"/>
          <p:cNvSpPr txBox="1"/>
          <p:nvPr/>
        </p:nvSpPr>
        <p:spPr>
          <a:xfrm>
            <a:off x="6219006" y="1754479"/>
            <a:ext cx="1238696"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चार</a:t>
            </a:r>
          </a:p>
          <a:p>
            <a:pPr algn="ctr">
              <a:lnSpc>
                <a:spcPts val="5129"/>
              </a:lnSpc>
              <a:spcBef>
                <a:spcPct val="0"/>
              </a:spcBef>
            </a:pPr>
            <a:r>
              <a:rPr lang="en-US" sz="3664">
                <a:solidFill>
                  <a:srgbClr val="000000"/>
                </a:solidFill>
                <a:latin typeface="Open Sans"/>
              </a:rPr>
              <a:t>Char</a:t>
            </a:r>
          </a:p>
          <a:p>
            <a:pPr algn="ctr">
              <a:lnSpc>
                <a:spcPts val="5129"/>
              </a:lnSpc>
              <a:spcBef>
                <a:spcPct val="0"/>
              </a:spcBef>
            </a:pPr>
            <a:r>
              <a:rPr lang="en-US" sz="3664">
                <a:solidFill>
                  <a:srgbClr val="000000"/>
                </a:solidFill>
                <a:latin typeface="Open Sans"/>
              </a:rPr>
              <a:t>Four  </a:t>
            </a:r>
          </a:p>
        </p:txBody>
      </p:sp>
      <p:sp>
        <p:nvSpPr>
          <p:cNvPr id="15" name="TextBox 15"/>
          <p:cNvSpPr txBox="1"/>
          <p:nvPr/>
        </p:nvSpPr>
        <p:spPr>
          <a:xfrm>
            <a:off x="5846118" y="4295203"/>
            <a:ext cx="1578842" cy="1962076"/>
          </a:xfrm>
          <a:prstGeom prst="rect">
            <a:avLst/>
          </a:prstGeom>
        </p:spPr>
        <p:txBody>
          <a:bodyPr wrap="square" lIns="0" tIns="0" rIns="0" bIns="0" rtlCol="0" anchor="t">
            <a:spAutoFit/>
          </a:bodyPr>
          <a:lstStyle/>
          <a:p>
            <a:pPr algn="ctr">
              <a:lnSpc>
                <a:spcPts val="5129"/>
              </a:lnSpc>
              <a:spcBef>
                <a:spcPct val="0"/>
              </a:spcBef>
            </a:pPr>
            <a:r>
              <a:rPr lang="en-US" sz="3664" dirty="0" err="1">
                <a:solidFill>
                  <a:srgbClr val="000000"/>
                </a:solidFill>
                <a:cs typeface="Open Sans"/>
              </a:rPr>
              <a:t>आधी</a:t>
            </a:r>
            <a:r>
              <a:rPr lang="en-US" sz="3664" dirty="0">
                <a:solidFill>
                  <a:srgbClr val="000000"/>
                </a:solidFill>
                <a:cs typeface="Open Sans"/>
              </a:rPr>
              <a:t> </a:t>
            </a:r>
          </a:p>
          <a:p>
            <a:pPr algn="ctr">
              <a:lnSpc>
                <a:spcPts val="5129"/>
              </a:lnSpc>
              <a:spcBef>
                <a:spcPct val="0"/>
              </a:spcBef>
            </a:pPr>
            <a:r>
              <a:rPr lang="en-US" sz="3664" dirty="0" err="1">
                <a:solidFill>
                  <a:srgbClr val="000000"/>
                </a:solidFill>
                <a:latin typeface="Open Sans"/>
              </a:rPr>
              <a:t>aadhi</a:t>
            </a:r>
            <a:endParaRPr lang="en-US" sz="3664" dirty="0">
              <a:solidFill>
                <a:srgbClr val="000000"/>
              </a:solidFill>
              <a:latin typeface="Open Sans"/>
            </a:endParaRPr>
          </a:p>
          <a:p>
            <a:pPr algn="ctr">
              <a:lnSpc>
                <a:spcPts val="5129"/>
              </a:lnSpc>
              <a:spcBef>
                <a:spcPct val="0"/>
              </a:spcBef>
            </a:pPr>
            <a:r>
              <a:rPr lang="en-US" sz="3664" dirty="0">
                <a:solidFill>
                  <a:srgbClr val="000000"/>
                </a:solidFill>
                <a:latin typeface="Open Sans"/>
              </a:rPr>
              <a:t>Half  </a:t>
            </a:r>
          </a:p>
        </p:txBody>
      </p:sp>
      <p:sp>
        <p:nvSpPr>
          <p:cNvPr id="16" name="TextBox 16"/>
          <p:cNvSpPr txBox="1"/>
          <p:nvPr/>
        </p:nvSpPr>
        <p:spPr>
          <a:xfrm>
            <a:off x="6219006" y="6681111"/>
            <a:ext cx="1297930" cy="1916703"/>
          </a:xfrm>
          <a:prstGeom prst="rect">
            <a:avLst/>
          </a:prstGeom>
        </p:spPr>
        <p:txBody>
          <a:bodyPr lIns="0" tIns="0" rIns="0" bIns="0" rtlCol="0" anchor="t">
            <a:spAutoFit/>
          </a:bodyPr>
          <a:lstStyle/>
          <a:p>
            <a:pPr algn="ctr">
              <a:lnSpc>
                <a:spcPts val="5129"/>
              </a:lnSpc>
              <a:spcBef>
                <a:spcPct val="0"/>
              </a:spcBef>
            </a:pPr>
            <a:r>
              <a:rPr lang="en-US" sz="3664" dirty="0" err="1">
                <a:solidFill>
                  <a:srgbClr val="000000"/>
                </a:solidFill>
                <a:cs typeface="Open Sans"/>
              </a:rPr>
              <a:t>काश</a:t>
            </a:r>
            <a:r>
              <a:rPr lang="en-US" sz="3664" dirty="0">
                <a:solidFill>
                  <a:srgbClr val="000000"/>
                </a:solidFill>
                <a:cs typeface="Open Sans"/>
              </a:rPr>
              <a:t>  </a:t>
            </a:r>
          </a:p>
          <a:p>
            <a:pPr algn="ctr">
              <a:lnSpc>
                <a:spcPts val="5129"/>
              </a:lnSpc>
              <a:spcBef>
                <a:spcPct val="0"/>
              </a:spcBef>
            </a:pPr>
            <a:r>
              <a:rPr lang="en-US" sz="3664" dirty="0">
                <a:solidFill>
                  <a:srgbClr val="000000"/>
                </a:solidFill>
                <a:latin typeface="Open Sans"/>
              </a:rPr>
              <a:t>cash</a:t>
            </a:r>
          </a:p>
          <a:p>
            <a:pPr algn="ctr">
              <a:lnSpc>
                <a:spcPts val="5129"/>
              </a:lnSpc>
              <a:spcBef>
                <a:spcPct val="0"/>
              </a:spcBef>
            </a:pPr>
            <a:r>
              <a:rPr lang="en-US" sz="3664" dirty="0">
                <a:solidFill>
                  <a:srgbClr val="000000"/>
                </a:solidFill>
                <a:latin typeface="Open Sans"/>
              </a:rPr>
              <a:t>Wish  </a:t>
            </a:r>
          </a:p>
        </p:txBody>
      </p:sp>
      <p:sp>
        <p:nvSpPr>
          <p:cNvPr id="17" name="TextBox 17"/>
          <p:cNvSpPr txBox="1"/>
          <p:nvPr/>
        </p:nvSpPr>
        <p:spPr>
          <a:xfrm>
            <a:off x="10933435" y="4295203"/>
            <a:ext cx="1722388"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ആധി  </a:t>
            </a:r>
          </a:p>
          <a:p>
            <a:pPr algn="ctr">
              <a:lnSpc>
                <a:spcPts val="5129"/>
              </a:lnSpc>
              <a:spcBef>
                <a:spcPct val="0"/>
              </a:spcBef>
            </a:pPr>
            <a:r>
              <a:rPr lang="en-US" sz="3664">
                <a:solidFill>
                  <a:srgbClr val="000000"/>
                </a:solidFill>
                <a:latin typeface="Open Sans"/>
              </a:rPr>
              <a:t>aadhi</a:t>
            </a:r>
          </a:p>
          <a:p>
            <a:pPr algn="ctr">
              <a:lnSpc>
                <a:spcPts val="5129"/>
              </a:lnSpc>
              <a:spcBef>
                <a:spcPct val="0"/>
              </a:spcBef>
            </a:pPr>
            <a:r>
              <a:rPr lang="en-US" sz="3664">
                <a:solidFill>
                  <a:srgbClr val="000000"/>
                </a:solidFill>
                <a:latin typeface="Open Sans"/>
              </a:rPr>
              <a:t>Anxiety </a:t>
            </a:r>
          </a:p>
        </p:txBody>
      </p:sp>
      <p:sp>
        <p:nvSpPr>
          <p:cNvPr id="18" name="TextBox 18"/>
          <p:cNvSpPr txBox="1"/>
          <p:nvPr/>
        </p:nvSpPr>
        <p:spPr>
          <a:xfrm>
            <a:off x="10880229" y="6681111"/>
            <a:ext cx="1603325"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കാശ് </a:t>
            </a:r>
          </a:p>
          <a:p>
            <a:pPr algn="ctr">
              <a:lnSpc>
                <a:spcPts val="5129"/>
              </a:lnSpc>
              <a:spcBef>
                <a:spcPct val="0"/>
              </a:spcBef>
            </a:pPr>
            <a:r>
              <a:rPr lang="en-US" sz="3664">
                <a:solidFill>
                  <a:srgbClr val="000000"/>
                </a:solidFill>
                <a:latin typeface="Open Sans"/>
              </a:rPr>
              <a:t>cash</a:t>
            </a:r>
          </a:p>
          <a:p>
            <a:pPr algn="ctr">
              <a:lnSpc>
                <a:spcPts val="5129"/>
              </a:lnSpc>
              <a:spcBef>
                <a:spcPct val="0"/>
              </a:spcBef>
            </a:pPr>
            <a:r>
              <a:rPr lang="en-US" sz="3664">
                <a:solidFill>
                  <a:srgbClr val="000000"/>
                </a:solidFill>
                <a:latin typeface="Open Sans"/>
              </a:rPr>
              <a:t>Money </a:t>
            </a:r>
          </a:p>
        </p:txBody>
      </p:sp>
      <p:sp>
        <p:nvSpPr>
          <p:cNvPr id="19" name="TextBox 19"/>
          <p:cNvSpPr txBox="1"/>
          <p:nvPr/>
        </p:nvSpPr>
        <p:spPr>
          <a:xfrm>
            <a:off x="10933435" y="1754479"/>
            <a:ext cx="1496913"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ചാറ് </a:t>
            </a:r>
          </a:p>
          <a:p>
            <a:pPr algn="ctr">
              <a:lnSpc>
                <a:spcPts val="5129"/>
              </a:lnSpc>
              <a:spcBef>
                <a:spcPct val="0"/>
              </a:spcBef>
            </a:pPr>
            <a:r>
              <a:rPr lang="en-US" sz="3664">
                <a:solidFill>
                  <a:srgbClr val="000000"/>
                </a:solidFill>
                <a:latin typeface="Open Sans"/>
              </a:rPr>
              <a:t>Char</a:t>
            </a:r>
          </a:p>
          <a:p>
            <a:pPr algn="ctr">
              <a:lnSpc>
                <a:spcPts val="5129"/>
              </a:lnSpc>
              <a:spcBef>
                <a:spcPct val="0"/>
              </a:spcBef>
            </a:pPr>
            <a:r>
              <a:rPr lang="en-US" sz="3664">
                <a:solidFill>
                  <a:srgbClr val="000000"/>
                </a:solidFill>
                <a:latin typeface="Open Sans"/>
              </a:rPr>
              <a:t>Gravy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CE1E6"/>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5490351" cy="2783840"/>
          </a:xfrm>
        </p:grpSpPr>
        <p:sp>
          <p:nvSpPr>
            <p:cNvPr id="3" name="Freeform 3"/>
            <p:cNvSpPr/>
            <p:nvPr/>
          </p:nvSpPr>
          <p:spPr>
            <a:xfrm>
              <a:off x="0" y="0"/>
              <a:ext cx="5490351" cy="2783840"/>
            </a:xfrm>
            <a:custGeom>
              <a:avLst/>
              <a:gdLst/>
              <a:ahLst/>
              <a:cxnLst/>
              <a:rect l="l" t="t" r="r" b="b"/>
              <a:pathLst>
                <a:path w="5490351" h="2783840">
                  <a:moveTo>
                    <a:pt x="0" y="0"/>
                  </a:moveTo>
                  <a:lnTo>
                    <a:pt x="5490351" y="0"/>
                  </a:lnTo>
                  <a:lnTo>
                    <a:pt x="5490351" y="2783840"/>
                  </a:lnTo>
                  <a:lnTo>
                    <a:pt x="0" y="2783840"/>
                  </a:lnTo>
                  <a:close/>
                </a:path>
              </a:pathLst>
            </a:custGeom>
            <a:solidFill>
              <a:srgbClr val="FEFEFE">
                <a:alpha val="74901"/>
              </a:srgbClr>
            </a:solidFill>
          </p:spPr>
        </p:sp>
      </p:grpSp>
      <p:grpSp>
        <p:nvGrpSpPr>
          <p:cNvPr id="4" name="Group 4"/>
          <p:cNvGrpSpPr/>
          <p:nvPr/>
        </p:nvGrpSpPr>
        <p:grpSpPr>
          <a:xfrm rot="5400000">
            <a:off x="5601651" y="4999877"/>
            <a:ext cx="7084698" cy="727253"/>
            <a:chOff x="0" y="0"/>
            <a:chExt cx="5567399" cy="571500"/>
          </a:xfrm>
        </p:grpSpPr>
        <p:sp>
          <p:nvSpPr>
            <p:cNvPr id="5" name="Freeform 5"/>
            <p:cNvSpPr/>
            <p:nvPr/>
          </p:nvSpPr>
          <p:spPr>
            <a:xfrm>
              <a:off x="0" y="255270"/>
              <a:ext cx="5567399" cy="69850"/>
            </a:xfrm>
            <a:custGeom>
              <a:avLst/>
              <a:gdLst/>
              <a:ahLst/>
              <a:cxnLst/>
              <a:rect l="l" t="t" r="r" b="b"/>
              <a:pathLst>
                <a:path w="5567399" h="69850">
                  <a:moveTo>
                    <a:pt x="5276569" y="0"/>
                  </a:moveTo>
                  <a:lnTo>
                    <a:pt x="0" y="0"/>
                  </a:lnTo>
                  <a:lnTo>
                    <a:pt x="0" y="69850"/>
                  </a:lnTo>
                  <a:lnTo>
                    <a:pt x="5567399" y="69850"/>
                  </a:lnTo>
                  <a:lnTo>
                    <a:pt x="5567399" y="0"/>
                  </a:lnTo>
                  <a:close/>
                </a:path>
              </a:pathLst>
            </a:custGeom>
            <a:solidFill>
              <a:srgbClr val="FFDE59"/>
            </a:solidFill>
          </p:spPr>
        </p:sp>
      </p:grpSp>
      <p:grpSp>
        <p:nvGrpSpPr>
          <p:cNvPr id="6" name="Group 6"/>
          <p:cNvGrpSpPr/>
          <p:nvPr/>
        </p:nvGrpSpPr>
        <p:grpSpPr>
          <a:xfrm>
            <a:off x="4023096" y="3573701"/>
            <a:ext cx="10241807" cy="788177"/>
            <a:chOff x="0" y="0"/>
            <a:chExt cx="7426243" cy="571500"/>
          </a:xfrm>
        </p:grpSpPr>
        <p:sp>
          <p:nvSpPr>
            <p:cNvPr id="7" name="Freeform 7"/>
            <p:cNvSpPr/>
            <p:nvPr/>
          </p:nvSpPr>
          <p:spPr>
            <a:xfrm>
              <a:off x="0" y="255270"/>
              <a:ext cx="7426244" cy="69850"/>
            </a:xfrm>
            <a:custGeom>
              <a:avLst/>
              <a:gdLst/>
              <a:ahLst/>
              <a:cxnLst/>
              <a:rect l="l" t="t" r="r" b="b"/>
              <a:pathLst>
                <a:path w="7426244" h="69850">
                  <a:moveTo>
                    <a:pt x="7135413" y="0"/>
                  </a:moveTo>
                  <a:lnTo>
                    <a:pt x="0" y="0"/>
                  </a:lnTo>
                  <a:lnTo>
                    <a:pt x="0" y="69850"/>
                  </a:lnTo>
                  <a:lnTo>
                    <a:pt x="7426244" y="69850"/>
                  </a:lnTo>
                  <a:lnTo>
                    <a:pt x="7426244" y="0"/>
                  </a:lnTo>
                  <a:close/>
                </a:path>
              </a:pathLst>
            </a:custGeom>
            <a:solidFill>
              <a:srgbClr val="FFDE59"/>
            </a:solidFill>
          </p:spPr>
        </p:sp>
      </p:grpSp>
      <p:grpSp>
        <p:nvGrpSpPr>
          <p:cNvPr id="8" name="Group 8"/>
          <p:cNvGrpSpPr/>
          <p:nvPr/>
        </p:nvGrpSpPr>
        <p:grpSpPr>
          <a:xfrm>
            <a:off x="4023096" y="5959609"/>
            <a:ext cx="10241807" cy="788177"/>
            <a:chOff x="0" y="0"/>
            <a:chExt cx="7426243" cy="571500"/>
          </a:xfrm>
        </p:grpSpPr>
        <p:sp>
          <p:nvSpPr>
            <p:cNvPr id="9" name="Freeform 9"/>
            <p:cNvSpPr/>
            <p:nvPr/>
          </p:nvSpPr>
          <p:spPr>
            <a:xfrm>
              <a:off x="0" y="255270"/>
              <a:ext cx="7426244" cy="69850"/>
            </a:xfrm>
            <a:custGeom>
              <a:avLst/>
              <a:gdLst/>
              <a:ahLst/>
              <a:cxnLst/>
              <a:rect l="l" t="t" r="r" b="b"/>
              <a:pathLst>
                <a:path w="7426244" h="69850">
                  <a:moveTo>
                    <a:pt x="7135413" y="0"/>
                  </a:moveTo>
                  <a:lnTo>
                    <a:pt x="0" y="0"/>
                  </a:lnTo>
                  <a:lnTo>
                    <a:pt x="0" y="69850"/>
                  </a:lnTo>
                  <a:lnTo>
                    <a:pt x="7426244" y="69850"/>
                  </a:lnTo>
                  <a:lnTo>
                    <a:pt x="7426244" y="0"/>
                  </a:lnTo>
                  <a:close/>
                </a:path>
              </a:pathLst>
            </a:custGeom>
            <a:solidFill>
              <a:srgbClr val="FFDE59"/>
            </a:solidFill>
          </p:spPr>
        </p:sp>
      </p:grpSp>
      <p:pic>
        <p:nvPicPr>
          <p:cNvPr id="10" name="Picture 10"/>
          <p:cNvPicPr>
            <a:picLocks noChangeAspect="1"/>
          </p:cNvPicPr>
          <p:nvPr/>
        </p:nvPicPr>
        <p:blipFill>
          <a:blip r:embed="rId2"/>
          <a:srcRect l="51081" t="40514" r="39433" b="44394"/>
          <a:stretch>
            <a:fillRect/>
          </a:stretch>
        </p:blipFill>
        <p:spPr>
          <a:xfrm>
            <a:off x="3772193" y="1962177"/>
            <a:ext cx="1101601" cy="1752547"/>
          </a:xfrm>
          <a:prstGeom prst="rect">
            <a:avLst/>
          </a:prstGeom>
        </p:spPr>
      </p:pic>
      <p:pic>
        <p:nvPicPr>
          <p:cNvPr id="11" name="Picture 11"/>
          <p:cNvPicPr>
            <a:picLocks noChangeAspect="1"/>
          </p:cNvPicPr>
          <p:nvPr/>
        </p:nvPicPr>
        <p:blipFill>
          <a:blip r:embed="rId3"/>
          <a:srcRect/>
          <a:stretch>
            <a:fillRect/>
          </a:stretch>
        </p:blipFill>
        <p:spPr>
          <a:xfrm>
            <a:off x="13017698" y="1811273"/>
            <a:ext cx="2054353" cy="2054353"/>
          </a:xfrm>
          <a:prstGeom prst="rect">
            <a:avLst/>
          </a:prstGeom>
        </p:spPr>
      </p:pic>
      <p:sp>
        <p:nvSpPr>
          <p:cNvPr id="12" name="TextBox 12"/>
          <p:cNvSpPr txBox="1"/>
          <p:nvPr/>
        </p:nvSpPr>
        <p:spPr>
          <a:xfrm>
            <a:off x="5874618" y="1846761"/>
            <a:ext cx="1114871"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नाक  </a:t>
            </a:r>
          </a:p>
          <a:p>
            <a:pPr algn="ctr">
              <a:lnSpc>
                <a:spcPts val="5129"/>
              </a:lnSpc>
              <a:spcBef>
                <a:spcPct val="0"/>
              </a:spcBef>
            </a:pPr>
            <a:r>
              <a:rPr lang="en-US" sz="3664">
                <a:solidFill>
                  <a:srgbClr val="000000"/>
                </a:solidFill>
                <a:latin typeface="Open Sans"/>
              </a:rPr>
              <a:t>Nak</a:t>
            </a:r>
          </a:p>
          <a:p>
            <a:pPr algn="ctr">
              <a:lnSpc>
                <a:spcPts val="5129"/>
              </a:lnSpc>
              <a:spcBef>
                <a:spcPct val="0"/>
              </a:spcBef>
            </a:pPr>
            <a:r>
              <a:rPr lang="en-US" sz="3664">
                <a:solidFill>
                  <a:srgbClr val="000000"/>
                </a:solidFill>
                <a:latin typeface="Open Sans"/>
              </a:rPr>
              <a:t>Nose</a:t>
            </a:r>
          </a:p>
        </p:txBody>
      </p:sp>
      <p:sp>
        <p:nvSpPr>
          <p:cNvPr id="13" name="TextBox 13"/>
          <p:cNvSpPr txBox="1"/>
          <p:nvPr/>
        </p:nvSpPr>
        <p:spPr>
          <a:xfrm>
            <a:off x="5427166" y="4151811"/>
            <a:ext cx="2009775"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साधन   </a:t>
            </a:r>
          </a:p>
          <a:p>
            <a:pPr algn="ctr">
              <a:lnSpc>
                <a:spcPts val="5129"/>
              </a:lnSpc>
              <a:spcBef>
                <a:spcPct val="0"/>
              </a:spcBef>
            </a:pPr>
            <a:r>
              <a:rPr lang="en-US" sz="3664">
                <a:solidFill>
                  <a:srgbClr val="000000"/>
                </a:solidFill>
                <a:latin typeface="Open Sans"/>
              </a:rPr>
              <a:t>Sadhan</a:t>
            </a:r>
          </a:p>
          <a:p>
            <a:pPr algn="ctr">
              <a:lnSpc>
                <a:spcPts val="5129"/>
              </a:lnSpc>
              <a:spcBef>
                <a:spcPct val="0"/>
              </a:spcBef>
            </a:pPr>
            <a:r>
              <a:rPr lang="en-US" sz="3664">
                <a:solidFill>
                  <a:srgbClr val="000000"/>
                </a:solidFill>
                <a:latin typeface="Open Sans"/>
              </a:rPr>
              <a:t>Resource</a:t>
            </a:r>
          </a:p>
        </p:txBody>
      </p:sp>
      <p:sp>
        <p:nvSpPr>
          <p:cNvPr id="14" name="TextBox 14"/>
          <p:cNvSpPr txBox="1"/>
          <p:nvPr/>
        </p:nvSpPr>
        <p:spPr>
          <a:xfrm>
            <a:off x="5427166" y="6681111"/>
            <a:ext cx="1819275" cy="1962076"/>
          </a:xfrm>
          <a:prstGeom prst="rect">
            <a:avLst/>
          </a:prstGeom>
        </p:spPr>
        <p:txBody>
          <a:bodyPr wrap="square" lIns="0" tIns="0" rIns="0" bIns="0" rtlCol="0" anchor="t">
            <a:spAutoFit/>
          </a:bodyPr>
          <a:lstStyle/>
          <a:p>
            <a:pPr algn="ctr">
              <a:lnSpc>
                <a:spcPts val="5129"/>
              </a:lnSpc>
              <a:spcBef>
                <a:spcPct val="0"/>
              </a:spcBef>
            </a:pPr>
            <a:r>
              <a:rPr lang="en-US" sz="3664" dirty="0" err="1">
                <a:solidFill>
                  <a:srgbClr val="000000"/>
                </a:solidFill>
                <a:cs typeface="Open Sans"/>
              </a:rPr>
              <a:t>शब्द</a:t>
            </a:r>
            <a:r>
              <a:rPr lang="en-US" sz="3664" dirty="0">
                <a:solidFill>
                  <a:srgbClr val="000000"/>
                </a:solidFill>
                <a:cs typeface="Open Sans"/>
              </a:rPr>
              <a:t>   </a:t>
            </a:r>
          </a:p>
          <a:p>
            <a:pPr algn="ctr">
              <a:lnSpc>
                <a:spcPts val="5129"/>
              </a:lnSpc>
              <a:spcBef>
                <a:spcPct val="0"/>
              </a:spcBef>
            </a:pPr>
            <a:r>
              <a:rPr lang="en-US" sz="3664" dirty="0" err="1">
                <a:solidFill>
                  <a:srgbClr val="000000"/>
                </a:solidFill>
                <a:latin typeface="Open Sans"/>
              </a:rPr>
              <a:t>Shaabd</a:t>
            </a:r>
            <a:endParaRPr lang="en-US" sz="3664" dirty="0">
              <a:solidFill>
                <a:srgbClr val="000000"/>
              </a:solidFill>
              <a:latin typeface="Open Sans"/>
            </a:endParaRPr>
          </a:p>
          <a:p>
            <a:pPr algn="ctr">
              <a:lnSpc>
                <a:spcPts val="5129"/>
              </a:lnSpc>
              <a:spcBef>
                <a:spcPct val="0"/>
              </a:spcBef>
            </a:pPr>
            <a:r>
              <a:rPr lang="en-US" sz="3664" dirty="0">
                <a:solidFill>
                  <a:srgbClr val="000000"/>
                </a:solidFill>
                <a:latin typeface="Open Sans"/>
              </a:rPr>
              <a:t>Word</a:t>
            </a:r>
          </a:p>
        </p:txBody>
      </p:sp>
      <p:sp>
        <p:nvSpPr>
          <p:cNvPr id="15" name="TextBox 15"/>
          <p:cNvSpPr txBox="1"/>
          <p:nvPr/>
        </p:nvSpPr>
        <p:spPr>
          <a:xfrm>
            <a:off x="11044684" y="1846761"/>
            <a:ext cx="1625650"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നാക്  </a:t>
            </a:r>
          </a:p>
          <a:p>
            <a:pPr algn="ctr">
              <a:lnSpc>
                <a:spcPts val="5129"/>
              </a:lnSpc>
              <a:spcBef>
                <a:spcPct val="0"/>
              </a:spcBef>
            </a:pPr>
            <a:r>
              <a:rPr lang="en-US" sz="3664">
                <a:solidFill>
                  <a:srgbClr val="000000"/>
                </a:solidFill>
                <a:latin typeface="Open Sans"/>
              </a:rPr>
              <a:t>Nak</a:t>
            </a:r>
          </a:p>
          <a:p>
            <a:pPr algn="ctr">
              <a:lnSpc>
                <a:spcPts val="5129"/>
              </a:lnSpc>
              <a:spcBef>
                <a:spcPct val="0"/>
              </a:spcBef>
            </a:pPr>
            <a:r>
              <a:rPr lang="en-US" sz="3664">
                <a:solidFill>
                  <a:srgbClr val="000000"/>
                </a:solidFill>
                <a:latin typeface="Open Sans"/>
              </a:rPr>
              <a:t>Tongue</a:t>
            </a:r>
          </a:p>
        </p:txBody>
      </p:sp>
      <p:sp>
        <p:nvSpPr>
          <p:cNvPr id="16" name="TextBox 16"/>
          <p:cNvSpPr txBox="1"/>
          <p:nvPr/>
        </p:nvSpPr>
        <p:spPr>
          <a:xfrm>
            <a:off x="10344596" y="4105229"/>
            <a:ext cx="3025825" cy="1916703"/>
          </a:xfrm>
          <a:prstGeom prst="rect">
            <a:avLst/>
          </a:prstGeom>
        </p:spPr>
        <p:txBody>
          <a:bodyPr lIns="0" tIns="0" rIns="0" bIns="0" rtlCol="0" anchor="t">
            <a:spAutoFit/>
          </a:bodyPr>
          <a:lstStyle/>
          <a:p>
            <a:pPr algn="ctr">
              <a:lnSpc>
                <a:spcPts val="5129"/>
              </a:lnSpc>
              <a:spcBef>
                <a:spcPct val="0"/>
              </a:spcBef>
            </a:pPr>
            <a:r>
              <a:rPr lang="en-US" sz="3664">
                <a:solidFill>
                  <a:srgbClr val="000000"/>
                </a:solidFill>
                <a:cs typeface="Open Sans"/>
              </a:rPr>
              <a:t>സാധനം   </a:t>
            </a:r>
          </a:p>
          <a:p>
            <a:pPr algn="ctr">
              <a:lnSpc>
                <a:spcPts val="5129"/>
              </a:lnSpc>
              <a:spcBef>
                <a:spcPct val="0"/>
              </a:spcBef>
            </a:pPr>
            <a:r>
              <a:rPr lang="en-US" sz="3664">
                <a:solidFill>
                  <a:srgbClr val="000000"/>
                </a:solidFill>
                <a:latin typeface="Open Sans"/>
              </a:rPr>
              <a:t>Sadhanam</a:t>
            </a:r>
          </a:p>
          <a:p>
            <a:pPr algn="ctr">
              <a:lnSpc>
                <a:spcPts val="5129"/>
              </a:lnSpc>
              <a:spcBef>
                <a:spcPct val="0"/>
              </a:spcBef>
            </a:pPr>
            <a:r>
              <a:rPr lang="en-US" sz="3664">
                <a:solidFill>
                  <a:srgbClr val="000000"/>
                </a:solidFill>
                <a:latin typeface="Open Sans"/>
              </a:rPr>
              <a:t>Thing / Object</a:t>
            </a:r>
          </a:p>
        </p:txBody>
      </p:sp>
      <p:sp>
        <p:nvSpPr>
          <p:cNvPr id="17" name="TextBox 17"/>
          <p:cNvSpPr txBox="1"/>
          <p:nvPr/>
        </p:nvSpPr>
        <p:spPr>
          <a:xfrm>
            <a:off x="10697319" y="6681111"/>
            <a:ext cx="2790081" cy="1962076"/>
          </a:xfrm>
          <a:prstGeom prst="rect">
            <a:avLst/>
          </a:prstGeom>
        </p:spPr>
        <p:txBody>
          <a:bodyPr wrap="square" lIns="0" tIns="0" rIns="0" bIns="0" rtlCol="0" anchor="t">
            <a:spAutoFit/>
          </a:bodyPr>
          <a:lstStyle/>
          <a:p>
            <a:pPr algn="ctr">
              <a:lnSpc>
                <a:spcPts val="5129"/>
              </a:lnSpc>
            </a:pPr>
            <a:r>
              <a:rPr lang="en-US" sz="3664" dirty="0" err="1" smtClean="0">
                <a:solidFill>
                  <a:srgbClr val="000000"/>
                </a:solidFill>
                <a:cs typeface="Open Sans"/>
              </a:rPr>
              <a:t>ശബ്ദം</a:t>
            </a:r>
            <a:r>
              <a:rPr lang="en-US" sz="3664" dirty="0" smtClean="0">
                <a:solidFill>
                  <a:srgbClr val="000000"/>
                </a:solidFill>
                <a:cs typeface="Open Sans"/>
              </a:rPr>
              <a:t> </a:t>
            </a:r>
            <a:endParaRPr lang="en-US" sz="3664" dirty="0">
              <a:solidFill>
                <a:srgbClr val="000000"/>
              </a:solidFill>
              <a:cs typeface="Open Sans"/>
            </a:endParaRPr>
          </a:p>
          <a:p>
            <a:pPr algn="ctr">
              <a:lnSpc>
                <a:spcPts val="5129"/>
              </a:lnSpc>
              <a:spcBef>
                <a:spcPct val="0"/>
              </a:spcBef>
            </a:pPr>
            <a:r>
              <a:rPr lang="en-US" sz="3664" dirty="0" err="1">
                <a:solidFill>
                  <a:srgbClr val="000000"/>
                </a:solidFill>
                <a:latin typeface="Open Sans"/>
              </a:rPr>
              <a:t>Shaabdam</a:t>
            </a:r>
            <a:endParaRPr lang="en-US" sz="3664" dirty="0">
              <a:solidFill>
                <a:srgbClr val="000000"/>
              </a:solidFill>
              <a:latin typeface="Open Sans"/>
            </a:endParaRPr>
          </a:p>
          <a:p>
            <a:pPr algn="ctr">
              <a:lnSpc>
                <a:spcPts val="5129"/>
              </a:lnSpc>
              <a:spcBef>
                <a:spcPct val="0"/>
              </a:spcBef>
            </a:pPr>
            <a:r>
              <a:rPr lang="en-US" sz="3664" dirty="0">
                <a:solidFill>
                  <a:srgbClr val="000000"/>
                </a:solidFill>
                <a:latin typeface="Open Sans"/>
              </a:rPr>
              <a:t>Sound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8312" b="24584"/>
          <a:stretch>
            <a:fillRect/>
          </a:stretch>
        </p:blipFill>
        <p:spPr>
          <a:xfrm>
            <a:off x="276266" y="1656625"/>
            <a:ext cx="16983034" cy="8088492"/>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5899655"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INTRODUCTION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5064" r="455"/>
          <a:stretch>
            <a:fillRect/>
          </a:stretch>
        </p:blipFill>
        <p:spPr>
          <a:xfrm>
            <a:off x="663799" y="748153"/>
            <a:ext cx="16960402" cy="3015483"/>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8078" b="35818"/>
          <a:stretch>
            <a:fillRect/>
          </a:stretch>
        </p:blipFill>
        <p:spPr>
          <a:xfrm>
            <a:off x="1028700" y="2085394"/>
            <a:ext cx="16230600" cy="7346678"/>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5899655"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EDUCATION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2426"/>
          <a:stretch>
            <a:fillRect/>
          </a:stretch>
        </p:blipFill>
        <p:spPr>
          <a:xfrm>
            <a:off x="1028700" y="1028700"/>
            <a:ext cx="16230600" cy="492024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675" b="36699"/>
          <a:stretch>
            <a:fillRect/>
          </a:stretch>
        </p:blipFill>
        <p:spPr>
          <a:xfrm>
            <a:off x="1028700" y="2165554"/>
            <a:ext cx="16230600" cy="7425479"/>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5899655"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PERSONAL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1267" b="1288"/>
          <a:stretch>
            <a:fillRect/>
          </a:stretch>
        </p:blipFill>
        <p:spPr>
          <a:xfrm>
            <a:off x="1028700" y="1028700"/>
            <a:ext cx="16230600" cy="4998457"/>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548" b="40136"/>
          <a:stretch>
            <a:fillRect/>
          </a:stretch>
        </p:blipFill>
        <p:spPr>
          <a:xfrm>
            <a:off x="1028700" y="2093427"/>
            <a:ext cx="16230600" cy="6743609"/>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8867734"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GENERAL INFORMATION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57056" r="813"/>
          <a:stretch>
            <a:fillRect/>
          </a:stretch>
        </p:blipFill>
        <p:spPr>
          <a:xfrm>
            <a:off x="1028700" y="1028700"/>
            <a:ext cx="16230600" cy="5476347"/>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650" b="35976"/>
          <a:stretch>
            <a:fillRect/>
          </a:stretch>
        </p:blipFill>
        <p:spPr>
          <a:xfrm>
            <a:off x="1028700" y="1944417"/>
            <a:ext cx="16230600" cy="7313883"/>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5899655"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PUBLIC PLACES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3095" r="240"/>
          <a:stretch>
            <a:fillRect/>
          </a:stretch>
        </p:blipFill>
        <p:spPr>
          <a:xfrm>
            <a:off x="1067809" y="1028700"/>
            <a:ext cx="16191491" cy="4704486"/>
          </a:xfrm>
          <a:prstGeom prst="rect">
            <a:avLst/>
          </a:prstGeom>
        </p:spPr>
      </p:pic>
      <p:pic>
        <p:nvPicPr>
          <p:cNvPr id="3" name="Picture 3"/>
          <p:cNvPicPr>
            <a:picLocks noChangeAspect="1"/>
          </p:cNvPicPr>
          <p:nvPr/>
        </p:nvPicPr>
        <p:blipFill>
          <a:blip r:embed="rId3"/>
          <a:srcRect t="8790" r="481" b="58907"/>
          <a:stretch>
            <a:fillRect/>
          </a:stretch>
        </p:blipFill>
        <p:spPr>
          <a:xfrm>
            <a:off x="1240267" y="5463374"/>
            <a:ext cx="16152383" cy="3794926"/>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253" t="32033" r="570" b="1815"/>
          <a:stretch>
            <a:fillRect/>
          </a:stretch>
        </p:blipFill>
        <p:spPr>
          <a:xfrm>
            <a:off x="1028700" y="1028700"/>
            <a:ext cx="16230600" cy="799755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8537" b="29770"/>
          <a:stretch>
            <a:fillRect/>
          </a:stretch>
        </p:blipFill>
        <p:spPr>
          <a:xfrm>
            <a:off x="1028700" y="1915477"/>
            <a:ext cx="16230600" cy="7775659"/>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16406226"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GENERAL INFORMATION ABOUT CITY or VILLAGE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8963"/>
          <a:stretch>
            <a:fillRect/>
          </a:stretch>
        </p:blipFill>
        <p:spPr>
          <a:xfrm>
            <a:off x="1028700" y="1231753"/>
            <a:ext cx="16230600" cy="3911747"/>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1194" b="39420"/>
          <a:stretch>
            <a:fillRect/>
          </a:stretch>
        </p:blipFill>
        <p:spPr>
          <a:xfrm>
            <a:off x="1028700" y="2235273"/>
            <a:ext cx="16230600" cy="5816454"/>
          </a:xfrm>
          <a:prstGeom prst="rect">
            <a:avLst/>
          </a:prstGeom>
        </p:spPr>
      </p:pic>
      <p:grpSp>
        <p:nvGrpSpPr>
          <p:cNvPr id="3" name="Group 3"/>
          <p:cNvGrpSpPr/>
          <p:nvPr/>
        </p:nvGrpSpPr>
        <p:grpSpPr>
          <a:xfrm>
            <a:off x="0" y="0"/>
            <a:ext cx="18288000" cy="1298407"/>
            <a:chOff x="0" y="0"/>
            <a:chExt cx="6186311" cy="439214"/>
          </a:xfrm>
        </p:grpSpPr>
        <p:sp>
          <p:nvSpPr>
            <p:cNvPr id="4" name="Freeform 4"/>
            <p:cNvSpPr/>
            <p:nvPr/>
          </p:nvSpPr>
          <p:spPr>
            <a:xfrm>
              <a:off x="0" y="0"/>
              <a:ext cx="6186311" cy="439214"/>
            </a:xfrm>
            <a:custGeom>
              <a:avLst/>
              <a:gdLst/>
              <a:ahLst/>
              <a:cxnLst/>
              <a:rect l="l" t="t" r="r" b="b"/>
              <a:pathLst>
                <a:path w="6186311" h="439214">
                  <a:moveTo>
                    <a:pt x="0" y="0"/>
                  </a:moveTo>
                  <a:lnTo>
                    <a:pt x="6186311" y="0"/>
                  </a:lnTo>
                  <a:lnTo>
                    <a:pt x="6186311" y="439214"/>
                  </a:lnTo>
                  <a:lnTo>
                    <a:pt x="0" y="439214"/>
                  </a:lnTo>
                  <a:close/>
                </a:path>
              </a:pathLst>
            </a:custGeom>
            <a:solidFill>
              <a:srgbClr val="76BEEA"/>
            </a:solidFill>
          </p:spPr>
        </p:sp>
      </p:grpSp>
      <p:sp>
        <p:nvSpPr>
          <p:cNvPr id="5" name="TextBox 5"/>
          <p:cNvSpPr txBox="1"/>
          <p:nvPr/>
        </p:nvSpPr>
        <p:spPr>
          <a:xfrm>
            <a:off x="276266" y="158031"/>
            <a:ext cx="8408687" cy="887095"/>
          </a:xfrm>
          <a:prstGeom prst="rect">
            <a:avLst/>
          </a:prstGeom>
        </p:spPr>
        <p:txBody>
          <a:bodyPr lIns="0" tIns="0" rIns="0" bIns="0" rtlCol="0" anchor="t">
            <a:spAutoFit/>
          </a:bodyPr>
          <a:lstStyle/>
          <a:p>
            <a:pPr algn="ctr">
              <a:lnSpc>
                <a:spcPts val="7280"/>
              </a:lnSpc>
            </a:pPr>
            <a:r>
              <a:rPr lang="en-US" sz="5200">
                <a:solidFill>
                  <a:srgbClr val="FEFEFE"/>
                </a:solidFill>
                <a:latin typeface="Open Sans Bold"/>
              </a:rPr>
              <a:t>PLAY AND AMUSEMENT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58656"/>
          <a:stretch>
            <a:fillRect/>
          </a:stretch>
        </p:blipFill>
        <p:spPr>
          <a:xfrm>
            <a:off x="1028700" y="1028700"/>
            <a:ext cx="16230600" cy="48692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alphaModFix amt="39000"/>
          </a:blip>
          <a:srcRect t="12501" r="1956" b="11230"/>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9453" r="19172"/>
          <a:stretch>
            <a:fillRect/>
          </a:stretch>
        </p:blipFill>
        <p:spPr>
          <a:xfrm>
            <a:off x="1947190" y="1557756"/>
            <a:ext cx="5262745" cy="4639790"/>
          </a:xfrm>
          <a:prstGeom prst="rect">
            <a:avLst/>
          </a:prstGeom>
        </p:spPr>
      </p:pic>
      <p:sp>
        <p:nvSpPr>
          <p:cNvPr id="3" name="TextBox 3"/>
          <p:cNvSpPr txBox="1"/>
          <p:nvPr/>
        </p:nvSpPr>
        <p:spPr>
          <a:xfrm>
            <a:off x="7467231" y="3782401"/>
            <a:ext cx="9792069" cy="3798570"/>
          </a:xfrm>
          <a:prstGeom prst="rect">
            <a:avLst/>
          </a:prstGeom>
        </p:spPr>
        <p:txBody>
          <a:bodyPr lIns="0" tIns="0" rIns="0" bIns="0" rtlCol="0" anchor="t">
            <a:spAutoFit/>
          </a:bodyPr>
          <a:lstStyle/>
          <a:p>
            <a:pPr algn="ctr">
              <a:lnSpc>
                <a:spcPts val="7560"/>
              </a:lnSpc>
            </a:pPr>
            <a:r>
              <a:rPr lang="en-US" sz="5600">
                <a:solidFill>
                  <a:srgbClr val="000000"/>
                </a:solidFill>
                <a:latin typeface="Arapey Bold"/>
              </a:rPr>
              <a:t>“Sardar Patel gave us Ek Bharat</a:t>
            </a:r>
          </a:p>
          <a:p>
            <a:pPr algn="ctr">
              <a:lnSpc>
                <a:spcPts val="7560"/>
              </a:lnSpc>
            </a:pPr>
            <a:r>
              <a:rPr lang="en-US" sz="5600">
                <a:solidFill>
                  <a:srgbClr val="000000"/>
                </a:solidFill>
                <a:latin typeface="Arapey Bold"/>
              </a:rPr>
              <a:t>It is now the solemn duty of 135 crore Indians to collectively make Shreshtha Bharat”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2"/>
          <a:srcRect t="6635" b="6635"/>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837526" y="818269"/>
            <a:ext cx="16421774" cy="8623742"/>
            <a:chOff x="0" y="0"/>
            <a:chExt cx="5555020" cy="2917167"/>
          </a:xfrm>
        </p:grpSpPr>
        <p:sp>
          <p:nvSpPr>
            <p:cNvPr id="3" name="Freeform 3"/>
            <p:cNvSpPr/>
            <p:nvPr/>
          </p:nvSpPr>
          <p:spPr>
            <a:xfrm>
              <a:off x="0" y="0"/>
              <a:ext cx="5555020" cy="2917167"/>
            </a:xfrm>
            <a:custGeom>
              <a:avLst/>
              <a:gdLst/>
              <a:ahLst/>
              <a:cxnLst/>
              <a:rect l="l" t="t" r="r" b="b"/>
              <a:pathLst>
                <a:path w="5555020" h="2917167">
                  <a:moveTo>
                    <a:pt x="0" y="0"/>
                  </a:moveTo>
                  <a:lnTo>
                    <a:pt x="5555020" y="0"/>
                  </a:lnTo>
                  <a:lnTo>
                    <a:pt x="5555020" y="2917167"/>
                  </a:lnTo>
                  <a:lnTo>
                    <a:pt x="0" y="2917167"/>
                  </a:lnTo>
                  <a:close/>
                </a:path>
              </a:pathLst>
            </a:custGeom>
            <a:solidFill>
              <a:srgbClr val="FFFFFF">
                <a:alpha val="91764"/>
              </a:srgbClr>
            </a:solidFill>
          </p:spPr>
        </p:sp>
      </p:grpSp>
      <p:sp>
        <p:nvSpPr>
          <p:cNvPr id="4" name="TextBox 4"/>
          <p:cNvSpPr txBox="1"/>
          <p:nvPr/>
        </p:nvSpPr>
        <p:spPr>
          <a:xfrm>
            <a:off x="1028700" y="1764030"/>
            <a:ext cx="16029871" cy="7494270"/>
          </a:xfrm>
          <a:prstGeom prst="rect">
            <a:avLst/>
          </a:prstGeom>
        </p:spPr>
        <p:txBody>
          <a:bodyPr lIns="0" tIns="0" rIns="0" bIns="0" rtlCol="0" anchor="t">
            <a:spAutoFit/>
          </a:bodyPr>
          <a:lstStyle/>
          <a:p>
            <a:pPr marL="906780" lvl="1" indent="-453390" algn="just">
              <a:lnSpc>
                <a:spcPts val="5880"/>
              </a:lnSpc>
              <a:buFont typeface="Arial"/>
              <a:buChar char="•"/>
            </a:pPr>
            <a:r>
              <a:rPr lang="en-US" sz="4200" dirty="0">
                <a:solidFill>
                  <a:srgbClr val="2C2B71"/>
                </a:solidFill>
                <a:latin typeface="Times Neue Roman Bold"/>
              </a:rPr>
              <a:t>It is divided into 14 districts with the capital being Thiruvananthapuram. Malayalam is the most widely spoken language and is also the official language of the state. The </a:t>
            </a:r>
            <a:r>
              <a:rPr lang="en-US" sz="4200" dirty="0" err="1">
                <a:solidFill>
                  <a:srgbClr val="2C2B71"/>
                </a:solidFill>
                <a:latin typeface="Times Neue Roman Bold"/>
              </a:rPr>
              <a:t>Chera</a:t>
            </a:r>
            <a:r>
              <a:rPr lang="en-US" sz="4200" dirty="0">
                <a:solidFill>
                  <a:srgbClr val="2C2B71"/>
                </a:solidFill>
                <a:latin typeface="Times Neue Roman Bold"/>
              </a:rPr>
              <a:t> Dynasty was the first prominent kingdom based in Kerala.</a:t>
            </a:r>
          </a:p>
          <a:p>
            <a:pPr marL="906780" lvl="1" indent="-453390" algn="just">
              <a:lnSpc>
                <a:spcPts val="5880"/>
              </a:lnSpc>
              <a:buFont typeface="Arial"/>
              <a:buChar char="•"/>
            </a:pPr>
            <a:r>
              <a:rPr lang="en-US" sz="4200">
                <a:solidFill>
                  <a:srgbClr val="2C2B71"/>
                </a:solidFill>
                <a:latin typeface="Times Neue Roman Bold"/>
              </a:rPr>
              <a:t>It is one of 22 scheduled languages of India spoken by nearly 2.88% of Indians. </a:t>
            </a:r>
            <a:r>
              <a:rPr lang="en-US" sz="4200" dirty="0">
                <a:solidFill>
                  <a:srgbClr val="2C2B71"/>
                </a:solidFill>
                <a:latin typeface="Times Neue Roman Bold"/>
              </a:rPr>
              <a:t>Malayalam has official language status in the state of Kerala and in the union territories of Lakshadweep and </a:t>
            </a:r>
            <a:r>
              <a:rPr lang="en-US" sz="4200" dirty="0" err="1">
                <a:solidFill>
                  <a:srgbClr val="2C2B71"/>
                </a:solidFill>
                <a:latin typeface="Times Neue Roman Bold"/>
              </a:rPr>
              <a:t>Puducherry</a:t>
            </a:r>
            <a:r>
              <a:rPr lang="en-US" sz="4200" dirty="0">
                <a:solidFill>
                  <a:srgbClr val="2C2B71"/>
                </a:solidFill>
                <a:latin typeface="Times Neue Roman Bold"/>
              </a:rPr>
              <a:t> (</a:t>
            </a:r>
            <a:r>
              <a:rPr lang="en-US" sz="4200" dirty="0" err="1">
                <a:solidFill>
                  <a:srgbClr val="2C2B71"/>
                </a:solidFill>
                <a:latin typeface="Times Neue Roman Bold"/>
              </a:rPr>
              <a:t>Mahé</a:t>
            </a:r>
            <a:r>
              <a:rPr lang="en-US" sz="4200" dirty="0">
                <a:solidFill>
                  <a:srgbClr val="2C2B71"/>
                </a:solidFill>
                <a:latin typeface="Times Neue Roman Bold"/>
              </a:rPr>
              <a:t>) and is spoken by 34 million people worldwide.</a:t>
            </a:r>
          </a:p>
          <a:p>
            <a:pPr marL="906780" lvl="1" indent="-453390" algn="just">
              <a:lnSpc>
                <a:spcPts val="5880"/>
              </a:lnSpc>
              <a:buFont typeface="Arial"/>
              <a:buChar char="•"/>
            </a:pPr>
            <a:r>
              <a:rPr lang="en-US" sz="4200" dirty="0">
                <a:solidFill>
                  <a:srgbClr val="2C2B71"/>
                </a:solidFill>
                <a:latin typeface="Times Neue Roman Bold"/>
              </a:rPr>
              <a:t>The other languages which are spoken in Kerala include Tamil, Kannada, Tulu, etc.</a:t>
            </a:r>
          </a:p>
        </p:txBody>
      </p:sp>
      <p:sp>
        <p:nvSpPr>
          <p:cNvPr id="5" name="TextBox 5"/>
          <p:cNvSpPr txBox="1"/>
          <p:nvPr/>
        </p:nvSpPr>
        <p:spPr>
          <a:xfrm>
            <a:off x="1129064" y="933450"/>
            <a:ext cx="14110936" cy="936154"/>
          </a:xfrm>
          <a:prstGeom prst="rect">
            <a:avLst/>
          </a:prstGeom>
        </p:spPr>
        <p:txBody>
          <a:bodyPr wrap="square" lIns="0" tIns="0" rIns="0" bIns="0" rtlCol="0" anchor="t">
            <a:spAutoFit/>
          </a:bodyPr>
          <a:lstStyle/>
          <a:p>
            <a:pPr algn="ctr">
              <a:lnSpc>
                <a:spcPts val="7280"/>
              </a:lnSpc>
            </a:pPr>
            <a:r>
              <a:rPr lang="en-US" sz="5200" u="sng" dirty="0">
                <a:solidFill>
                  <a:srgbClr val="2C2B71"/>
                </a:solidFill>
                <a:latin typeface="Times Neue Roman Bold"/>
              </a:rPr>
              <a:t>Languages spoken in Kerala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a:blip r:embed="rId2"/>
          <a:srcRect t="6635" b="6635"/>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837526" y="818269"/>
            <a:ext cx="16733169" cy="8440031"/>
            <a:chOff x="0" y="0"/>
            <a:chExt cx="5467711" cy="2757855"/>
          </a:xfrm>
        </p:grpSpPr>
        <p:sp>
          <p:nvSpPr>
            <p:cNvPr id="3" name="Freeform 3"/>
            <p:cNvSpPr/>
            <p:nvPr/>
          </p:nvSpPr>
          <p:spPr>
            <a:xfrm>
              <a:off x="0" y="0"/>
              <a:ext cx="5467711" cy="2757855"/>
            </a:xfrm>
            <a:custGeom>
              <a:avLst/>
              <a:gdLst/>
              <a:ahLst/>
              <a:cxnLst/>
              <a:rect l="l" t="t" r="r" b="b"/>
              <a:pathLst>
                <a:path w="5467711" h="2757855">
                  <a:moveTo>
                    <a:pt x="0" y="0"/>
                  </a:moveTo>
                  <a:lnTo>
                    <a:pt x="5467711" y="0"/>
                  </a:lnTo>
                  <a:lnTo>
                    <a:pt x="5467711" y="2757855"/>
                  </a:lnTo>
                  <a:lnTo>
                    <a:pt x="0" y="2757855"/>
                  </a:lnTo>
                  <a:close/>
                </a:path>
              </a:pathLst>
            </a:custGeom>
            <a:solidFill>
              <a:srgbClr val="FFFFFF">
                <a:alpha val="91764"/>
              </a:srgbClr>
            </a:solidFill>
          </p:spPr>
        </p:sp>
      </p:grpSp>
      <p:sp>
        <p:nvSpPr>
          <p:cNvPr id="4" name="TextBox 4"/>
          <p:cNvSpPr txBox="1"/>
          <p:nvPr/>
        </p:nvSpPr>
        <p:spPr>
          <a:xfrm>
            <a:off x="1028700" y="2630944"/>
            <a:ext cx="16230600" cy="3920490"/>
          </a:xfrm>
          <a:prstGeom prst="rect">
            <a:avLst/>
          </a:prstGeom>
        </p:spPr>
        <p:txBody>
          <a:bodyPr lIns="0" tIns="0" rIns="0" bIns="0" rtlCol="0" anchor="t">
            <a:spAutoFit/>
          </a:bodyPr>
          <a:lstStyle/>
          <a:p>
            <a:pPr>
              <a:lnSpc>
                <a:spcPts val="5880"/>
              </a:lnSpc>
              <a:spcBef>
                <a:spcPct val="0"/>
              </a:spcBef>
            </a:pPr>
            <a:r>
              <a:rPr lang="en-US" sz="4200" u="sng">
                <a:solidFill>
                  <a:srgbClr val="2C2B71"/>
                </a:solidFill>
                <a:latin typeface="Times Neue Roman Bold"/>
              </a:rPr>
              <a:t>Tribal languages</a:t>
            </a:r>
          </a:p>
          <a:p>
            <a:pPr algn="just">
              <a:lnSpc>
                <a:spcPts val="5040"/>
              </a:lnSpc>
              <a:spcBef>
                <a:spcPct val="0"/>
              </a:spcBef>
            </a:pPr>
            <a:r>
              <a:rPr lang="en-US" sz="3600">
                <a:solidFill>
                  <a:srgbClr val="2C2B71"/>
                </a:solidFill>
                <a:latin typeface="Times Neue Roman Bold"/>
              </a:rPr>
              <a:t> • Allar, Bellari, Eravallan, Irula, Kadar, Kalanadi, Kanikkaran, Kodava, Koraga, Kota, Kudiya,  Kumbaran, Kunduvadi, Kurumba , Attapady Kurumba, Betta Kurumba, Jennu Kurumba, Mullu Kurumba, Malapandaram, Malaryan, Malasar , Mala Malasar, Malavedan, Mannan, Muduga, Muthuvan, Paliyan, Paniya, Pathiya, Ravula, Thachanadan, Toda, Ullatan, Urali, Wayanad Chetti, Yerukala</a:t>
            </a:r>
          </a:p>
        </p:txBody>
      </p:sp>
      <p:sp>
        <p:nvSpPr>
          <p:cNvPr id="5" name="TextBox 5"/>
          <p:cNvSpPr txBox="1"/>
          <p:nvPr/>
        </p:nvSpPr>
        <p:spPr>
          <a:xfrm>
            <a:off x="1028700" y="952500"/>
            <a:ext cx="16230600" cy="1367790"/>
          </a:xfrm>
          <a:prstGeom prst="rect">
            <a:avLst/>
          </a:prstGeom>
        </p:spPr>
        <p:txBody>
          <a:bodyPr lIns="0" tIns="0" rIns="0" bIns="0" rtlCol="0" anchor="t">
            <a:spAutoFit/>
          </a:bodyPr>
          <a:lstStyle/>
          <a:p>
            <a:pPr>
              <a:lnSpc>
                <a:spcPts val="5880"/>
              </a:lnSpc>
              <a:spcBef>
                <a:spcPct val="0"/>
              </a:spcBef>
            </a:pPr>
            <a:r>
              <a:rPr lang="en-US" sz="4200" u="sng">
                <a:solidFill>
                  <a:srgbClr val="2C2B71"/>
                </a:solidFill>
                <a:latin typeface="Times Neue Roman Bold"/>
              </a:rPr>
              <a:t>Non-tribal languages</a:t>
            </a:r>
          </a:p>
          <a:p>
            <a:pPr marL="777240" lvl="1" indent="-388620">
              <a:lnSpc>
                <a:spcPts val="5040"/>
              </a:lnSpc>
              <a:buFont typeface="Arial"/>
              <a:buChar char="•"/>
            </a:pPr>
            <a:r>
              <a:rPr lang="en-US" sz="3600">
                <a:solidFill>
                  <a:srgbClr val="2C2B71"/>
                </a:solidFill>
                <a:latin typeface="Times Neue Roman Bold"/>
              </a:rPr>
              <a:t>Arabi Malayalam, Kannada, Konkani, Malayalam, Tamil, Tulu</a:t>
            </a:r>
          </a:p>
        </p:txBody>
      </p:sp>
      <p:sp>
        <p:nvSpPr>
          <p:cNvPr id="6" name="TextBox 6"/>
          <p:cNvSpPr txBox="1"/>
          <p:nvPr/>
        </p:nvSpPr>
        <p:spPr>
          <a:xfrm>
            <a:off x="1028700" y="6731757"/>
            <a:ext cx="16230600" cy="2005965"/>
          </a:xfrm>
          <a:prstGeom prst="rect">
            <a:avLst/>
          </a:prstGeom>
        </p:spPr>
        <p:txBody>
          <a:bodyPr lIns="0" tIns="0" rIns="0" bIns="0" rtlCol="0" anchor="t">
            <a:spAutoFit/>
          </a:bodyPr>
          <a:lstStyle/>
          <a:p>
            <a:pPr>
              <a:lnSpc>
                <a:spcPts val="5880"/>
              </a:lnSpc>
            </a:pPr>
            <a:r>
              <a:rPr lang="en-US" sz="4200" u="sng">
                <a:solidFill>
                  <a:srgbClr val="2C2B71"/>
                </a:solidFill>
                <a:latin typeface="Times Neue Roman Bold"/>
              </a:rPr>
              <a:t>Other languages and creoles</a:t>
            </a:r>
          </a:p>
          <a:p>
            <a:pPr marL="777240" lvl="1" indent="-388620" algn="just">
              <a:lnSpc>
                <a:spcPts val="5040"/>
              </a:lnSpc>
              <a:buFont typeface="Arial"/>
              <a:buChar char="•"/>
            </a:pPr>
            <a:r>
              <a:rPr lang="en-US" sz="3600">
                <a:solidFill>
                  <a:srgbClr val="2C2B71"/>
                </a:solidFill>
                <a:latin typeface="Times Neue Roman Bold"/>
              </a:rPr>
              <a:t>Aranadan, Beary, Cannanore Portuguese creole, Cochin Portuguese creole, Judeo-Malayalam, Suriyani Malayalam</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5627" b="7372"/>
          <a:stretch>
            <a:fillRect/>
          </a:stretch>
        </p:blipFill>
        <p:spPr>
          <a:xfrm>
            <a:off x="0" y="209550"/>
            <a:ext cx="18288000" cy="8949730"/>
          </a:xfrm>
          <a:prstGeom prst="rect">
            <a:avLst/>
          </a:prstGeom>
        </p:spPr>
      </p:pic>
      <p:sp>
        <p:nvSpPr>
          <p:cNvPr id="3" name="TextBox 3"/>
          <p:cNvSpPr txBox="1"/>
          <p:nvPr/>
        </p:nvSpPr>
        <p:spPr>
          <a:xfrm>
            <a:off x="360673" y="9324853"/>
            <a:ext cx="17566653" cy="819272"/>
          </a:xfrm>
          <a:prstGeom prst="rect">
            <a:avLst/>
          </a:prstGeom>
        </p:spPr>
        <p:txBody>
          <a:bodyPr lIns="0" tIns="0" rIns="0" bIns="0" rtlCol="0" anchor="t">
            <a:spAutoFit/>
          </a:bodyPr>
          <a:lstStyle/>
          <a:p>
            <a:pPr algn="ctr">
              <a:lnSpc>
                <a:spcPts val="3274"/>
              </a:lnSpc>
            </a:pPr>
            <a:r>
              <a:rPr lang="en-US" sz="2338">
                <a:solidFill>
                  <a:srgbClr val="000000"/>
                </a:solidFill>
                <a:latin typeface="Open Sans Bold"/>
              </a:rPr>
              <a:t>Disclaimer</a:t>
            </a:r>
            <a:r>
              <a:rPr lang="en-US" sz="2338">
                <a:solidFill>
                  <a:srgbClr val="000000"/>
                </a:solidFill>
                <a:latin typeface="Open Sans"/>
              </a:rPr>
              <a:t>: Nehru Yuva Kendra Sangathan, Kerala does not own any of the images we have used in this PPT. This PPT is created only for educational purposes, not for commercial usage. We thank and acknowledge all concerned.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rcRect t="781" b="781"/>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819842" y="7659112"/>
            <a:ext cx="9860248" cy="2241951"/>
          </a:xfrm>
          <a:prstGeom prst="rect">
            <a:avLst/>
          </a:prstGeom>
        </p:spPr>
        <p:txBody>
          <a:bodyPr lIns="0" tIns="0" rIns="0" bIns="0" rtlCol="0" anchor="t">
            <a:spAutoFit/>
          </a:bodyPr>
          <a:lstStyle/>
          <a:p>
            <a:pPr algn="ctr">
              <a:lnSpc>
                <a:spcPts val="15716"/>
              </a:lnSpc>
            </a:pPr>
            <a:r>
              <a:rPr lang="en-US" sz="19646">
                <a:solidFill>
                  <a:srgbClr val="FFFFFF"/>
                </a:solidFill>
                <a:latin typeface="Bukhari Script Bold"/>
              </a:rPr>
              <a:t>Kerala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7710874" y="3046391"/>
            <a:ext cx="9891542" cy="7240609"/>
          </a:xfrm>
          <a:prstGeom prst="rect">
            <a:avLst/>
          </a:prstGeom>
        </p:spPr>
      </p:pic>
      <p:sp>
        <p:nvSpPr>
          <p:cNvPr id="3" name="TextBox 3"/>
          <p:cNvSpPr txBox="1"/>
          <p:nvPr/>
        </p:nvSpPr>
        <p:spPr>
          <a:xfrm>
            <a:off x="0" y="1942296"/>
            <a:ext cx="11067700" cy="3594741"/>
          </a:xfrm>
          <a:prstGeom prst="rect">
            <a:avLst/>
          </a:prstGeom>
        </p:spPr>
        <p:txBody>
          <a:bodyPr lIns="0" tIns="0" rIns="0" bIns="0" rtlCol="0" anchor="t">
            <a:spAutoFit/>
          </a:bodyPr>
          <a:lstStyle/>
          <a:p>
            <a:pPr algn="ctr">
              <a:lnSpc>
                <a:spcPts val="9036"/>
              </a:lnSpc>
            </a:pPr>
            <a:r>
              <a:rPr lang="en-US" sz="11295">
                <a:solidFill>
                  <a:srgbClr val="75C7FB"/>
                </a:solidFill>
                <a:latin typeface="Barlow Condensed Bold Bold Italics"/>
              </a:rPr>
              <a:t>OFFICIAL LANGUAGE</a:t>
            </a:r>
          </a:p>
          <a:p>
            <a:pPr algn="ctr">
              <a:lnSpc>
                <a:spcPts val="9036"/>
              </a:lnSpc>
            </a:pPr>
            <a:r>
              <a:rPr lang="en-US" sz="11295">
                <a:solidFill>
                  <a:srgbClr val="FF3847"/>
                </a:solidFill>
                <a:latin typeface="Barlow Condensed Bold Bold Italics"/>
              </a:rPr>
              <a:t>MALAYALAM</a:t>
            </a:r>
          </a:p>
          <a:p>
            <a:pPr algn="ctr">
              <a:lnSpc>
                <a:spcPts val="9036"/>
              </a:lnSpc>
            </a:pPr>
            <a:r>
              <a:rPr lang="en-US" sz="11295">
                <a:solidFill>
                  <a:srgbClr val="FF3847"/>
                </a:solidFill>
                <a:cs typeface="Barlow Condensed Bold Bold Italics"/>
              </a:rPr>
              <a:t>മലയാളം</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rcRect t="3672" b="3672"/>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648906" y="6353305"/>
            <a:ext cx="15213224" cy="3638570"/>
          </a:xfrm>
          <a:prstGeom prst="rect">
            <a:avLst/>
          </a:prstGeom>
        </p:spPr>
        <p:txBody>
          <a:bodyPr lIns="0" tIns="0" rIns="0" bIns="0" rtlCol="0" anchor="t">
            <a:spAutoFit/>
          </a:bodyPr>
          <a:lstStyle/>
          <a:p>
            <a:pPr algn="just">
              <a:lnSpc>
                <a:spcPts val="5815"/>
              </a:lnSpc>
            </a:pPr>
            <a:r>
              <a:rPr lang="en-US" sz="4153">
                <a:solidFill>
                  <a:srgbClr val="FEFEFE"/>
                </a:solidFill>
                <a:latin typeface="Open Sans Bold"/>
              </a:rPr>
              <a:t>belongs to the Dravidian language family, and is mostly spoken in Southern India in the states of Kerala and Lakshadweep. Around 36 million people use this language, which is one of the 22 official languages of India.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9E265"/>
        </a:solidFill>
        <a:effectLst/>
      </p:bgPr>
    </p:bg>
    <p:spTree>
      <p:nvGrpSpPr>
        <p:cNvPr id="1" name=""/>
        <p:cNvGrpSpPr/>
        <p:nvPr/>
      </p:nvGrpSpPr>
      <p:grpSpPr>
        <a:xfrm>
          <a:off x="0" y="0"/>
          <a:ext cx="0" cy="0"/>
          <a:chOff x="0" y="0"/>
          <a:chExt cx="0" cy="0"/>
        </a:xfrm>
      </p:grpSpPr>
      <p:grpSp>
        <p:nvGrpSpPr>
          <p:cNvPr id="2" name="Group 2"/>
          <p:cNvGrpSpPr/>
          <p:nvPr/>
        </p:nvGrpSpPr>
        <p:grpSpPr>
          <a:xfrm>
            <a:off x="454236" y="3729432"/>
            <a:ext cx="17566567" cy="5528868"/>
            <a:chOff x="0" y="0"/>
            <a:chExt cx="23422089" cy="7371824"/>
          </a:xfrm>
        </p:grpSpPr>
        <p:sp>
          <p:nvSpPr>
            <p:cNvPr id="3" name="AutoShape 3"/>
            <p:cNvSpPr/>
            <p:nvPr/>
          </p:nvSpPr>
          <p:spPr>
            <a:xfrm>
              <a:off x="0" y="0"/>
              <a:ext cx="23422089" cy="7371824"/>
            </a:xfrm>
            <a:prstGeom prst="rect">
              <a:avLst/>
            </a:prstGeom>
            <a:solidFill>
              <a:srgbClr val="FEFEFE">
                <a:alpha val="60784"/>
              </a:srgbClr>
            </a:solidFill>
          </p:spPr>
        </p:sp>
      </p:grpSp>
      <p:pic>
        <p:nvPicPr>
          <p:cNvPr id="4" name="Picture 4"/>
          <p:cNvPicPr>
            <a:picLocks noChangeAspect="1"/>
          </p:cNvPicPr>
          <p:nvPr/>
        </p:nvPicPr>
        <p:blipFill>
          <a:blip r:embed="rId2"/>
          <a:srcRect t="13862" r="52446" b="75442"/>
          <a:stretch>
            <a:fillRect/>
          </a:stretch>
        </p:blipFill>
        <p:spPr>
          <a:xfrm>
            <a:off x="745784" y="4291526"/>
            <a:ext cx="6905174" cy="1164786"/>
          </a:xfrm>
          <a:prstGeom prst="rect">
            <a:avLst/>
          </a:prstGeom>
        </p:spPr>
      </p:pic>
      <p:pic>
        <p:nvPicPr>
          <p:cNvPr id="5" name="Picture 5"/>
          <p:cNvPicPr>
            <a:picLocks noChangeAspect="1"/>
          </p:cNvPicPr>
          <p:nvPr/>
        </p:nvPicPr>
        <p:blipFill>
          <a:blip r:embed="rId2"/>
          <a:srcRect l="3165" t="42587" r="8653" b="3656"/>
          <a:stretch>
            <a:fillRect/>
          </a:stretch>
        </p:blipFill>
        <p:spPr>
          <a:xfrm>
            <a:off x="7650958" y="4291526"/>
            <a:ext cx="10105515" cy="4620314"/>
          </a:xfrm>
          <a:prstGeom prst="rect">
            <a:avLst/>
          </a:prstGeom>
        </p:spPr>
      </p:pic>
      <p:pic>
        <p:nvPicPr>
          <p:cNvPr id="6" name="Picture 6"/>
          <p:cNvPicPr>
            <a:picLocks noChangeAspect="1"/>
          </p:cNvPicPr>
          <p:nvPr/>
        </p:nvPicPr>
        <p:blipFill>
          <a:blip r:embed="rId2"/>
          <a:srcRect l="49134" t="13865" b="73860"/>
          <a:stretch>
            <a:fillRect/>
          </a:stretch>
        </p:blipFill>
        <p:spPr>
          <a:xfrm>
            <a:off x="1000363" y="5776949"/>
            <a:ext cx="6624616" cy="1198880"/>
          </a:xfrm>
          <a:prstGeom prst="rect">
            <a:avLst/>
          </a:prstGeom>
        </p:spPr>
      </p:pic>
      <p:sp>
        <p:nvSpPr>
          <p:cNvPr id="7" name="TextBox 7"/>
          <p:cNvSpPr txBox="1"/>
          <p:nvPr/>
        </p:nvSpPr>
        <p:spPr>
          <a:xfrm>
            <a:off x="2161110" y="1573990"/>
            <a:ext cx="13965781" cy="1642110"/>
          </a:xfrm>
          <a:prstGeom prst="rect">
            <a:avLst/>
          </a:prstGeom>
        </p:spPr>
        <p:txBody>
          <a:bodyPr lIns="0" tIns="0" rIns="0" bIns="0" rtlCol="0" anchor="t">
            <a:spAutoFit/>
          </a:bodyPr>
          <a:lstStyle/>
          <a:p>
            <a:pPr algn="ctr">
              <a:lnSpc>
                <a:spcPts val="13439"/>
              </a:lnSpc>
            </a:pPr>
            <a:r>
              <a:rPr lang="en-US" sz="9600">
                <a:solidFill>
                  <a:srgbClr val="000000"/>
                </a:solidFill>
                <a:latin typeface="Open Sans"/>
              </a:rPr>
              <a:t>Malayalam Alphabets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1539</Words>
  <Application>Microsoft Office PowerPoint</Application>
  <PresentationFormat>Custom</PresentationFormat>
  <Paragraphs>255</Paragraphs>
  <Slides>52</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52</vt:i4>
      </vt:variant>
    </vt:vector>
  </HeadingPairs>
  <TitlesOfParts>
    <vt:vector size="68" baseType="lpstr">
      <vt:lpstr>Anton</vt:lpstr>
      <vt:lpstr>Open Sans Light</vt:lpstr>
      <vt:lpstr>Open Sans</vt:lpstr>
      <vt:lpstr>Josefin Sans Regular Bold</vt:lpstr>
      <vt:lpstr>League Spartan</vt:lpstr>
      <vt:lpstr>Barlow Condensed Bold Bold Italics</vt:lpstr>
      <vt:lpstr>Open Sans Light Bold</vt:lpstr>
      <vt:lpstr>Bukhari Script Bold</vt:lpstr>
      <vt:lpstr>Open Sans Bold</vt:lpstr>
      <vt:lpstr>Arial</vt:lpstr>
      <vt:lpstr>Times Neue Roman Bold</vt:lpstr>
      <vt:lpstr>Arapey</vt:lpstr>
      <vt:lpstr>Josefin Sans Regular</vt:lpstr>
      <vt:lpstr>Calibri</vt:lpstr>
      <vt:lpstr>Arapey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EBSB PPT LANGUAGE</dc:title>
  <cp:lastModifiedBy>NYK</cp:lastModifiedBy>
  <cp:revision>16</cp:revision>
  <dcterms:created xsi:type="dcterms:W3CDTF">2006-08-16T00:00:00Z</dcterms:created>
  <dcterms:modified xsi:type="dcterms:W3CDTF">2021-02-17T06:41:41Z</dcterms:modified>
  <dc:identifier>DAEK81E13vw</dc:identifier>
</cp:coreProperties>
</file>