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4" r:id="rId3"/>
    <p:sldId id="278" r:id="rId4"/>
    <p:sldId id="265" r:id="rId5"/>
    <p:sldId id="266" r:id="rId6"/>
    <p:sldId id="267" r:id="rId7"/>
    <p:sldId id="279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80" r:id="rId16"/>
    <p:sldId id="276" r:id="rId17"/>
    <p:sldId id="277" r:id="rId18"/>
    <p:sldId id="281" r:id="rId19"/>
    <p:sldId id="260" r:id="rId20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T" initials="A" lastIdx="1" clrIdx="0">
    <p:extLst>
      <p:ext uri="{19B8F6BF-5375-455C-9EA6-DF929625EA0E}">
        <p15:presenceInfo xmlns:p15="http://schemas.microsoft.com/office/powerpoint/2012/main" userId="A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70138" cy="48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427" y="1"/>
            <a:ext cx="3170138" cy="48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EE75A-4F0B-45F2-92E0-06C67D0E474B}" type="datetimeFigureOut">
              <a:rPr lang="en-IN" smtClean="0"/>
              <a:pPr/>
              <a:t>15/12/2020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194" y="4621146"/>
            <a:ext cx="5852814" cy="377971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20172"/>
            <a:ext cx="3170138" cy="48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427" y="9120172"/>
            <a:ext cx="3170138" cy="48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092D4-D289-440F-A959-C34D282CB23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2796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536C-55E8-46F5-AD88-821798758F33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06158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D9767-2C4C-4072-A772-EE2B88FD0111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2739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FBCF-519C-4285-BF30-A92A1F1C572E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8447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D344F-5567-450D-8FC7-C59E9B446E62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4482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22EF-6624-4648-948E-3FFADF971894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8364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803-A4F2-4AE2-B93B-5A6EF4D0F8F6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2873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CE4A-9785-4EDA-A132-9F4DFD8CB3B3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02835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F0006-271B-4A46-B541-E47BD29B7418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2211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40C2-4C30-4499-817A-316220F5D6B8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813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C613E-2102-4AEE-9ABA-BA9A7BE85376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17734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5BEDB-E510-4F1E-ACA9-417396CA35B6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3564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3E847-96A0-48C4-A334-B7946AB73677}" type="datetime1">
              <a:rPr lang="en-IN" smtClean="0"/>
              <a:pPr/>
              <a:t>15/12/2020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DC6DB-62BD-4F4D-9034-6564E6CB87D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6290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62" y="538744"/>
            <a:ext cx="10208850" cy="66229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95448" cy="126605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744" y="0"/>
            <a:ext cx="1566255" cy="148195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pic>
        <p:nvPicPr>
          <p:cNvPr id="1026" name="Picture 2" descr="C:\Users\user\Desktop\55.png"/>
          <p:cNvPicPr>
            <a:picLocks noChangeAspect="1" noChangeArrowheads="1"/>
          </p:cNvPicPr>
          <p:nvPr/>
        </p:nvPicPr>
        <p:blipFill>
          <a:blip r:embed="rId7">
            <a:lum bright="-10000" contrast="40000"/>
          </a:blip>
          <a:srcRect/>
          <a:stretch>
            <a:fillRect/>
          </a:stretch>
        </p:blipFill>
        <p:spPr bwMode="auto">
          <a:xfrm>
            <a:off x="4853867" y="0"/>
            <a:ext cx="3024214" cy="959124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409903" y="1755221"/>
            <a:ext cx="11424745" cy="2774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  <a:latin typeface="Impact" pitchFamily="34" charset="0"/>
              </a:rPr>
              <a:t>EK BHARAT SHRESTHA BHARAT INITIATIVE</a:t>
            </a:r>
          </a:p>
          <a:p>
            <a:pPr algn="ctr"/>
            <a:endParaRPr lang="en-US" sz="4000" dirty="0">
              <a:solidFill>
                <a:srgbClr val="C00000"/>
              </a:solidFill>
              <a:latin typeface="Impact" pitchFamily="34" charset="0"/>
            </a:endParaRPr>
          </a:p>
          <a:p>
            <a:pPr algn="ctr"/>
            <a:r>
              <a:rPr lang="en-US" sz="4000" dirty="0">
                <a:solidFill>
                  <a:srgbClr val="C00000"/>
                </a:solidFill>
                <a:latin typeface="Impact" pitchFamily="34" charset="0"/>
              </a:rPr>
              <a:t>Topic: Language Learning</a:t>
            </a:r>
          </a:p>
          <a:p>
            <a:pPr algn="ctr"/>
            <a:endParaRPr lang="en-US" sz="4000" dirty="0">
              <a:solidFill>
                <a:srgbClr val="C00000"/>
              </a:solidFill>
              <a:latin typeface="Impact" pitchFamily="34" charset="0"/>
            </a:endParaRPr>
          </a:p>
          <a:p>
            <a:pPr algn="ctr"/>
            <a:r>
              <a:rPr lang="en-US" sz="4000" dirty="0">
                <a:solidFill>
                  <a:srgbClr val="C00000"/>
                </a:solidFill>
                <a:latin typeface="Impact" pitchFamily="34" charset="0"/>
              </a:rPr>
              <a:t>An Inter State Youth Exchange Program between Jharkhand &amp; Goa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77462" y="5013434"/>
            <a:ext cx="10373710" cy="1334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Impact" pitchFamily="34" charset="0"/>
              </a:rPr>
              <a:t>Presented by NYKS Jharkhand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2F2052-76C9-4858-A940-542DED22D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340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10</a:t>
            </a:fld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11F85B-D66D-49BE-BB70-E869251A4B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34" y="409903"/>
            <a:ext cx="10804635" cy="570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5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11</a:t>
            </a:fld>
            <a:endParaRPr lang="en-I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598C67-3F43-4C93-9037-A27806769B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1" y="530772"/>
            <a:ext cx="10909737" cy="579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66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12</a:t>
            </a:fld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E92ECC-E35F-4C06-8DE0-67E8CCEF03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66" y="283778"/>
            <a:ext cx="10576034" cy="601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4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13</a:t>
            </a:fld>
            <a:endParaRPr lang="en-I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5121B4-B6B5-4C94-A87A-C8098DC5D6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1" y="283779"/>
            <a:ext cx="10836165" cy="590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50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14</a:t>
            </a:fld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507AA2-909E-464C-A531-19EC4CAC43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14" y="273270"/>
            <a:ext cx="10628586" cy="605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1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15</a:t>
            </a:fld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507AA2-909E-464C-A531-19EC4CAC43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5214" y="311845"/>
            <a:ext cx="10628586" cy="59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75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comb/>
      </p:transition>
    </mc:Choice>
    <mc:Fallback>
      <p:transition spd="slow">
        <p:comb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16</a:t>
            </a:fld>
            <a:endParaRPr lang="en-I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815C54-27ED-44FF-8435-CB2FB35AB5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2" y="346842"/>
            <a:ext cx="10804634" cy="600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5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17</a:t>
            </a:fld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87022D-2F6A-4D15-9E9D-E536F9A469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07" y="136526"/>
            <a:ext cx="10731061" cy="616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3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18</a:t>
            </a:fld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87022D-2F6A-4D15-9E9D-E536F9A469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9807" y="202249"/>
            <a:ext cx="10731061" cy="603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656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comb/>
      </p:transition>
    </mc:Choice>
    <mc:Fallback>
      <p:transition spd="slow">
        <p:comb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05020" cy="1777285"/>
          </a:xfrm>
          <a:prstGeom prst="rect">
            <a:avLst/>
          </a:prstGeom>
          <a:effectLst>
            <a:softEdge rad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68" y="0"/>
            <a:ext cx="1991931" cy="18847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13912" y="2973341"/>
            <a:ext cx="8716947" cy="47270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8800" dirty="0">
                <a:solidFill>
                  <a:srgbClr val="C00000"/>
                </a:solidFill>
                <a:latin typeface="Impact" panose="020B0806030902050204" pitchFamily="34" charset="0"/>
              </a:rPr>
              <a:t>Thank You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562" y="1307588"/>
            <a:ext cx="4637649" cy="3276600"/>
          </a:xfrm>
          <a:prstGeom prst="rect">
            <a:avLst/>
          </a:prstGeom>
        </p:spPr>
      </p:pic>
      <p:pic>
        <p:nvPicPr>
          <p:cNvPr id="9" name="Picture 2" descr="C:\Users\user\Desktop\55.png"/>
          <p:cNvPicPr>
            <a:picLocks noChangeAspect="1" noChangeArrowheads="1"/>
          </p:cNvPicPr>
          <p:nvPr/>
        </p:nvPicPr>
        <p:blipFill>
          <a:blip r:embed="rId6">
            <a:lum bright="-10000" contrast="40000"/>
          </a:blip>
          <a:srcRect/>
          <a:stretch>
            <a:fillRect/>
          </a:stretch>
        </p:blipFill>
        <p:spPr bwMode="auto">
          <a:xfrm>
            <a:off x="5032542" y="133952"/>
            <a:ext cx="3333694" cy="1057275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C0CF0E-CF78-4A1B-8076-8B8D5159C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7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2</a:t>
            </a:fld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46404C-98A7-4448-AB41-0EAA3C304103}"/>
              </a:ext>
            </a:extLst>
          </p:cNvPr>
          <p:cNvSpPr/>
          <p:nvPr/>
        </p:nvSpPr>
        <p:spPr>
          <a:xfrm>
            <a:off x="372138" y="2505670"/>
            <a:ext cx="11447749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Part 1 – Hindi</a:t>
            </a:r>
          </a:p>
          <a:p>
            <a:pPr algn="ctr"/>
            <a:r>
              <a:rPr lang="en-US" sz="3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Presented by Dr. </a:t>
            </a:r>
            <a:r>
              <a:rPr lang="en-US" sz="3200" b="1" dirty="0" err="1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Renu</a:t>
            </a:r>
            <a:r>
              <a:rPr lang="en-US" sz="3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Sinha, HOD (Hindi), Nirmala College, Ranchi</a:t>
            </a:r>
          </a:p>
        </p:txBody>
      </p:sp>
    </p:spTree>
    <p:extLst>
      <p:ext uri="{BB962C8B-B14F-4D97-AF65-F5344CB8AC3E}">
        <p14:creationId xmlns:p14="http://schemas.microsoft.com/office/powerpoint/2010/main" val="49920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3</a:t>
            </a:fld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B273AA-51CC-491B-9893-1D727FE5DF01}"/>
              </a:ext>
            </a:extLst>
          </p:cNvPr>
          <p:cNvSpPr/>
          <p:nvPr/>
        </p:nvSpPr>
        <p:spPr>
          <a:xfrm>
            <a:off x="481188" y="243130"/>
            <a:ext cx="11098924" cy="6084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heavy" dirty="0" err="1">
                <a:solidFill>
                  <a:srgbClr val="C00000"/>
                </a:solidFill>
                <a:latin typeface="Kruti Dev 010" pitchFamily="2" charset="0"/>
              </a:rPr>
              <a:t>orZeku</a:t>
            </a:r>
            <a:r>
              <a:rPr lang="en-US" b="1" u="heavy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b="1" u="heavy" dirty="0" err="1">
                <a:solidFill>
                  <a:srgbClr val="C00000"/>
                </a:solidFill>
                <a:latin typeface="Kruti Dev 010" pitchFamily="2" charset="0"/>
              </a:rPr>
              <a:t>ifjn</a:t>
            </a:r>
            <a:r>
              <a:rPr lang="en-US" b="1" u="heavy" dirty="0">
                <a:solidFill>
                  <a:srgbClr val="C00000"/>
                </a:solidFill>
                <a:latin typeface="Kruti Dev 010" pitchFamily="2" charset="0"/>
              </a:rPr>
              <a:t>`’; </a:t>
            </a:r>
            <a:r>
              <a:rPr lang="en-US" b="1" u="heavy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b="1" u="heavy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b="1" u="heavy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endParaRPr lang="en-US" b="1" u="heavy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izLrqr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vkys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[k@;g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izLrqfr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b="1" dirty="0">
                <a:solidFill>
                  <a:srgbClr val="C00000"/>
                </a:solidFill>
                <a:latin typeface="Kruti Dev 010" pitchFamily="2" charset="0"/>
              </a:rPr>
              <a:t>^,d </a:t>
            </a:r>
            <a:r>
              <a:rPr lang="en-US" b="1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b="1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Kruti Dev 010" pitchFamily="2" charset="0"/>
              </a:rPr>
              <a:t>Js"B</a:t>
            </a:r>
            <a:r>
              <a:rPr lang="en-US" b="1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b="1" dirty="0">
                <a:solidFill>
                  <a:srgbClr val="C00000"/>
                </a:solidFill>
                <a:latin typeface="Kruti Dev 010" pitchFamily="2" charset="0"/>
              </a:rPr>
              <a:t>^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dk;Zdze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fo’ks"k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lanHkZ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lkekfld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lkaLd`frd&amp;Hkkf"kd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n`f"V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iFk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j[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krs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g,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jk"VªHkk"kk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jktHkk"kk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laidZ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dgykus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vf/kdkfj.kh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orZeku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fLFkfr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dasfnzr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;g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dk;Zdze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&gt;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k.M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xksok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izkaar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la;qDr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lapkyu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vk;ksftr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%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loZizFke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nsuk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pkg¡wxh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xksok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izkarh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kdkfjd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^dksad.kh^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rFkk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&gt;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kaM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kdkfjd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jktHkk"kk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 A  dksad.kh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nksuksa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vk;Zu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ifjokj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¼Hkkjksih; ifjokj½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nksuksa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fyfi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nsoukxjh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nsoukxjh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osSKkfud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fyfi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gekjs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Hkkoksa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vfHkO;fDr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/;e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rFkk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fopkj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fofue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izR;sd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viuh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loZekU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ml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lkaLd`frd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vfLerk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igpku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n;fi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o`gr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jk"Vªksa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vusd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cksfy;k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¡ @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,¡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fofHkUu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izkarksa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{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+=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cksyh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rFkkfi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kla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[; }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kjk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cksyh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le&gt;h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laidZ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/;e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cuus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okyh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jk"VªHkk"kk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ntkZ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izkIr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djrh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fdlh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lEeku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LFkku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ot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jk"Vªxku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LFkku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jk"VªHkk"kk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gekjk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fofo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krkvksa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izR;sd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{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viuh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HkkSxksfyd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igpku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lkFk&amp;lkFk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 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kku&amp;iku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jgu&amp;lgu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rkSj&amp;rjhds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cksfy;k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¡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jhfr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fjokt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ijaijk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,¡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fdUrq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fofo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krkvksa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e/;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Hkwfe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lcls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cM+h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rkdr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og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vusdrk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egkea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LraHk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 ;g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LraHk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lekfld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lk¡Ld`frd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fojklr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vukfn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pyk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jgk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d’ehj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ysdj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dU;kdqekjh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rd ¼mÙkj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{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k.k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½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v:.kkpy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ysdj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dPN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rd ¼iwoZ ls if’pe½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ewyHkwr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lk¡Ld`frd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fojklr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rc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fQj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iz’u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mBrk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igpku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jk"VªHkk"kk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mnklhurk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D;ksa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\\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fojks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ekufldrk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iz’u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mBkrs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lafo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gqvk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&amp;&amp;&amp;&amp;&amp;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mÙkj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foKku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ifjHkkf"kr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djrh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fdlh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jk"VªHkk"kk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ml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kla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turk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}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kjk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cksyh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le&gt;h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okyh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ftls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jktHkk"kk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vFkok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kdkfjd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ntkZ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izkIr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laiw.kZ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ª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laidZ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lcls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izeq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fygkt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gekjh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jk"VªHkk"kk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vkSj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lafo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343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vuqPNsn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?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kksf"kr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^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jktHkk"kk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14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flrEcj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1949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?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kksf"kr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miy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{;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izR;sd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o"kZ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iwjs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dsUnzh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dk;Zky;ksa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lkoZtfud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izfr"Bkuksa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fnol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kokM+k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ekg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: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euk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izfr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vius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dÙkZO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bfrJh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fy;k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tuekul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;g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Hkwy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/;e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~ 1857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~ 1947 rd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Lora=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laxzke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yM+k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ctr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ctr"/>
            <a:endParaRPr lang="en-US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74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4</a:t>
            </a:fld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B273AA-51CC-491B-9893-1D727FE5DF01}"/>
              </a:ext>
            </a:extLst>
          </p:cNvPr>
          <p:cNvSpPr/>
          <p:nvPr/>
        </p:nvSpPr>
        <p:spPr>
          <a:xfrm>
            <a:off x="481188" y="243130"/>
            <a:ext cx="11098924" cy="6084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u="heavy" dirty="0">
              <a:solidFill>
                <a:srgbClr val="C00000"/>
              </a:solidFill>
              <a:latin typeface="Kruti Dev 010" pitchFamily="2" charset="0"/>
            </a:endParaRPr>
          </a:p>
          <a:p>
            <a:pPr algn="ctr"/>
            <a:endParaRPr lang="en-US" b="1" u="heavy" dirty="0">
              <a:solidFill>
                <a:srgbClr val="C00000"/>
              </a:solidFill>
              <a:latin typeface="Kruti Dev 010" pitchFamily="2" charset="0"/>
            </a:endParaRPr>
          </a:p>
          <a:p>
            <a:pPr algn="ctr"/>
            <a:endParaRPr lang="en-US" b="1" u="heavy" dirty="0">
              <a:solidFill>
                <a:srgbClr val="C00000"/>
              </a:solidFill>
              <a:latin typeface="Kruti Dev 010" pitchFamily="2" charset="0"/>
            </a:endParaRPr>
          </a:p>
          <a:p>
            <a:pPr algn="ctr"/>
            <a:endParaRPr lang="en-US" b="1" u="heavy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oru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fgUnksLrka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gekjk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t;?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kks"k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Hkkjroklh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daB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gqvk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egkRek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;k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lqHkk"k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lc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us ,d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lqj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t;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fuukn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ftl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us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200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o"kksZa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khurk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rksM+k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Lora=;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ksÙkj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mis{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D;ksa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\\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blds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ihNs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vkfHktkR;rk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Hkw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lÙkk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Hkw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[k]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yhV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dgykus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Hkw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[k]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v¡xzsft;r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xqyke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gksuk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&amp;&amp;&amp;&amp;&amp;A 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v¡xzsth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iks"kd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oxZ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;g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ekudj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pyrk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fcuk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v¡xzszth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kuoku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ldrs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Å¡ps&amp;Å¡ps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inksa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vklhu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ldrs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lekt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gekjk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,d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yhV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oxZ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kM+k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ldrk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vius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izFke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Js.kh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ukxfjd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ekurk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oxZ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,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90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Qhlnh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turk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nks;e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ntsZ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ukxfjd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;g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og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xqyke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ekufldrk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oxZ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ftlus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vanj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og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LFkku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vc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rd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feyus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fn;k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ftldh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og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/kdkfj.kh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egku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lsod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jk¡ph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&gt;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k.M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kjrh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viuh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deZHkwfe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cukus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okys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egku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}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fons’kh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bZlkbZ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lar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Qknj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dkfey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cqYds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us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laca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dgk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ßfgUnh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iVjkuh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vkSj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bafXy’k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ukSdjkuh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ßA</a:t>
            </a:r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Hkkjksih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vFkok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baMks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vk;Zu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ifjokj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ftldh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mRifÙk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’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=h;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laLD`r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gqbZ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laLd`r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ikyh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izkd`r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viHkza’k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iqjkuh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gqbZ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vkt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;g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ifjfuf"Br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lkfgfR;d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jktHkk"kk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nqfu;k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bafXy’k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eaMkfju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Lisfu’k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pkSFkh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loZizeq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oSf’od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}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fo’o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nwljh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lcls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izeq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ekurs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fd;s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x;s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losZ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vuqlkj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vkt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10&amp;15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Qhlnh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v¡xzsth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cksy&amp;le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&gt;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ldrs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izHkq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xq.k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mldh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laisz"k.kh;rk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n`f"V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lalkj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vOoy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;g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loZxzká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loZizHkq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fof’k"Brk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ofu;k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¡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tSls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mPpfjr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mlh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ofu;k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¡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Li"V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fuf’pr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tcfd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v¡xszth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mnkgj.kkFkZ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,d ^m^ 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ofu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vusd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</a:t>
            </a:r>
            <a:r>
              <a:rPr lang="en-US" dirty="0">
                <a:solidFill>
                  <a:srgbClr val="C00000"/>
                </a:solidFill>
              </a:rPr>
              <a:t> Put ‘u’ to ‘o’, should ‘</a:t>
            </a:r>
            <a:r>
              <a:rPr lang="en-US" dirty="0" err="1">
                <a:solidFill>
                  <a:srgbClr val="C00000"/>
                </a:solidFill>
              </a:rPr>
              <a:t>ou</a:t>
            </a:r>
            <a:r>
              <a:rPr lang="en-US" dirty="0">
                <a:solidFill>
                  <a:srgbClr val="C00000"/>
                </a:solidFill>
              </a:rPr>
              <a:t>’, 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izdkj</a:t>
            </a:r>
            <a:r>
              <a:rPr lang="en-US" dirty="0">
                <a:solidFill>
                  <a:srgbClr val="C00000"/>
                </a:solidFill>
              </a:rPr>
              <a:t> cat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‘</a:t>
            </a:r>
            <a:r>
              <a:rPr lang="en-US" dirty="0">
                <a:solidFill>
                  <a:srgbClr val="C00000"/>
                </a:solidFill>
              </a:rPr>
              <a:t>c’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^d^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ogha</a:t>
            </a:r>
            <a:r>
              <a:rPr lang="en-US" dirty="0">
                <a:solidFill>
                  <a:srgbClr val="C00000"/>
                </a:solidFill>
              </a:rPr>
              <a:t>  Civil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</a:rPr>
              <a:t> ‘c’ 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^l^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sls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vla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mnkgj.k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bafXy’k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Hkjs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iM+s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v¡xzsth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vusd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o.kZ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mPpkj.k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fNis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vusd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vko’;drk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tSls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 </a:t>
            </a:r>
            <a:r>
              <a:rPr lang="en-US" dirty="0">
                <a:solidFill>
                  <a:srgbClr val="C00000"/>
                </a:solidFill>
              </a:rPr>
              <a:t>Psychology ‘p’ 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t:jr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\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vkfn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vkfn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dkj.k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vaxzstksa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us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</a:rPr>
              <a:t> Best Phonetic Language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dgk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’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kCn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HkaMkj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n`f"V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cgqr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le`/n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yphykiu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vkSj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xzg.k’khyrk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blds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HkaMkj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le`/n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djrh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blds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’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kCn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HkaMkj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fons’kt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’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kCn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?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kqy&amp;fey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x;s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gaS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vyx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djuk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;k le&gt;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ikuk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dfBu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&amp;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dg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ldrk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^v-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Qlksl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vkjke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^]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vkokjk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^] 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pknj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^]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fpjkx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 ¼Qkjlh½]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dSaph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^]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dqyh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dkyhu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¼rqdhZ½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vkyihu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xeyk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^] ^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dejk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^ ¼iqrZxkyh½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fjD’kk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¼tikuh½]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pk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yhph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¼phuh½]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iqfyl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d¶Z;w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¼Qzkalhlh½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vkfn&amp;vkfn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’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kCn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fons’kh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ctr"/>
            <a:endParaRPr lang="en-US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89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5</a:t>
            </a:fld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B273AA-51CC-491B-9893-1D727FE5DF01}"/>
              </a:ext>
            </a:extLst>
          </p:cNvPr>
          <p:cNvSpPr/>
          <p:nvPr/>
        </p:nvSpPr>
        <p:spPr>
          <a:xfrm>
            <a:off x="481188" y="243130"/>
            <a:ext cx="11098924" cy="6084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</a:p>
          <a:p>
            <a:pPr algn="just"/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vius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lkekfld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lkaLd`frd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lkfgfR;d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le`f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/n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lkFk&amp;lkFk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oSf’od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cktkj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vFkZO;oLFkk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cu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{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dkQh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lQyrk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feyh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O;kikj&amp;okf.kT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txr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Hkyh&amp;Hkkafr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irk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py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viuk;s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fcuk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cktkj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le`f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/n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lqfuf’pr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ldrh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dEifu;ksa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vkfFkZd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rjDdh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ldrh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vanj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izdkf’kr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okys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lekpkj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la[;k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rdjhcu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20]600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vkl&amp;ikl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tcfd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fons’kksa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25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T;knk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lekpkj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izfrfnu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izdkf’kr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/>
              <a:t>	 </a:t>
            </a:r>
            <a:r>
              <a:rPr lang="en-US" dirty="0">
                <a:solidFill>
                  <a:srgbClr val="C00000"/>
                </a:solidFill>
              </a:rPr>
              <a:t>Digital World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</a:rPr>
              <a:t> Unicode 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us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foLrkj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vge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~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Hkwfedk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fuHkk;k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baVjusV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15 ls 20 rd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lpZ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batu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ekStwn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fMthVy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ehfM;k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daVsaUV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ekax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95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Qhlnh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c&lt;+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jgk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  <a:r>
              <a:rPr lang="en-US" dirty="0">
                <a:solidFill>
                  <a:srgbClr val="C00000"/>
                </a:solidFill>
              </a:rPr>
              <a:t>  Corona Period 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us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tcjnLr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o`f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/n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vusd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fMftVy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iksVZy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vkjaHk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x;s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ftlls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lekpkj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ysdj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tkudkjh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 ¼Kku&amp;foKku ds½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gkfly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baVjusV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us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,d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rkdr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</a:t>
            </a:r>
            <a:r>
              <a:rPr lang="en-US" dirty="0">
                <a:solidFill>
                  <a:srgbClr val="C00000"/>
                </a:solidFill>
              </a:rPr>
              <a:t>You Tube, Face Book, </a:t>
            </a:r>
            <a:r>
              <a:rPr lang="en-US" dirty="0" err="1">
                <a:solidFill>
                  <a:srgbClr val="C00000"/>
                </a:solidFill>
              </a:rPr>
              <a:t>Whats</a:t>
            </a:r>
            <a:r>
              <a:rPr lang="en-US" dirty="0">
                <a:solidFill>
                  <a:srgbClr val="C00000"/>
                </a:solidFill>
              </a:rPr>
              <a:t> app, Instagram 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-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vkfn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dirty="0">
                <a:solidFill>
                  <a:srgbClr val="C00000"/>
                </a:solidFill>
              </a:rPr>
              <a:t>Social Media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qokvksa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cgqr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yksdfiz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fQj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baVjusV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dkQh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dqN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gkfly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djuk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ckdh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lQj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dfBu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fdUrq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vlaHko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dirty="0"/>
              <a:t>	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lekpkj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izdk’ku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tk;s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vUnj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izdkf’kr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okys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lekpkj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=&amp;if=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dkvksa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la[;k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ekpZ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2017 rd 46]587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fons’kksa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vusd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=&amp;if=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dk,W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izdkf’kr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jgh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nqfu;k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150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ns’kksa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etcwr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blesa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vesfjdk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teZuh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dukMk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lfgr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egRoiw.kZ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wjksih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’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kkfey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tcfd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usiky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ekWjh’kl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fQth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baMkusf’k;k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flaxkiqj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xqvkuk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lqjhuke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vkfn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kla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[;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vkcknh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cksyrh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le&gt;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fQth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kdkfjd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“h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fiNys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vkB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o"kksZ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fons’k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cksyus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okyksa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la[;k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cgqr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rsth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ls c&lt;+h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</a:p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vessfjdk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cksyus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okyksa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la[;k </a:t>
            </a:r>
            <a:r>
              <a:rPr lang="en-US" dirty="0">
                <a:solidFill>
                  <a:srgbClr val="C00000"/>
                </a:solidFill>
              </a:rPr>
              <a:t>US Census 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2011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vuqlkj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105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Qhlnh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rd c&lt;+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xbZ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iwjh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nqfu;k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cksyus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okyksa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la[;k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vaxzsth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vuqikr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cgqr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rhoz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xfr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fo’o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rkdr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le&gt;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jgk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orZeku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dsUnzh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ljdkj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Hkwfedk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osSf’od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Lrj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lEeku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izlkj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ljkguh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kku&amp;ea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=h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eksnh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tc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fons’k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kjrh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tkdj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yksdfiz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Hkk"k.k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nsrs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mldk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ldkjkRed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izHkko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oSf’od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iVy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cgqr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kd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gqvk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vHkh&amp;vHkh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vesfjdk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gq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,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pquko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rkdr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Li"V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ns[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kus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feyh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ctr"/>
            <a:endParaRPr lang="en-US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60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6</a:t>
            </a:fld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B273AA-51CC-491B-9893-1D727FE5DF01}"/>
              </a:ext>
            </a:extLst>
          </p:cNvPr>
          <p:cNvSpPr/>
          <p:nvPr/>
        </p:nvSpPr>
        <p:spPr>
          <a:xfrm>
            <a:off x="481188" y="243130"/>
            <a:ext cx="11098924" cy="6084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>
                <a:solidFill>
                  <a:srgbClr val="C00000"/>
                </a:solidFill>
                <a:latin typeface="Kruti Dev 010" pitchFamily="2" charset="0"/>
              </a:rPr>
              <a:t>	</a:t>
            </a:r>
          </a:p>
          <a:p>
            <a:pPr algn="just"/>
            <a:endParaRPr lang="en-US" sz="2000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sz="2000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sz="2000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sz="2000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oSf’od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iVy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bl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mRlkg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o/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kZd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fLFkfr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ns[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kdj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tc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vius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ns’k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dh mis{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fn[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kkbZ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nsrh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rc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ek;us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iszeh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vo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’; f[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kUu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tkrk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vaxzsth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xqyke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ekfufldrk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vaxzsth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lQyrk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dq¡th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ekurk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nyhy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tkrh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v¡xzsth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Kku&amp;foKku&amp;rduhd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oa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lexz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fodkl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tc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bu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v¡xzsth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ijLrksa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lkspuk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pkfg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,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phu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tkiku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:l]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teZuh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tSls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fodflr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ª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viuh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iw.kZ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bLrseky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djds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fodflr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gq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,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Hkkjr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v¡xzsth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isze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dgha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u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dgha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ubZ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&lt;+h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Hkkjrh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xkSjo’kkyh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lkaLd`frd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ewY;ksa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ls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fofPNUu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djrh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jgh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;g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izo`fr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jk"V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ª dh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thoarrk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fy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,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cgqr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fparuh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vaxzsth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Ldwyksa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dh ck&lt;+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xbZ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csjrrhc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vkfFkZd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’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kks"k.k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ckotwn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Hkkjrh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ekrk&amp;firk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vaxzsth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ifCyd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Ldwyksa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nkSM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+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yxk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jgs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blds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ihNs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lcls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cM+k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dkj.k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&amp;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;k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ekr`Hkk"kk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iksf"kr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Ldwy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ljdkjh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gaS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Hkz"Vkpkj&amp;dqO;oLFkk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HksaV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p&lt;+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pqds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blesa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100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Qhlnh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ljdkjh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egdek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ftEesnkj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vf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kdkjh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oxZ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iz’kklu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ra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=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pkgrk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ljdkjh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Ldqyksa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lq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kkj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D;ksafd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,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slk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gksus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dgha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mUgsa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vius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cPpksa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ljdkjh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Ldwyksa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nsuk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iM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+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tk;s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rc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lekt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fo’ks"k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izFke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Js.kh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vfHktkR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Hkkjrh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gksus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: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rck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/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kkSal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pdukpwj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tk;sxk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f’kf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{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e/;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oxhZ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efLr"d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;g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vo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kkj.kk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cSB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xbZ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vxzsth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fcuk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u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O;fDrRo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fodkl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ldrk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u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vPNh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f’k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{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u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vPNh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ukSdjh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u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vPNs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ru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[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okg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u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eku&amp;lEeku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endParaRPr lang="en-US" sz="2000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	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lexzr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%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lHkh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Hkkjrh;ksa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&amp; *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ge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oru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fgUnksLrka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gekjk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*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vkRelkr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lacaf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leL;kvksa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bZekunkjh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lkFk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fujkdj.k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/;e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Lwqy&amp;dkystksa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lalk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fodkl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rn~tfur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leL;kvksa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fuokj.k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mfpr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LFkku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iznku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djuk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fgUnh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lkFk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lkFk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lHkh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Hkkjrh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;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Hkk"kk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,¡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gekjh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xkSjo’kkyh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lkaLd`frd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fojklr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dh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lajf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{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kdk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gky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bldk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fodkl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izpkj&amp;izlkj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djuk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vU;Fkk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gekjh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vkus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okyh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ihf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&lt;+;k¡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Hkkjrh;rk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ds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okLrfod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eueksgd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lqxa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/k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dks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dHkh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ugha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eglwl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dj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Kruti Dev 010" pitchFamily="2" charset="0"/>
              </a:rPr>
              <a:t>ik;sxh</a:t>
            </a:r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r>
              <a:rPr lang="en-US" sz="2000" dirty="0">
                <a:solidFill>
                  <a:srgbClr val="C00000"/>
                </a:solidFill>
                <a:latin typeface="Kruti Dev 010" pitchFamily="2" charset="0"/>
              </a:rPr>
              <a:t>						</a:t>
            </a:r>
            <a:r>
              <a:rPr lang="en-US" sz="2400" b="1" dirty="0">
                <a:solidFill>
                  <a:srgbClr val="C00000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C00000"/>
                </a:solidFill>
                <a:latin typeface="Kruti Dev 010" pitchFamily="2" charset="0"/>
              </a:rPr>
              <a:t>kU;okn</a:t>
            </a:r>
            <a:r>
              <a:rPr lang="en-US" sz="2400" b="1" dirty="0">
                <a:solidFill>
                  <a:srgbClr val="C00000"/>
                </a:solidFill>
                <a:latin typeface="Kruti Dev 010" pitchFamily="2" charset="0"/>
              </a:rPr>
              <a:t> A</a:t>
            </a:r>
          </a:p>
          <a:p>
            <a:pPr algn="just"/>
            <a:endParaRPr lang="en-US" sz="2400" b="1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dirty="0">
              <a:solidFill>
                <a:srgbClr val="C00000"/>
              </a:solidFill>
              <a:latin typeface="Kruti Dev 010" pitchFamily="2" charset="0"/>
            </a:endParaRPr>
          </a:p>
          <a:p>
            <a:pPr algn="ctr"/>
            <a:endParaRPr lang="en-US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57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9DC6DB-62BD-4F4D-9034-6564E6CB87D3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46404C-98A7-4448-AB41-0EAA3C304103}"/>
              </a:ext>
            </a:extLst>
          </p:cNvPr>
          <p:cNvSpPr/>
          <p:nvPr/>
        </p:nvSpPr>
        <p:spPr>
          <a:xfrm>
            <a:off x="700427" y="2505670"/>
            <a:ext cx="10791159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Part 2 – </a:t>
            </a:r>
            <a:r>
              <a:rPr kumimoji="0" lang="en-US" sz="5400" b="1" i="0" u="none" strike="noStrike" kern="1200" cap="none" spc="0" normalizeH="0" baseline="0" noProof="0" dirty="0" err="1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Nagpuri</a:t>
            </a:r>
            <a:endParaRPr kumimoji="0" lang="en-US" sz="5400" b="1" i="0" u="none" strike="noStrike" kern="1200" cap="none" spc="0" normalizeH="0" baseline="0" noProof="0" dirty="0">
              <a:ln w="9525">
                <a:noFill/>
                <a:prstDash val="solid"/>
              </a:ln>
              <a:solidFill>
                <a:srgbClr val="C00000"/>
              </a:solidFill>
              <a:effectLst>
                <a:glow rad="101600">
                  <a:srgbClr val="ED7D31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Presented by Sh. Mrinal Pathak, Professor of BIT </a:t>
            </a:r>
            <a:r>
              <a:rPr lang="en-US" sz="3200" b="1" dirty="0" err="1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Mesra</a:t>
            </a:r>
            <a:r>
              <a:rPr lang="en-US" sz="3200" b="1" dirty="0">
                <a:ln w="9525">
                  <a:noFill/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, Ranchi</a:t>
            </a:r>
            <a:endParaRPr kumimoji="0" lang="en-US" sz="2800" b="1" i="0" u="none" strike="noStrike" kern="1200" cap="none" spc="0" normalizeH="0" baseline="0" noProof="0" dirty="0">
              <a:ln w="9525">
                <a:noFill/>
                <a:prstDash val="solid"/>
              </a:ln>
              <a:solidFill>
                <a:srgbClr val="C00000"/>
              </a:solidFill>
              <a:effectLst>
                <a:glow rad="101600">
                  <a:srgbClr val="ED7D31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145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8</a:t>
            </a:fld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49DAE1-8411-4219-8463-96CD6789B4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1" y="388884"/>
            <a:ext cx="10836165" cy="591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2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914" y="5072108"/>
            <a:ext cx="2317796" cy="1703311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0936" y="5154689"/>
            <a:ext cx="2318400" cy="170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1945" y="1072055"/>
            <a:ext cx="11098924" cy="525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endParaRPr lang="en-US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7458E-7F87-424D-A52C-C971DA52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DC6DB-62BD-4F4D-9034-6564E6CB87D3}" type="slidenum">
              <a:rPr lang="en-IN" smtClean="0"/>
              <a:pPr/>
              <a:t>9</a:t>
            </a:fld>
            <a:endParaRPr lang="en-I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BE2085-2E45-4E7E-B25B-7CE8321148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2" y="231228"/>
            <a:ext cx="10712668" cy="595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8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2801</Words>
  <Application>Microsoft Office PowerPoint</Application>
  <PresentationFormat>Widescreen</PresentationFormat>
  <Paragraphs>74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Bookman Old Style</vt:lpstr>
      <vt:lpstr>Calibri</vt:lpstr>
      <vt:lpstr>Calibri Light</vt:lpstr>
      <vt:lpstr>Impact</vt:lpstr>
      <vt:lpstr>Kruti Dev 010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</dc:creator>
  <cp:lastModifiedBy>ART</cp:lastModifiedBy>
  <cp:revision>213</cp:revision>
  <dcterms:created xsi:type="dcterms:W3CDTF">2020-07-10T15:44:13Z</dcterms:created>
  <dcterms:modified xsi:type="dcterms:W3CDTF">2020-12-15T15:23:24Z</dcterms:modified>
</cp:coreProperties>
</file>